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5" r:id="rId9"/>
    <p:sldId id="264" r:id="rId10"/>
    <p:sldId id="259"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75B0159-E93B-4B75-BE44-10B94BD96A1C}" type="datetimeFigureOut">
              <a:rPr lang="tr-TR" smtClean="0"/>
              <a:t>08.11.2018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75B0159-E93B-4B75-BE44-10B94BD96A1C}" type="datetimeFigureOut">
              <a:rPr lang="tr-TR" smtClean="0"/>
              <a:t>08.11.2018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75B0159-E93B-4B75-BE44-10B94BD96A1C}" type="datetimeFigureOut">
              <a:rPr lang="tr-TR" smtClean="0"/>
              <a:t>08.11.2018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5B0159-E93B-4B75-BE44-10B94BD96A1C}" type="datetimeFigureOut">
              <a:rPr lang="tr-TR" smtClean="0"/>
              <a:t>08.11.2018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775B0159-E93B-4B75-BE44-10B94BD96A1C}" type="datetimeFigureOut">
              <a:rPr lang="tr-TR" smtClean="0"/>
              <a:t>08.11.2018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75B0159-E93B-4B75-BE44-10B94BD96A1C}" type="datetimeFigureOut">
              <a:rPr lang="tr-TR" smtClean="0"/>
              <a:t>08.11.2018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FB4F184-7ED9-4BBF-B117-15683A22E633}"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75B0159-E93B-4B75-BE44-10B94BD96A1C}" type="datetimeFigureOut">
              <a:rPr lang="tr-TR" smtClean="0"/>
              <a:t>08.11.2018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75B0159-E93B-4B75-BE44-10B94BD96A1C}" type="datetimeFigureOut">
              <a:rPr lang="tr-TR" smtClean="0"/>
              <a:t>08.11.2018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B0159-E93B-4B75-BE44-10B94BD96A1C}" type="datetimeFigureOut">
              <a:rPr lang="tr-TR" smtClean="0"/>
              <a:t>08.11.2018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775B0159-E93B-4B75-BE44-10B94BD96A1C}" type="datetimeFigureOut">
              <a:rPr lang="tr-TR" smtClean="0"/>
              <a:t>08.11.2018</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FB4F184-7ED9-4BBF-B117-15683A22E63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75B0159-E93B-4B75-BE44-10B94BD96A1C}" type="datetimeFigureOut">
              <a:rPr lang="tr-TR" smtClean="0"/>
              <a:t>08.11.2018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FB4F184-7ED9-4BBF-B117-15683A22E63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75B0159-E93B-4B75-BE44-10B94BD96A1C}" type="datetimeFigureOut">
              <a:rPr lang="tr-TR" smtClean="0"/>
              <a:t>08.11.2018</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FB4F184-7ED9-4BBF-B117-15683A22E63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r.wikipedia.org/w/index.php?title=Geri&amp;action=edit&amp;redlink=1" TargetMode="External"/><Relationship Id="rId7" Type="http://schemas.openxmlformats.org/officeDocument/2006/relationships/hyperlink" Target="http://tr.wikipedia.org/w/index.php?title=Adres_%C3%87ubu%C4%9Fu&amp;action=edit&amp;redlink=1" TargetMode="External"/><Relationship Id="rId2" Type="http://schemas.openxmlformats.org/officeDocument/2006/relationships/hyperlink" Target="http://tr.wikipedia.org/wiki/%C4%B0leri" TargetMode="External"/><Relationship Id="rId1" Type="http://schemas.openxmlformats.org/officeDocument/2006/relationships/slideLayout" Target="../slideLayouts/slideLayout2.xml"/><Relationship Id="rId6" Type="http://schemas.openxmlformats.org/officeDocument/2006/relationships/hyperlink" Target="http://tr.wikipedia.org/w/index.php?title=Dur&amp;action=edit&amp;redlink=1" TargetMode="External"/><Relationship Id="rId5" Type="http://schemas.openxmlformats.org/officeDocument/2006/relationships/hyperlink" Target="http://tr.wikipedia.org/w/index.php?title=Yenile&amp;action=edit&amp;redlink=1" TargetMode="External"/><Relationship Id="rId4" Type="http://schemas.openxmlformats.org/officeDocument/2006/relationships/hyperlink" Target="http://tr.wikipedia.org/wiki/Tarih%C3%A7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Web tarayıcıları ve </a:t>
            </a:r>
            <a:br>
              <a:rPr lang="tr-TR" dirty="0" smtClean="0"/>
            </a:br>
            <a:r>
              <a:rPr lang="tr-TR" dirty="0" smtClean="0"/>
              <a:t>arama motorları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68436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Etkili Arama Yöntemleri</a:t>
            </a:r>
            <a:br>
              <a:rPr lang="tr-TR" dirty="0"/>
            </a:br>
            <a:endParaRPr lang="tr-TR" dirty="0"/>
          </a:p>
        </p:txBody>
      </p:sp>
      <p:sp>
        <p:nvSpPr>
          <p:cNvPr id="3" name="İçerik Yer Tutucusu 2"/>
          <p:cNvSpPr>
            <a:spLocks noGrp="1"/>
          </p:cNvSpPr>
          <p:nvPr>
            <p:ph idx="1"/>
          </p:nvPr>
        </p:nvSpPr>
        <p:spPr/>
        <p:txBody>
          <a:bodyPr>
            <a:normAutofit/>
          </a:bodyPr>
          <a:lstStyle/>
          <a:p>
            <a:pPr marL="457200" indent="-457200">
              <a:buFont typeface="Arial" pitchFamily="34" charset="0"/>
              <a:buChar char="•"/>
            </a:pPr>
            <a:r>
              <a:rPr lang="tr-TR" sz="2400" b="0" dirty="0"/>
              <a:t>Arama motorlarında bir sonuca ulaşmak için genellikle arama satırına bir sözcük yazıp arama yapmak gereklidir. Örneğin İstanbul hakkında bilgi arıyorsak metin alanına İstanbul yazmak gerekir. Böylece İstanbul’la ilgili web siteleri karşınıza gelecektir.</a:t>
            </a:r>
            <a:endParaRPr lang="tr-TR" sz="2400" dirty="0"/>
          </a:p>
        </p:txBody>
      </p:sp>
      <p:pic>
        <p:nvPicPr>
          <p:cNvPr id="3074" name="Picture 2" descr="http://www.btydersi.com/wp-content/uploads/2015/05/Ads%C4%B1z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73016"/>
            <a:ext cx="9144000" cy="3284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56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000" dirty="0"/>
              <a:t>Daha etkili ve kesin sonuçlara ulaşmak için arama kelimelerinde özel karakterler kullanabiliriz.</a:t>
            </a:r>
            <a:endParaRPr lang="tr-TR" sz="2000" dirty="0"/>
          </a:p>
        </p:txBody>
      </p:sp>
      <p:sp>
        <p:nvSpPr>
          <p:cNvPr id="3" name="İçerik Yer Tutucusu 2"/>
          <p:cNvSpPr>
            <a:spLocks noGrp="1"/>
          </p:cNvSpPr>
          <p:nvPr>
            <p:ph idx="1"/>
          </p:nvPr>
        </p:nvSpPr>
        <p:spPr/>
        <p:txBody>
          <a:bodyPr>
            <a:noAutofit/>
          </a:bodyPr>
          <a:lstStyle/>
          <a:p>
            <a:r>
              <a:rPr lang="tr-TR" sz="2000" b="0" dirty="0"/>
              <a:t></a:t>
            </a:r>
            <a:r>
              <a:rPr lang="tr-TR" sz="2000" dirty="0"/>
              <a:t>Tırnak İşareti ( “ )</a:t>
            </a:r>
            <a:r>
              <a:rPr lang="tr-TR" sz="2000" dirty="0"/>
              <a:t/>
            </a:r>
            <a:br>
              <a:rPr lang="tr-TR" sz="2000" dirty="0"/>
            </a:br>
            <a:r>
              <a:rPr lang="tr-TR" sz="2000" b="0" dirty="0"/>
              <a:t>Bir cümle ya da bir kelime grubu aramak için tırnak işareti kullanılabilir. Örneğin lazer yazıcılarla ilgili bilgiye ulaşmak istiyorsanız, arama satırına </a:t>
            </a:r>
            <a:r>
              <a:rPr lang="tr-TR" sz="2000" i="1" dirty="0"/>
              <a:t>“lazer yazıcı” </a:t>
            </a:r>
            <a:r>
              <a:rPr lang="tr-TR" sz="2000" b="0" dirty="0"/>
              <a:t>kelimelerini tırnak içinde yazmalısınız. Böylece arama motoru bu iki kelimenin art arda kullanıldığı sonuçları karşınıza getirir</a:t>
            </a:r>
            <a:r>
              <a:rPr lang="tr-TR" sz="2000" b="0" dirty="0" smtClean="0"/>
              <a:t>.</a:t>
            </a:r>
          </a:p>
          <a:p>
            <a:endParaRPr lang="tr-TR" sz="2000" b="0" dirty="0"/>
          </a:p>
          <a:p>
            <a:r>
              <a:rPr lang="tr-TR" sz="2000" b="0" dirty="0"/>
              <a:t></a:t>
            </a:r>
            <a:r>
              <a:rPr lang="tr-TR" sz="2000" dirty="0"/>
              <a:t>+ işareti</a:t>
            </a:r>
            <a:r>
              <a:rPr lang="tr-TR" sz="2000" dirty="0"/>
              <a:t/>
            </a:r>
            <a:br>
              <a:rPr lang="tr-TR" sz="2000" dirty="0"/>
            </a:br>
            <a:r>
              <a:rPr lang="tr-TR" sz="2000" b="0" dirty="0"/>
              <a:t>Anahtar kelimelerinize bir kelime daha dahil etmek istediğinizde + işaretini boşluk bırakmadan kelimenin önüne yazarsınız. Örneğin </a:t>
            </a:r>
            <a:r>
              <a:rPr lang="tr-TR" sz="2000" i="1" dirty="0" err="1"/>
              <a:t>film+aksiyon</a:t>
            </a:r>
            <a:r>
              <a:rPr lang="tr-TR" sz="2000" b="0" dirty="0"/>
              <a:t> yazarsanız karşınıza aksiyon filmleriyle ilgili siteler gelecektir.</a:t>
            </a:r>
            <a:endParaRPr lang="tr-TR" sz="2000" dirty="0"/>
          </a:p>
        </p:txBody>
      </p:sp>
    </p:spTree>
    <p:extLst>
      <p:ext uri="{BB962C8B-B14F-4D97-AF65-F5344CB8AC3E}">
        <p14:creationId xmlns:p14="http://schemas.microsoft.com/office/powerpoint/2010/main" val="2222693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000" dirty="0"/>
              <a:t>Daha etkili ve kesin sonuçlara ulaşmak için arama kelimelerinde özel karakterler kullanabiliriz.</a:t>
            </a:r>
          </a:p>
        </p:txBody>
      </p:sp>
      <p:sp>
        <p:nvSpPr>
          <p:cNvPr id="3" name="İçerik Yer Tutucusu 2"/>
          <p:cNvSpPr>
            <a:spLocks noGrp="1"/>
          </p:cNvSpPr>
          <p:nvPr>
            <p:ph idx="1"/>
          </p:nvPr>
        </p:nvSpPr>
        <p:spPr/>
        <p:txBody>
          <a:bodyPr>
            <a:normAutofit/>
          </a:bodyPr>
          <a:lstStyle/>
          <a:p>
            <a:pPr fontAlgn="base"/>
            <a:r>
              <a:rPr lang="tr-TR" sz="2000" b="0" dirty="0"/>
              <a:t></a:t>
            </a:r>
            <a:r>
              <a:rPr lang="tr-TR" sz="2000" dirty="0"/>
              <a:t>– işareti</a:t>
            </a:r>
            <a:r>
              <a:rPr lang="tr-TR" sz="2000" b="0" dirty="0"/>
              <a:t/>
            </a:r>
            <a:br>
              <a:rPr lang="tr-TR" sz="2000" b="0" dirty="0"/>
            </a:br>
            <a:r>
              <a:rPr lang="tr-TR" sz="2000" b="0" dirty="0"/>
              <a:t>Araştırmanıza bir kelimeyi dahil etmek istemediğinizde, aramadığınız kelimenin önüne boşluk bırakmadan – işareti </a:t>
            </a:r>
            <a:r>
              <a:rPr lang="tr-TR" sz="2000" b="0" dirty="0" err="1"/>
              <a:t>koyarsınız.Örneğin</a:t>
            </a:r>
            <a:r>
              <a:rPr lang="tr-TR" sz="2000" b="0" dirty="0"/>
              <a:t> </a:t>
            </a:r>
            <a:r>
              <a:rPr lang="tr-TR" sz="2000" i="1" dirty="0"/>
              <a:t>film-savaş</a:t>
            </a:r>
            <a:r>
              <a:rPr lang="tr-TR" sz="2000" b="0" dirty="0"/>
              <a:t> yazarsanız karşınıza savaş filmleri hariç her türlü filmle ilgili bilgi gelir.</a:t>
            </a:r>
          </a:p>
          <a:p>
            <a:pPr fontAlgn="base"/>
            <a:r>
              <a:rPr lang="tr-TR" sz="2000" b="0" dirty="0"/>
              <a:t></a:t>
            </a:r>
            <a:r>
              <a:rPr lang="tr-TR" sz="2000" dirty="0" err="1"/>
              <a:t>Filetype</a:t>
            </a:r>
            <a:r>
              <a:rPr lang="tr-TR" sz="2000" dirty="0"/>
              <a:t>:</a:t>
            </a:r>
            <a:r>
              <a:rPr lang="tr-TR" sz="2000" b="0" dirty="0"/>
              <a:t>…</a:t>
            </a:r>
          </a:p>
          <a:p>
            <a:pPr fontAlgn="base"/>
            <a:r>
              <a:rPr lang="tr-TR" sz="2000" b="0" dirty="0"/>
              <a:t>Arama motorlarında eğer bir dosya türüne sahip içeriği aramak istersek aranacak kelimeyle birlikte </a:t>
            </a:r>
            <a:r>
              <a:rPr lang="tr-TR" sz="2000" i="1" dirty="0" err="1"/>
              <a:t>filetype</a:t>
            </a:r>
            <a:r>
              <a:rPr lang="tr-TR" sz="2000" i="1" dirty="0"/>
              <a:t>: </a:t>
            </a:r>
            <a:r>
              <a:rPr lang="tr-TR" sz="2000" b="0" dirty="0"/>
              <a:t>kelimesini kullanabiliriz. Bunun için dosya türlerini bilmemiz gerekir.</a:t>
            </a:r>
          </a:p>
          <a:p>
            <a:endParaRPr lang="tr-TR" sz="2000" dirty="0"/>
          </a:p>
        </p:txBody>
      </p:sp>
    </p:spTree>
    <p:extLst>
      <p:ext uri="{BB962C8B-B14F-4D97-AF65-F5344CB8AC3E}">
        <p14:creationId xmlns:p14="http://schemas.microsoft.com/office/powerpoint/2010/main" val="1972299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err="1"/>
              <a:t>Filetype</a:t>
            </a:r>
            <a:r>
              <a:rPr lang="tr-TR" sz="2400" dirty="0"/>
              <a:t> ile kullanılabilecek bazı temel dosya türleri şunlardır:</a:t>
            </a:r>
            <a:endParaRPr lang="tr-TR" sz="2400" dirty="0"/>
          </a:p>
        </p:txBody>
      </p:sp>
      <p:sp>
        <p:nvSpPr>
          <p:cNvPr id="3" name="İçerik Yer Tutucusu 2"/>
          <p:cNvSpPr>
            <a:spLocks noGrp="1"/>
          </p:cNvSpPr>
          <p:nvPr>
            <p:ph idx="1"/>
          </p:nvPr>
        </p:nvSpPr>
        <p:spPr/>
        <p:txBody>
          <a:bodyPr/>
          <a:lstStyle/>
          <a:p>
            <a:r>
              <a:rPr lang="tr-TR" dirty="0"/>
              <a:t>Dosya </a:t>
            </a:r>
            <a:r>
              <a:rPr lang="tr-TR" dirty="0" smtClean="0"/>
              <a:t>Uzantısı                 İçerik</a:t>
            </a:r>
          </a:p>
          <a:p>
            <a:r>
              <a:rPr lang="tr-TR" b="0" dirty="0" smtClean="0"/>
              <a:t>TXT                                    </a:t>
            </a:r>
            <a:r>
              <a:rPr lang="tr-TR" b="0" dirty="0"/>
              <a:t>Yazı</a:t>
            </a:r>
            <a:endParaRPr lang="tr-TR" b="0" dirty="0" smtClean="0"/>
          </a:p>
          <a:p>
            <a:r>
              <a:rPr lang="tr-TR" b="0" dirty="0"/>
              <a:t>MP3, </a:t>
            </a:r>
            <a:r>
              <a:rPr lang="tr-TR" b="0" dirty="0" smtClean="0"/>
              <a:t>WAV                         </a:t>
            </a:r>
            <a:r>
              <a:rPr lang="tr-TR" b="0" dirty="0"/>
              <a:t>Ses ve Müzik</a:t>
            </a:r>
            <a:endParaRPr lang="tr-TR" b="0" dirty="0" smtClean="0"/>
          </a:p>
          <a:p>
            <a:r>
              <a:rPr lang="tr-TR" b="0" dirty="0"/>
              <a:t>BMP, </a:t>
            </a:r>
            <a:r>
              <a:rPr lang="tr-TR" b="0" dirty="0" smtClean="0"/>
              <a:t>JPG                           </a:t>
            </a:r>
            <a:r>
              <a:rPr lang="tr-TR" b="0" dirty="0"/>
              <a:t>Resim</a:t>
            </a:r>
            <a:endParaRPr lang="tr-TR" b="0" dirty="0" smtClean="0"/>
          </a:p>
          <a:p>
            <a:r>
              <a:rPr lang="tr-TR" b="0" dirty="0" smtClean="0"/>
              <a:t>GİF                                     </a:t>
            </a:r>
            <a:r>
              <a:rPr lang="tr-TR" b="0" dirty="0"/>
              <a:t>Hareketli Resim</a:t>
            </a:r>
            <a:endParaRPr lang="tr-TR" b="0" dirty="0" smtClean="0"/>
          </a:p>
          <a:p>
            <a:r>
              <a:rPr lang="tr-TR" b="0" dirty="0" smtClean="0"/>
              <a:t>PDF                                    </a:t>
            </a:r>
            <a:r>
              <a:rPr lang="tr-TR" b="0" dirty="0"/>
              <a:t>Kitap</a:t>
            </a:r>
            <a:endParaRPr lang="tr-TR" b="0" dirty="0" smtClean="0"/>
          </a:p>
          <a:p>
            <a:r>
              <a:rPr lang="tr-TR" b="0" dirty="0"/>
              <a:t>AVİ, MPEG, </a:t>
            </a:r>
            <a:r>
              <a:rPr lang="tr-TR" b="0" dirty="0" smtClean="0"/>
              <a:t>MOV               </a:t>
            </a:r>
            <a:r>
              <a:rPr lang="tr-TR" b="0" dirty="0"/>
              <a:t>Film</a:t>
            </a:r>
            <a:endParaRPr lang="tr-TR" b="0" dirty="0" smtClean="0"/>
          </a:p>
          <a:p>
            <a:r>
              <a:rPr lang="tr-TR" b="0" dirty="0" smtClean="0"/>
              <a:t>EXE                                     </a:t>
            </a:r>
            <a:r>
              <a:rPr lang="tr-TR" b="0" dirty="0"/>
              <a:t>Çalıştırılabilir Program</a:t>
            </a:r>
            <a:endParaRPr lang="tr-TR" dirty="0"/>
          </a:p>
        </p:txBody>
      </p:sp>
    </p:spTree>
    <p:extLst>
      <p:ext uri="{BB962C8B-B14F-4D97-AF65-F5344CB8AC3E}">
        <p14:creationId xmlns:p14="http://schemas.microsoft.com/office/powerpoint/2010/main" val="125033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fontAlgn="base">
              <a:buFont typeface="Arial" pitchFamily="34" charset="0"/>
              <a:buChar char="•"/>
            </a:pPr>
            <a:r>
              <a:rPr lang="tr-TR" sz="2000" b="0" dirty="0"/>
              <a:t>Örneğin Hayvanlar Alemi ile ilgili hazırlanmış PowerPoint sunusu aramak istersek  arama kutusuna </a:t>
            </a:r>
            <a:r>
              <a:rPr lang="tr-TR" sz="2000" dirty="0"/>
              <a:t>hayvanlar alemi </a:t>
            </a:r>
            <a:r>
              <a:rPr lang="tr-TR" sz="2000" dirty="0" err="1"/>
              <a:t>filetype:ppt</a:t>
            </a:r>
            <a:r>
              <a:rPr lang="tr-TR" sz="2000" b="0" dirty="0" err="1"/>
              <a:t>yazmamız</a:t>
            </a:r>
            <a:r>
              <a:rPr lang="tr-TR" sz="2000" b="0" dirty="0"/>
              <a:t> gerekir. Arama motoru bize internetteki hayvanlar alemi ile ilgili sunuları listeleyecektir.( </a:t>
            </a:r>
            <a:r>
              <a:rPr lang="tr-TR" sz="2000" b="0" i="1" dirty="0" err="1"/>
              <a:t>ppt:powerpoint</a:t>
            </a:r>
            <a:r>
              <a:rPr lang="tr-TR" sz="2000" b="0" i="1" dirty="0"/>
              <a:t> dosya çeşididir.)</a:t>
            </a:r>
            <a:endParaRPr lang="tr-TR" sz="2000" b="0" dirty="0"/>
          </a:p>
          <a:p>
            <a:pPr fontAlgn="base">
              <a:buFont typeface="Arial" pitchFamily="34" charset="0"/>
              <a:buChar char="•"/>
            </a:pPr>
            <a:r>
              <a:rPr lang="tr-TR" sz="2000" b="0" dirty="0"/>
              <a:t>Bunlar haricinde arama motorlarında matematiksel işlemlerde yapabiliriz. Örneğin arama motorunda </a:t>
            </a:r>
            <a:r>
              <a:rPr lang="tr-TR" sz="2000" dirty="0"/>
              <a:t>523 + 1044 * (74*23) – 620 </a:t>
            </a:r>
            <a:r>
              <a:rPr lang="tr-TR" sz="2000" b="0" dirty="0"/>
              <a:t>yazıp arattığımızda bize işlemin matematiksel sonucunu gösterir.</a:t>
            </a:r>
          </a:p>
          <a:p>
            <a:pPr>
              <a:buFont typeface="Arial" pitchFamily="34" charset="0"/>
              <a:buChar char="•"/>
            </a:pPr>
            <a:endParaRPr lang="tr-TR" sz="2000" dirty="0"/>
          </a:p>
        </p:txBody>
      </p:sp>
    </p:spTree>
    <p:extLst>
      <p:ext uri="{BB962C8B-B14F-4D97-AF65-F5344CB8AC3E}">
        <p14:creationId xmlns:p14="http://schemas.microsoft.com/office/powerpoint/2010/main" val="3445052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5122" name="Picture 2" descr="http://www.btydersi.com/wp-content/uploads/2015/05/Ads%C4%B1z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96752"/>
            <a:ext cx="7776864"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84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Web Tarayıcıları</a:t>
            </a:r>
            <a:br>
              <a:rPr lang="tr-TR" dirty="0"/>
            </a:br>
            <a:endParaRPr lang="tr-TR" dirty="0"/>
          </a:p>
        </p:txBody>
      </p:sp>
      <p:sp>
        <p:nvSpPr>
          <p:cNvPr id="3" name="İçerik Yer Tutucusu 2"/>
          <p:cNvSpPr>
            <a:spLocks noGrp="1"/>
          </p:cNvSpPr>
          <p:nvPr>
            <p:ph idx="1"/>
          </p:nvPr>
        </p:nvSpPr>
        <p:spPr/>
        <p:txBody>
          <a:bodyPr>
            <a:normAutofit/>
          </a:bodyPr>
          <a:lstStyle/>
          <a:p>
            <a:pPr marL="457200" indent="-457200">
              <a:buFont typeface="Wingdings" pitchFamily="2" charset="2"/>
              <a:buChar char="§"/>
            </a:pPr>
            <a:r>
              <a:rPr lang="tr-TR" sz="2800" b="0" dirty="0"/>
              <a:t> </a:t>
            </a:r>
            <a:r>
              <a:rPr lang="tr-TR" sz="2800" b="0" dirty="0" smtClean="0"/>
              <a:t>      İnternette </a:t>
            </a:r>
            <a:r>
              <a:rPr lang="tr-TR" sz="2800" b="0" dirty="0"/>
              <a:t>yer alan web sitelerindeki bilgileri girilen anahtar kelimelere göre  arayan ve görmemizi sağlayan programlardır. Bu programlar ile web üzerinde yer alan milyarlarca sayfadaki bilgilere ulaşılmaktadır.</a:t>
            </a:r>
            <a:endParaRPr lang="tr-TR" sz="2800" dirty="0"/>
          </a:p>
        </p:txBody>
      </p:sp>
      <p:pic>
        <p:nvPicPr>
          <p:cNvPr id="1026" name="Picture 2" descr="http://www.btydersi.com/wp-content/uploads/2015/05/Ads%C4%B1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151" y="3789040"/>
            <a:ext cx="6222682"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044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0" dirty="0" smtClean="0"/>
              <a:t>      Web </a:t>
            </a:r>
            <a:r>
              <a:rPr lang="tr-TR" sz="3200" b="0" dirty="0"/>
              <a:t>siteleri server adı verilen uzak bilgisayarlarda bulunur. Tarayıcılar, bizim istediğimiz sayfaları açmamızı ve uzak bilgisayarlardan gelen web site içeriklerinin gösterilmesini sağlar.</a:t>
            </a:r>
            <a:endParaRPr lang="tr-TR" sz="3200" dirty="0"/>
          </a:p>
        </p:txBody>
      </p:sp>
      <p:pic>
        <p:nvPicPr>
          <p:cNvPr id="2050" name="Picture 2" descr="http://www.btydersi.com/wp-content/uploads/2015/05/Ads%C4%B1z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629025"/>
            <a:ext cx="4076700" cy="322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61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fontAlgn="base"/>
            <a:r>
              <a:rPr lang="tr-TR" sz="2800" b="0" dirty="0"/>
              <a:t>Bu tarayıcılar sayesinde internette dolaşabilir, arkadaşlarımıza ulaşabilir, haber takip edebilir, alışveriş yapabilir, yemek siparişi verebilir hatta arkadaşımız için çiçek bile sipariş edebiliriz.</a:t>
            </a:r>
          </a:p>
          <a:p>
            <a:pPr fontAlgn="base"/>
            <a:r>
              <a:rPr lang="tr-TR" sz="2800" b="0" dirty="0"/>
              <a:t>Web tarayıcısı programları genellikle ücretsizdir ve internet üzerinden indirilebilmektedir.</a:t>
            </a:r>
          </a:p>
          <a:p>
            <a:endParaRPr lang="tr-TR" sz="2800" dirty="0"/>
          </a:p>
        </p:txBody>
      </p:sp>
    </p:spTree>
    <p:extLst>
      <p:ext uri="{BB962C8B-B14F-4D97-AF65-F5344CB8AC3E}">
        <p14:creationId xmlns:p14="http://schemas.microsoft.com/office/powerpoint/2010/main" val="359488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548680"/>
            <a:ext cx="7520940" cy="548640"/>
          </a:xfrm>
        </p:spPr>
        <p:txBody>
          <a:bodyPr/>
          <a:lstStyle/>
          <a:p>
            <a:r>
              <a:rPr lang="tr-TR" sz="2000" dirty="0"/>
              <a:t>Önemli web tarayıcılarında ortak olarak bulunan kullanıcı butonları şunlardır:</a:t>
            </a:r>
            <a:r>
              <a:rPr lang="tr-TR" dirty="0"/>
              <a:t/>
            </a:r>
            <a:br>
              <a:rPr lang="tr-TR" dirty="0"/>
            </a:br>
            <a:endParaRPr lang="tr-TR" dirty="0"/>
          </a:p>
        </p:txBody>
      </p:sp>
      <p:sp>
        <p:nvSpPr>
          <p:cNvPr id="3" name="İçerik Yer Tutucusu 2"/>
          <p:cNvSpPr>
            <a:spLocks noGrp="1"/>
          </p:cNvSpPr>
          <p:nvPr>
            <p:ph idx="1"/>
          </p:nvPr>
        </p:nvSpPr>
        <p:spPr>
          <a:xfrm>
            <a:off x="822960" y="1100628"/>
            <a:ext cx="7520940" cy="3912548"/>
          </a:xfrm>
        </p:spPr>
        <p:txBody>
          <a:bodyPr>
            <a:normAutofit/>
          </a:bodyPr>
          <a:lstStyle/>
          <a:p>
            <a:pPr fontAlgn="base">
              <a:buFont typeface="Arial" pitchFamily="34" charset="0"/>
              <a:buChar char="•"/>
            </a:pPr>
            <a:r>
              <a:rPr lang="tr-TR" sz="2000" dirty="0" smtClean="0"/>
              <a:t></a:t>
            </a:r>
            <a:r>
              <a:rPr lang="tr-TR" sz="2000" dirty="0"/>
              <a:t>Önceki ve ilerideki uğraşa gitmek için </a:t>
            </a:r>
            <a:r>
              <a:rPr lang="tr-TR" sz="2000" dirty="0">
                <a:hlinkClick r:id="rId2"/>
              </a:rPr>
              <a:t>İleri</a:t>
            </a:r>
            <a:r>
              <a:rPr lang="tr-TR" sz="2000" dirty="0"/>
              <a:t> ve </a:t>
            </a:r>
            <a:r>
              <a:rPr lang="tr-TR" sz="2000" dirty="0">
                <a:hlinkClick r:id="rId3"/>
              </a:rPr>
              <a:t>Geri</a:t>
            </a:r>
            <a:r>
              <a:rPr lang="tr-TR" sz="2000" dirty="0"/>
              <a:t> tuşları.</a:t>
            </a:r>
          </a:p>
          <a:p>
            <a:pPr fontAlgn="base">
              <a:buFont typeface="Arial" pitchFamily="34" charset="0"/>
              <a:buChar char="•"/>
            </a:pPr>
            <a:r>
              <a:rPr lang="tr-TR" sz="2000" dirty="0"/>
              <a:t></a:t>
            </a:r>
            <a:r>
              <a:rPr lang="tr-TR" sz="2000" dirty="0">
                <a:hlinkClick r:id="rId4"/>
              </a:rPr>
              <a:t>Tarihçe</a:t>
            </a:r>
            <a:r>
              <a:rPr lang="tr-TR" sz="2000" dirty="0"/>
              <a:t>, daha önce ziyaret edilen siteleri gösterir.</a:t>
            </a:r>
          </a:p>
          <a:p>
            <a:pPr fontAlgn="base">
              <a:buFont typeface="Arial" pitchFamily="34" charset="0"/>
              <a:buChar char="•"/>
            </a:pPr>
            <a:r>
              <a:rPr lang="tr-TR" sz="2000" dirty="0"/>
              <a:t>Mevcut sayfayı yeniden yüklemek için </a:t>
            </a:r>
            <a:r>
              <a:rPr lang="tr-TR" sz="2000" dirty="0">
                <a:hlinkClick r:id="rId5"/>
              </a:rPr>
              <a:t>Yenile</a:t>
            </a:r>
            <a:r>
              <a:rPr lang="tr-TR" sz="2000" dirty="0"/>
              <a:t> butonu</a:t>
            </a:r>
          </a:p>
          <a:p>
            <a:pPr fontAlgn="base">
              <a:buFont typeface="Arial" pitchFamily="34" charset="0"/>
              <a:buChar char="•"/>
            </a:pPr>
            <a:r>
              <a:rPr lang="tr-TR" sz="2000" dirty="0"/>
              <a:t>İşlemi durdurmak için </a:t>
            </a:r>
            <a:r>
              <a:rPr lang="tr-TR" sz="2000" dirty="0">
                <a:hlinkClick r:id="rId6"/>
              </a:rPr>
              <a:t>Dur</a:t>
            </a:r>
            <a:r>
              <a:rPr lang="tr-TR" sz="2000" dirty="0"/>
              <a:t> butonu. Bazı tarayıcılarda dur butonuyla yenileme butonu birleşmiştir.</a:t>
            </a:r>
          </a:p>
          <a:p>
            <a:pPr fontAlgn="base">
              <a:buFont typeface="Arial" pitchFamily="34" charset="0"/>
              <a:buChar char="•"/>
            </a:pPr>
            <a:r>
              <a:rPr lang="tr-TR" sz="2000" dirty="0"/>
              <a:t>Ana sayfaya dönmek için </a:t>
            </a:r>
            <a:r>
              <a:rPr lang="tr-TR" sz="2000" dirty="0" err="1"/>
              <a:t>Anasayfa</a:t>
            </a:r>
            <a:r>
              <a:rPr lang="tr-TR" sz="2000" dirty="0"/>
              <a:t> butonu</a:t>
            </a:r>
          </a:p>
          <a:p>
            <a:pPr fontAlgn="base">
              <a:buFont typeface="Arial" pitchFamily="34" charset="0"/>
              <a:buChar char="•"/>
            </a:pPr>
            <a:r>
              <a:rPr lang="tr-TR" sz="2000" dirty="0"/>
              <a:t>İstenilen adrese girmek ve görüntülemek için </a:t>
            </a:r>
            <a:r>
              <a:rPr lang="tr-TR" sz="2000" dirty="0">
                <a:hlinkClick r:id="rId7"/>
              </a:rPr>
              <a:t>Adres Çubuğu</a:t>
            </a:r>
            <a:endParaRPr lang="tr-TR" sz="2000" dirty="0"/>
          </a:p>
          <a:p>
            <a:pPr fontAlgn="base">
              <a:buFont typeface="Arial" pitchFamily="34" charset="0"/>
              <a:buChar char="•"/>
            </a:pPr>
            <a:r>
              <a:rPr lang="tr-TR" sz="2000" dirty="0"/>
              <a:t>Daha sonra tekrar ziyaret etmek istediğimiz siteleri eklemek için Sık Kullanılanlar butonu</a:t>
            </a:r>
          </a:p>
          <a:p>
            <a:pPr>
              <a:buFont typeface="Arial" pitchFamily="34" charset="0"/>
              <a:buChar char="•"/>
            </a:pPr>
            <a:endParaRPr lang="tr-TR" sz="2000" dirty="0"/>
          </a:p>
        </p:txBody>
      </p:sp>
    </p:spTree>
    <p:extLst>
      <p:ext uri="{BB962C8B-B14F-4D97-AF65-F5344CB8AC3E}">
        <p14:creationId xmlns:p14="http://schemas.microsoft.com/office/powerpoint/2010/main" val="259512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 çok kullanılan internet tarayıcıları şunlardır;</a:t>
            </a:r>
            <a:br>
              <a:rPr lang="tr-TR" dirty="0"/>
            </a:br>
            <a:endParaRPr lang="tr-TR" dirty="0"/>
          </a:p>
        </p:txBody>
      </p:sp>
      <p:sp>
        <p:nvSpPr>
          <p:cNvPr id="3" name="İçerik Yer Tutucusu 2"/>
          <p:cNvSpPr>
            <a:spLocks noGrp="1"/>
          </p:cNvSpPr>
          <p:nvPr>
            <p:ph idx="1"/>
          </p:nvPr>
        </p:nvSpPr>
        <p:spPr/>
        <p:txBody>
          <a:bodyPr>
            <a:normAutofit/>
          </a:bodyPr>
          <a:lstStyle/>
          <a:p>
            <a:pPr fontAlgn="base"/>
            <a:r>
              <a:rPr lang="tr-TR" sz="3200" dirty="0"/>
              <a:t>Internet </a:t>
            </a:r>
            <a:r>
              <a:rPr lang="tr-TR" sz="3200" dirty="0" smtClean="0"/>
              <a:t>Explorer</a:t>
            </a:r>
            <a:endParaRPr lang="tr-TR" sz="3200" dirty="0"/>
          </a:p>
          <a:p>
            <a:pPr fontAlgn="base"/>
            <a:r>
              <a:rPr lang="tr-TR" sz="3200" dirty="0"/>
              <a:t></a:t>
            </a:r>
            <a:r>
              <a:rPr lang="tr-TR" sz="3200" dirty="0" err="1"/>
              <a:t>Mozilla</a:t>
            </a:r>
            <a:r>
              <a:rPr lang="tr-TR" sz="3200" dirty="0"/>
              <a:t> </a:t>
            </a:r>
            <a:r>
              <a:rPr lang="tr-TR" sz="3200" dirty="0" err="1"/>
              <a:t>Firefox</a:t>
            </a:r>
            <a:endParaRPr lang="tr-TR" sz="3200" dirty="0"/>
          </a:p>
          <a:p>
            <a:pPr fontAlgn="base"/>
            <a:r>
              <a:rPr lang="tr-TR" sz="3200" dirty="0"/>
              <a:t>Google </a:t>
            </a:r>
            <a:r>
              <a:rPr lang="tr-TR" sz="3200" dirty="0" err="1"/>
              <a:t>Chrome</a:t>
            </a:r>
            <a:endParaRPr lang="tr-TR" sz="3200" dirty="0"/>
          </a:p>
          <a:p>
            <a:pPr fontAlgn="base"/>
            <a:r>
              <a:rPr lang="tr-TR" sz="3200" dirty="0"/>
              <a:t></a:t>
            </a:r>
            <a:r>
              <a:rPr lang="tr-TR" sz="3200" dirty="0" err="1"/>
              <a:t>Yandex</a:t>
            </a:r>
            <a:endParaRPr lang="tr-TR" sz="3200" dirty="0"/>
          </a:p>
          <a:p>
            <a:pPr fontAlgn="base"/>
            <a:r>
              <a:rPr lang="tr-TR" sz="3200" dirty="0"/>
              <a:t>Opera</a:t>
            </a:r>
          </a:p>
          <a:p>
            <a:pPr fontAlgn="base"/>
            <a:r>
              <a:rPr lang="tr-TR" sz="3200" dirty="0"/>
              <a:t>Safari</a:t>
            </a:r>
          </a:p>
          <a:p>
            <a:endParaRPr lang="tr-TR" dirty="0"/>
          </a:p>
        </p:txBody>
      </p:sp>
    </p:spTree>
    <p:extLst>
      <p:ext uri="{BB962C8B-B14F-4D97-AF65-F5344CB8AC3E}">
        <p14:creationId xmlns:p14="http://schemas.microsoft.com/office/powerpoint/2010/main" val="149970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Arama </a:t>
            </a:r>
            <a:r>
              <a:rPr lang="tr-TR" dirty="0" smtClean="0"/>
              <a:t>Motorları</a:t>
            </a:r>
            <a:endParaRPr lang="tr-TR" dirty="0"/>
          </a:p>
        </p:txBody>
      </p:sp>
      <p:sp>
        <p:nvSpPr>
          <p:cNvPr id="3" name="İçerik Yer Tutucusu 2"/>
          <p:cNvSpPr>
            <a:spLocks noGrp="1"/>
          </p:cNvSpPr>
          <p:nvPr>
            <p:ph idx="1"/>
          </p:nvPr>
        </p:nvSpPr>
        <p:spPr/>
        <p:txBody>
          <a:bodyPr>
            <a:normAutofit lnSpcReduction="10000"/>
          </a:bodyPr>
          <a:lstStyle/>
          <a:p>
            <a:pPr fontAlgn="base">
              <a:buFont typeface="Arial" pitchFamily="34" charset="0"/>
              <a:buChar char="•"/>
            </a:pPr>
            <a:r>
              <a:rPr lang="tr-TR" sz="2400" b="0" dirty="0"/>
              <a:t>İnternette bulanan milyonlarca site içerisinden aradığımız bilginin hangi sitede bulunduğunu bilmemiz çok mümkün değildir.</a:t>
            </a:r>
          </a:p>
          <a:p>
            <a:pPr fontAlgn="base">
              <a:buFont typeface="Arial" pitchFamily="34" charset="0"/>
              <a:buChar char="•"/>
            </a:pPr>
            <a:r>
              <a:rPr lang="tr-TR" sz="2400" b="0" dirty="0"/>
              <a:t>Arama motoru internet üzerindeki içeriği aramak için kullanılan mekanizmadır.</a:t>
            </a:r>
          </a:p>
          <a:p>
            <a:pPr fontAlgn="base">
              <a:buFont typeface="Arial" pitchFamily="34" charset="0"/>
              <a:buChar char="•"/>
            </a:pPr>
            <a:r>
              <a:rPr lang="tr-TR" sz="2400" b="0" dirty="0"/>
              <a:t>Ulaşmak istediğimiz bilgiye hızlı ve kolay ulaşmamızı sağlar.</a:t>
            </a:r>
          </a:p>
          <a:p>
            <a:pPr fontAlgn="base">
              <a:buFont typeface="Arial" pitchFamily="34" charset="0"/>
              <a:buChar char="•"/>
            </a:pPr>
            <a:r>
              <a:rPr lang="tr-TR" sz="2400" b="0" dirty="0"/>
              <a:t>İnternet üzerinde binlerce arama motoru bulunmaktadır.</a:t>
            </a:r>
          </a:p>
          <a:p>
            <a:pPr>
              <a:buFont typeface="Arial" pitchFamily="34" charset="0"/>
              <a:buChar char="•"/>
            </a:pPr>
            <a:endParaRPr lang="tr-TR" sz="2400" dirty="0"/>
          </a:p>
        </p:txBody>
      </p:sp>
    </p:spTree>
    <p:extLst>
      <p:ext uri="{BB962C8B-B14F-4D97-AF65-F5344CB8AC3E}">
        <p14:creationId xmlns:p14="http://schemas.microsoft.com/office/powerpoint/2010/main" val="3329638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 popüler arama motorları şunlardır;</a:t>
            </a:r>
            <a:endParaRPr lang="tr-TR" dirty="0"/>
          </a:p>
        </p:txBody>
      </p:sp>
      <p:sp>
        <p:nvSpPr>
          <p:cNvPr id="3" name="İçerik Yer Tutucusu 2"/>
          <p:cNvSpPr>
            <a:spLocks noGrp="1"/>
          </p:cNvSpPr>
          <p:nvPr>
            <p:ph idx="1"/>
          </p:nvPr>
        </p:nvSpPr>
        <p:spPr/>
        <p:txBody>
          <a:bodyPr>
            <a:normAutofit/>
          </a:bodyPr>
          <a:lstStyle/>
          <a:p>
            <a:pPr fontAlgn="base"/>
            <a:r>
              <a:rPr lang="nl-NL" sz="3200" dirty="0"/>
              <a:t>Google         http://www.google.com</a:t>
            </a:r>
            <a:r>
              <a:rPr lang="nl-NL" sz="3200" b="0" dirty="0"/>
              <a:t></a:t>
            </a:r>
          </a:p>
          <a:p>
            <a:pPr fontAlgn="base"/>
            <a:r>
              <a:rPr lang="nl-NL" sz="3200" dirty="0"/>
              <a:t>Yahoo           http://tr.yahoo.com</a:t>
            </a:r>
            <a:endParaRPr lang="nl-NL" sz="3200" b="0" dirty="0"/>
          </a:p>
          <a:p>
            <a:pPr fontAlgn="base"/>
            <a:r>
              <a:rPr lang="nl-NL" sz="3200" b="0" dirty="0"/>
              <a:t></a:t>
            </a:r>
            <a:r>
              <a:rPr lang="nl-NL" sz="3200" dirty="0"/>
              <a:t>Bing            http://www.bing.com</a:t>
            </a:r>
            <a:r>
              <a:rPr lang="nl-NL" sz="3200" b="0" dirty="0"/>
              <a:t></a:t>
            </a:r>
          </a:p>
          <a:p>
            <a:pPr fontAlgn="base"/>
            <a:r>
              <a:rPr lang="nl-NL" sz="3200" dirty="0"/>
              <a:t>Yandex    http://www.yandex.com.tr</a:t>
            </a:r>
            <a:r>
              <a:rPr lang="nl-NL" sz="3200" b="0" dirty="0"/>
              <a:t></a:t>
            </a:r>
          </a:p>
          <a:p>
            <a:endParaRPr lang="tr-TR" sz="3200" dirty="0"/>
          </a:p>
        </p:txBody>
      </p:sp>
    </p:spTree>
    <p:extLst>
      <p:ext uri="{BB962C8B-B14F-4D97-AF65-F5344CB8AC3E}">
        <p14:creationId xmlns:p14="http://schemas.microsoft.com/office/powerpoint/2010/main" val="364033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Font typeface="Arial" pitchFamily="34" charset="0"/>
              <a:buChar char="•"/>
            </a:pPr>
            <a:r>
              <a:rPr lang="tr-TR" sz="2400" b="0" dirty="0"/>
              <a:t>Arama motorunda arama yaptıktan sonra bir siteye tıklandığında o siteye bağlanılır. Adres çubuğunda o sitenin adresi görüntülenir.</a:t>
            </a:r>
            <a:endParaRPr lang="tr-TR" sz="2400" dirty="0"/>
          </a:p>
        </p:txBody>
      </p:sp>
    </p:spTree>
    <p:extLst>
      <p:ext uri="{BB962C8B-B14F-4D97-AF65-F5344CB8AC3E}">
        <p14:creationId xmlns:p14="http://schemas.microsoft.com/office/powerpoint/2010/main" val="28453214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TotalTime>
  <Words>282</Words>
  <Application>Microsoft Office PowerPoint</Application>
  <PresentationFormat>Ekran Gösterisi (4:3)</PresentationFormat>
  <Paragraphs>53</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Açılar</vt:lpstr>
      <vt:lpstr>Web tarayıcıları ve  arama motorları</vt:lpstr>
      <vt:lpstr>Web Tarayıcıları </vt:lpstr>
      <vt:lpstr>PowerPoint Sunusu</vt:lpstr>
      <vt:lpstr>PowerPoint Sunusu</vt:lpstr>
      <vt:lpstr>Önemli web tarayıcılarında ortak olarak bulunan kullanıcı butonları şunlardır: </vt:lpstr>
      <vt:lpstr>En çok kullanılan internet tarayıcıları şunlardır; </vt:lpstr>
      <vt:lpstr>Arama Motorları</vt:lpstr>
      <vt:lpstr>En popüler arama motorları şunlardır;</vt:lpstr>
      <vt:lpstr>PowerPoint Sunusu</vt:lpstr>
      <vt:lpstr>Etkili Arama Yöntemleri </vt:lpstr>
      <vt:lpstr>Daha etkili ve kesin sonuçlara ulaşmak için arama kelimelerinde özel karakterler kullanabiliriz.</vt:lpstr>
      <vt:lpstr>Daha etkili ve kesin sonuçlara ulaşmak için arama kelimelerinde özel karakterler kullanabiliriz.</vt:lpstr>
      <vt:lpstr>Filetype ile kullanılabilecek bazı temel dosya türleri şunlardır: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tarayıcıları ve  arama motorları</dc:title>
  <dc:creator>pc</dc:creator>
  <cp:lastModifiedBy>pc</cp:lastModifiedBy>
  <cp:revision>4</cp:revision>
  <dcterms:created xsi:type="dcterms:W3CDTF">2018-11-08T04:59:45Z</dcterms:created>
  <dcterms:modified xsi:type="dcterms:W3CDTF">2018-11-08T05:12:31Z</dcterms:modified>
</cp:coreProperties>
</file>