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6"/>
  </p:notesMasterIdLst>
  <p:handoutMasterIdLst>
    <p:handoutMasterId r:id="rId47"/>
  </p:handoutMasterIdLst>
  <p:sldIdLst>
    <p:sldId id="264" r:id="rId3"/>
    <p:sldId id="272" r:id="rId4"/>
    <p:sldId id="279" r:id="rId5"/>
    <p:sldId id="304" r:id="rId6"/>
    <p:sldId id="273" r:id="rId7"/>
    <p:sldId id="274" r:id="rId8"/>
    <p:sldId id="275" r:id="rId9"/>
    <p:sldId id="305" r:id="rId10"/>
    <p:sldId id="296" r:id="rId11"/>
    <p:sldId id="297" r:id="rId12"/>
    <p:sldId id="276" r:id="rId13"/>
    <p:sldId id="277" r:id="rId14"/>
    <p:sldId id="298" r:id="rId15"/>
    <p:sldId id="299" r:id="rId16"/>
    <p:sldId id="300" r:id="rId17"/>
    <p:sldId id="278" r:id="rId18"/>
    <p:sldId id="301" r:id="rId19"/>
    <p:sldId id="302" r:id="rId20"/>
    <p:sldId id="303" r:id="rId21"/>
    <p:sldId id="280" r:id="rId22"/>
    <p:sldId id="281" r:id="rId23"/>
    <p:sldId id="306" r:id="rId24"/>
    <p:sldId id="282" r:id="rId25"/>
    <p:sldId id="295" r:id="rId26"/>
    <p:sldId id="283" r:id="rId27"/>
    <p:sldId id="284" r:id="rId28"/>
    <p:sldId id="285" r:id="rId29"/>
    <p:sldId id="286" r:id="rId30"/>
    <p:sldId id="293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</p:sldIdLst>
  <p:sldSz cx="9144000" cy="6858000" type="screen4x3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orient="horz" pos="945" userDrawn="1">
          <p15:clr>
            <a:srgbClr val="A4A3A4"/>
          </p15:clr>
        </p15:guide>
        <p15:guide id="3" orient="horz" pos="3888" userDrawn="1">
          <p15:clr>
            <a:srgbClr val="A4A3A4"/>
          </p15:clr>
        </p15:guide>
        <p15:guide id="4" orient="horz" pos="192" userDrawn="1">
          <p15:clr>
            <a:srgbClr val="A4A3A4"/>
          </p15:clr>
        </p15:guide>
        <p15:guide id="5" orient="horz" pos="1072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528" userDrawn="1">
          <p15:clr>
            <a:srgbClr val="A4A3A4"/>
          </p15:clr>
        </p15:guide>
        <p15:guide id="8" pos="5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2205" autoAdjust="0"/>
    <p:restoredTop sz="94660"/>
  </p:normalViewPr>
  <p:slideViewPr>
    <p:cSldViewPr showGuides="1">
      <p:cViewPr>
        <p:scale>
          <a:sx n="80" d="100"/>
          <a:sy n="80" d="100"/>
        </p:scale>
        <p:origin x="-852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2880"/>
        <p:guide pos="528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EC75B-51AB-4095-BF38-3A7CC4EFFEB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D87486-8FCE-4A56-90D5-D4A0D8679721}" type="asst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BAC70FFE-42C3-4DA0-988F-38C5C72B97EB}" type="parTrans" cxnId="{EAB47722-2666-495E-9F4C-7EA549E45314}">
      <dgm:prSet/>
      <dgm:spPr/>
      <dgm:t>
        <a:bodyPr/>
        <a:lstStyle/>
        <a:p>
          <a:endParaRPr lang="tr-TR"/>
        </a:p>
      </dgm:t>
    </dgm:pt>
    <dgm:pt modelId="{B66EB35B-8818-42F8-A1CA-5B6F3BCA6B9F}" type="sibTrans" cxnId="{EAB47722-2666-495E-9F4C-7EA549E45314}">
      <dgm:prSet/>
      <dgm:spPr/>
      <dgm:t>
        <a:bodyPr/>
        <a:lstStyle/>
        <a:p>
          <a:pPr algn="ctr"/>
          <a:r>
            <a:rPr lang="tr-TR" dirty="0" smtClean="0"/>
            <a:t>Oyunlar</a:t>
          </a:r>
          <a:endParaRPr lang="tr-TR" dirty="0"/>
        </a:p>
      </dgm:t>
    </dgm:pt>
    <dgm:pt modelId="{55F6EA41-230D-4468-854D-32FB2A8B5091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4F5CE2F6-330A-403C-B6FE-B98FE5B4A92F}" type="parTrans" cxnId="{272C841F-3653-4D3B-8180-D348A92D2780}">
      <dgm:prSet/>
      <dgm:spPr/>
      <dgm:t>
        <a:bodyPr/>
        <a:lstStyle/>
        <a:p>
          <a:endParaRPr lang="tr-TR"/>
        </a:p>
      </dgm:t>
    </dgm:pt>
    <dgm:pt modelId="{22932650-E0C7-4100-8E68-03CE91B71ED4}" type="sibTrans" cxnId="{272C841F-3653-4D3B-8180-D348A92D2780}">
      <dgm:prSet/>
      <dgm:spPr/>
      <dgm:t>
        <a:bodyPr/>
        <a:lstStyle/>
        <a:p>
          <a:pPr algn="ctr"/>
          <a:r>
            <a:rPr lang="tr-TR" dirty="0" smtClean="0"/>
            <a:t>Savaş</a:t>
          </a:r>
          <a:endParaRPr lang="tr-TR" dirty="0"/>
        </a:p>
      </dgm:t>
    </dgm:pt>
    <dgm:pt modelId="{9C8E1C96-4088-4E77-8E09-C6B5D6042044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75D61FA1-2F11-4725-AB91-EDF19643B6AD}" type="parTrans" cxnId="{907FAB25-73D3-4ADB-8F58-1F68B14F7D0A}">
      <dgm:prSet/>
      <dgm:spPr/>
      <dgm:t>
        <a:bodyPr/>
        <a:lstStyle/>
        <a:p>
          <a:endParaRPr lang="tr-TR"/>
        </a:p>
      </dgm:t>
    </dgm:pt>
    <dgm:pt modelId="{CFD3BF38-D8AC-4C57-B6C2-F8BD94736FD5}" type="sibTrans" cxnId="{907FAB25-73D3-4ADB-8F58-1F68B14F7D0A}">
      <dgm:prSet/>
      <dgm:spPr/>
      <dgm:t>
        <a:bodyPr/>
        <a:lstStyle/>
        <a:p>
          <a:pPr algn="ctr"/>
          <a:r>
            <a:rPr lang="tr-TR" dirty="0" smtClean="0"/>
            <a:t>Spor</a:t>
          </a:r>
          <a:endParaRPr lang="tr-TR" dirty="0"/>
        </a:p>
      </dgm:t>
    </dgm:pt>
    <dgm:pt modelId="{9C9F671A-BED1-41BE-905E-BA83FCE3ED98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315AF23F-97BE-462D-90A5-18E0A24AFFDE}" type="parTrans" cxnId="{E945E2D0-2360-4FDF-AA7B-1B0E21EA8BF3}">
      <dgm:prSet/>
      <dgm:spPr/>
      <dgm:t>
        <a:bodyPr/>
        <a:lstStyle/>
        <a:p>
          <a:endParaRPr lang="tr-TR"/>
        </a:p>
      </dgm:t>
    </dgm:pt>
    <dgm:pt modelId="{AFADFCA3-78C9-41AC-B185-B65399576D91}" type="sibTrans" cxnId="{E945E2D0-2360-4FDF-AA7B-1B0E21EA8BF3}">
      <dgm:prSet/>
      <dgm:spPr/>
      <dgm:t>
        <a:bodyPr/>
        <a:lstStyle/>
        <a:p>
          <a:pPr algn="ctr"/>
          <a:r>
            <a:rPr lang="tr-TR" dirty="0" smtClean="0"/>
            <a:t>Zeka</a:t>
          </a:r>
          <a:endParaRPr lang="tr-TR" dirty="0"/>
        </a:p>
      </dgm:t>
    </dgm:pt>
    <dgm:pt modelId="{0FAE50EB-8747-4908-BE52-90E5F5529A40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 smtClean="0"/>
            <a:t> </a:t>
          </a:r>
          <a:endParaRPr lang="tr-TR" dirty="0"/>
        </a:p>
      </dgm:t>
    </dgm:pt>
    <dgm:pt modelId="{EF13D3D5-B0C3-4048-AF42-2BADB8FAB934}" type="parTrans" cxnId="{EC457B7F-6B3A-4369-9F36-2687733A4688}">
      <dgm:prSet/>
      <dgm:spPr/>
      <dgm:t>
        <a:bodyPr/>
        <a:lstStyle/>
        <a:p>
          <a:endParaRPr lang="tr-TR"/>
        </a:p>
      </dgm:t>
    </dgm:pt>
    <dgm:pt modelId="{1D9247D5-A90B-4E4D-BAB7-4A199D4C55EC}" type="sibTrans" cxnId="{EC457B7F-6B3A-4369-9F36-2687733A4688}">
      <dgm:prSet/>
      <dgm:spPr/>
      <dgm:t>
        <a:bodyPr/>
        <a:lstStyle/>
        <a:p>
          <a:pPr algn="ctr"/>
          <a:r>
            <a:rPr lang="tr-TR" dirty="0" smtClean="0"/>
            <a:t>Yarış</a:t>
          </a:r>
          <a:endParaRPr lang="tr-TR" dirty="0"/>
        </a:p>
      </dgm:t>
    </dgm:pt>
    <dgm:pt modelId="{D30C4DC7-254C-449E-8F52-E890D40B17D3}" type="pres">
      <dgm:prSet presAssocID="{9E0EC75B-51AB-4095-BF38-3A7CC4EFFE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6CA3BC8-A40D-4B6A-9C74-280800A45A72}" type="pres">
      <dgm:prSet presAssocID="{B0D87486-8FCE-4A56-90D5-D4A0D8679721}" presName="hierRoot1" presStyleCnt="0">
        <dgm:presLayoutVars>
          <dgm:hierBranch val="init"/>
        </dgm:presLayoutVars>
      </dgm:prSet>
      <dgm:spPr/>
    </dgm:pt>
    <dgm:pt modelId="{72887568-EE7E-4543-89C7-E3E6B2A159C3}" type="pres">
      <dgm:prSet presAssocID="{B0D87486-8FCE-4A56-90D5-D4A0D8679721}" presName="rootComposite1" presStyleCnt="0"/>
      <dgm:spPr/>
    </dgm:pt>
    <dgm:pt modelId="{475FF408-4223-45C6-9730-4D003E81014F}" type="pres">
      <dgm:prSet presAssocID="{B0D87486-8FCE-4A56-90D5-D4A0D8679721}" presName="rootText1" presStyleLbl="node0" presStyleIdx="0" presStyleCnt="1" custScaleX="81766" custScaleY="183827" custLinFactNeighborX="-1198" custLinFactNeighborY="-52824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E526AF51-5176-4211-AF0F-024A4FBC4562}" type="pres">
      <dgm:prSet presAssocID="{B0D87486-8FCE-4A56-90D5-D4A0D8679721}" presName="titleText1" presStyleLbl="fgAcc0" presStyleIdx="0" presStyleCnt="1" custLinFactY="-91134" custLinFactNeighborX="8587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33346DE-BF5A-45AD-A000-B4B6BD2A9289}" type="pres">
      <dgm:prSet presAssocID="{B0D87486-8FCE-4A56-90D5-D4A0D8679721}" presName="rootConnector1" presStyleLbl="asst0" presStyleIdx="0" presStyleCnt="0"/>
      <dgm:spPr/>
      <dgm:t>
        <a:bodyPr/>
        <a:lstStyle/>
        <a:p>
          <a:endParaRPr lang="tr-TR"/>
        </a:p>
      </dgm:t>
    </dgm:pt>
    <dgm:pt modelId="{262AA654-4A29-45C8-BEBA-F3B6A7B6DD29}" type="pres">
      <dgm:prSet presAssocID="{B0D87486-8FCE-4A56-90D5-D4A0D8679721}" presName="hierChild2" presStyleCnt="0"/>
      <dgm:spPr/>
    </dgm:pt>
    <dgm:pt modelId="{8A386DAB-FC0A-48BF-9733-9272E77BB37A}" type="pres">
      <dgm:prSet presAssocID="{4F5CE2F6-330A-403C-B6FE-B98FE5B4A92F}" presName="Name37" presStyleLbl="parChTrans1D2" presStyleIdx="0" presStyleCnt="4"/>
      <dgm:spPr/>
      <dgm:t>
        <a:bodyPr/>
        <a:lstStyle/>
        <a:p>
          <a:endParaRPr lang="tr-TR"/>
        </a:p>
      </dgm:t>
    </dgm:pt>
    <dgm:pt modelId="{6F7B64E1-E535-4686-B890-E84BA97F4B2D}" type="pres">
      <dgm:prSet presAssocID="{55F6EA41-230D-4468-854D-32FB2A8B5091}" presName="hierRoot2" presStyleCnt="0">
        <dgm:presLayoutVars>
          <dgm:hierBranch val="init"/>
        </dgm:presLayoutVars>
      </dgm:prSet>
      <dgm:spPr/>
    </dgm:pt>
    <dgm:pt modelId="{C74BA7AA-98B2-4513-89A3-958375C5F97F}" type="pres">
      <dgm:prSet presAssocID="{55F6EA41-230D-4468-854D-32FB2A8B5091}" presName="rootComposite" presStyleCnt="0"/>
      <dgm:spPr/>
    </dgm:pt>
    <dgm:pt modelId="{2C704CE3-603D-4C97-A6CC-AB5E78581E4B}" type="pres">
      <dgm:prSet presAssocID="{55F6EA41-230D-4468-854D-32FB2A8B5091}" presName="rootText" presStyleLbl="node1" presStyleIdx="0" presStyleCnt="4" custScaleY="192667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59772492-8020-4D7B-81C0-2520D9593773}" type="pres">
      <dgm:prSet presAssocID="{55F6EA41-230D-4468-854D-32FB2A8B5091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772CC6B-C748-4F56-A2E6-A87C4108CDD3}" type="pres">
      <dgm:prSet presAssocID="{55F6EA41-230D-4468-854D-32FB2A8B5091}" presName="rootConnector" presStyleLbl="node2" presStyleIdx="0" presStyleCnt="0"/>
      <dgm:spPr/>
      <dgm:t>
        <a:bodyPr/>
        <a:lstStyle/>
        <a:p>
          <a:endParaRPr lang="tr-TR"/>
        </a:p>
      </dgm:t>
    </dgm:pt>
    <dgm:pt modelId="{C58A3B49-4EFD-4D7F-822E-1246CE90DD17}" type="pres">
      <dgm:prSet presAssocID="{55F6EA41-230D-4468-854D-32FB2A8B5091}" presName="hierChild4" presStyleCnt="0"/>
      <dgm:spPr/>
    </dgm:pt>
    <dgm:pt modelId="{45C5FDDD-DC0A-4E1D-AEB8-6FC48157E859}" type="pres">
      <dgm:prSet presAssocID="{55F6EA41-230D-4468-854D-32FB2A8B5091}" presName="hierChild5" presStyleCnt="0"/>
      <dgm:spPr/>
    </dgm:pt>
    <dgm:pt modelId="{312FD714-3E64-4A69-9866-72D7F1047C9D}" type="pres">
      <dgm:prSet presAssocID="{75D61FA1-2F11-4725-AB91-EDF19643B6AD}" presName="Name37" presStyleLbl="parChTrans1D2" presStyleIdx="1" presStyleCnt="4"/>
      <dgm:spPr/>
      <dgm:t>
        <a:bodyPr/>
        <a:lstStyle/>
        <a:p>
          <a:endParaRPr lang="tr-TR"/>
        </a:p>
      </dgm:t>
    </dgm:pt>
    <dgm:pt modelId="{2E7CC0FB-F2EB-40BE-B513-1373923BD06D}" type="pres">
      <dgm:prSet presAssocID="{9C8E1C96-4088-4E77-8E09-C6B5D6042044}" presName="hierRoot2" presStyleCnt="0">
        <dgm:presLayoutVars>
          <dgm:hierBranch val="init"/>
        </dgm:presLayoutVars>
      </dgm:prSet>
      <dgm:spPr/>
    </dgm:pt>
    <dgm:pt modelId="{66C02781-7272-4497-9ACB-4C78B76C3D10}" type="pres">
      <dgm:prSet presAssocID="{9C8E1C96-4088-4E77-8E09-C6B5D6042044}" presName="rootComposite" presStyleCnt="0"/>
      <dgm:spPr/>
    </dgm:pt>
    <dgm:pt modelId="{786C5DCE-BA6C-4DB6-A77A-C1659703D70F}" type="pres">
      <dgm:prSet presAssocID="{9C8E1C96-4088-4E77-8E09-C6B5D6042044}" presName="rootText" presStyleLbl="node1" presStyleIdx="1" presStyleCnt="4" custScaleY="196622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2F300681-B65A-405C-9F3E-2A6F833B914D}" type="pres">
      <dgm:prSet presAssocID="{9C8E1C96-4088-4E77-8E09-C6B5D6042044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38C806A-2152-4FF7-9A23-1B8E91E94AB4}" type="pres">
      <dgm:prSet presAssocID="{9C8E1C96-4088-4E77-8E09-C6B5D6042044}" presName="rootConnector" presStyleLbl="node2" presStyleIdx="0" presStyleCnt="0"/>
      <dgm:spPr/>
      <dgm:t>
        <a:bodyPr/>
        <a:lstStyle/>
        <a:p>
          <a:endParaRPr lang="tr-TR"/>
        </a:p>
      </dgm:t>
    </dgm:pt>
    <dgm:pt modelId="{2FCD36FC-5AB0-47E7-9E53-580594A8962C}" type="pres">
      <dgm:prSet presAssocID="{9C8E1C96-4088-4E77-8E09-C6B5D6042044}" presName="hierChild4" presStyleCnt="0"/>
      <dgm:spPr/>
    </dgm:pt>
    <dgm:pt modelId="{C50BCEC1-4E1C-4B8D-8B20-A4C4B20796BE}" type="pres">
      <dgm:prSet presAssocID="{9C8E1C96-4088-4E77-8E09-C6B5D6042044}" presName="hierChild5" presStyleCnt="0"/>
      <dgm:spPr/>
    </dgm:pt>
    <dgm:pt modelId="{E04866F5-2B28-421C-B667-BCAD53EB2F84}" type="pres">
      <dgm:prSet presAssocID="{315AF23F-97BE-462D-90A5-18E0A24AFFDE}" presName="Name37" presStyleLbl="parChTrans1D2" presStyleIdx="2" presStyleCnt="4"/>
      <dgm:spPr/>
      <dgm:t>
        <a:bodyPr/>
        <a:lstStyle/>
        <a:p>
          <a:endParaRPr lang="tr-TR"/>
        </a:p>
      </dgm:t>
    </dgm:pt>
    <dgm:pt modelId="{278653EE-7FB7-4A5A-AE1A-17CD66BC3981}" type="pres">
      <dgm:prSet presAssocID="{9C9F671A-BED1-41BE-905E-BA83FCE3ED98}" presName="hierRoot2" presStyleCnt="0">
        <dgm:presLayoutVars>
          <dgm:hierBranch val="init"/>
        </dgm:presLayoutVars>
      </dgm:prSet>
      <dgm:spPr/>
    </dgm:pt>
    <dgm:pt modelId="{78600BC6-E27A-491B-BA54-5E95A398A79E}" type="pres">
      <dgm:prSet presAssocID="{9C9F671A-BED1-41BE-905E-BA83FCE3ED98}" presName="rootComposite" presStyleCnt="0"/>
      <dgm:spPr/>
    </dgm:pt>
    <dgm:pt modelId="{BC0901E7-01C6-4151-B722-92A3AE31D572}" type="pres">
      <dgm:prSet presAssocID="{9C9F671A-BED1-41BE-905E-BA83FCE3ED98}" presName="rootText" presStyleLbl="node1" presStyleIdx="2" presStyleCnt="4" custScaleY="202513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69E96B41-850A-4EF7-A4DD-3724E0F1C665}" type="pres">
      <dgm:prSet presAssocID="{9C9F671A-BED1-41BE-905E-BA83FCE3ED98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BBF8D50-4381-4FAB-AF7B-3257932101F4}" type="pres">
      <dgm:prSet presAssocID="{9C9F671A-BED1-41BE-905E-BA83FCE3ED98}" presName="rootConnector" presStyleLbl="node2" presStyleIdx="0" presStyleCnt="0"/>
      <dgm:spPr/>
      <dgm:t>
        <a:bodyPr/>
        <a:lstStyle/>
        <a:p>
          <a:endParaRPr lang="tr-TR"/>
        </a:p>
      </dgm:t>
    </dgm:pt>
    <dgm:pt modelId="{5D4A2548-09B8-4640-826A-0FB01C2CD5D0}" type="pres">
      <dgm:prSet presAssocID="{9C9F671A-BED1-41BE-905E-BA83FCE3ED98}" presName="hierChild4" presStyleCnt="0"/>
      <dgm:spPr/>
    </dgm:pt>
    <dgm:pt modelId="{B5E06EDB-0405-4046-983D-B59A7C716581}" type="pres">
      <dgm:prSet presAssocID="{9C9F671A-BED1-41BE-905E-BA83FCE3ED98}" presName="hierChild5" presStyleCnt="0"/>
      <dgm:spPr/>
    </dgm:pt>
    <dgm:pt modelId="{AFBEB71E-CBED-4689-89AD-CCAAC6C0D9A4}" type="pres">
      <dgm:prSet presAssocID="{EF13D3D5-B0C3-4048-AF42-2BADB8FAB934}" presName="Name37" presStyleLbl="parChTrans1D2" presStyleIdx="3" presStyleCnt="4"/>
      <dgm:spPr/>
      <dgm:t>
        <a:bodyPr/>
        <a:lstStyle/>
        <a:p>
          <a:endParaRPr lang="tr-TR"/>
        </a:p>
      </dgm:t>
    </dgm:pt>
    <dgm:pt modelId="{3CB5B7B6-9F15-4036-ABB8-574AE311E414}" type="pres">
      <dgm:prSet presAssocID="{0FAE50EB-8747-4908-BE52-90E5F5529A40}" presName="hierRoot2" presStyleCnt="0">
        <dgm:presLayoutVars>
          <dgm:hierBranch val="init"/>
        </dgm:presLayoutVars>
      </dgm:prSet>
      <dgm:spPr/>
    </dgm:pt>
    <dgm:pt modelId="{703EA9B9-930A-4CBD-9A79-5DC87F9FE2B6}" type="pres">
      <dgm:prSet presAssocID="{0FAE50EB-8747-4908-BE52-90E5F5529A40}" presName="rootComposite" presStyleCnt="0"/>
      <dgm:spPr/>
    </dgm:pt>
    <dgm:pt modelId="{043EF472-D5BF-44BB-870C-C803CB2F071E}" type="pres">
      <dgm:prSet presAssocID="{0FAE50EB-8747-4908-BE52-90E5F5529A40}" presName="rootText" presStyleLbl="node1" presStyleIdx="3" presStyleCnt="4" custScaleY="20491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DF66B51A-3C68-4084-9694-38E8A788701A}" type="pres">
      <dgm:prSet presAssocID="{0FAE50EB-8747-4908-BE52-90E5F5529A40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2E3F66A-76A8-44DE-BD9B-E2EBDDA88582}" type="pres">
      <dgm:prSet presAssocID="{0FAE50EB-8747-4908-BE52-90E5F5529A40}" presName="rootConnector" presStyleLbl="node2" presStyleIdx="0" presStyleCnt="0"/>
      <dgm:spPr/>
      <dgm:t>
        <a:bodyPr/>
        <a:lstStyle/>
        <a:p>
          <a:endParaRPr lang="tr-TR"/>
        </a:p>
      </dgm:t>
    </dgm:pt>
    <dgm:pt modelId="{3E4FB95F-91B0-4253-BC92-7C26286FD4FE}" type="pres">
      <dgm:prSet presAssocID="{0FAE50EB-8747-4908-BE52-90E5F5529A40}" presName="hierChild4" presStyleCnt="0"/>
      <dgm:spPr/>
    </dgm:pt>
    <dgm:pt modelId="{23932890-24C6-40F3-BA54-84099D8CD8E3}" type="pres">
      <dgm:prSet presAssocID="{0FAE50EB-8747-4908-BE52-90E5F5529A40}" presName="hierChild5" presStyleCnt="0"/>
      <dgm:spPr/>
    </dgm:pt>
    <dgm:pt modelId="{48EAE497-6634-43F5-85E3-BF19279D0D3A}" type="pres">
      <dgm:prSet presAssocID="{B0D87486-8FCE-4A56-90D5-D4A0D8679721}" presName="hierChild3" presStyleCnt="0"/>
      <dgm:spPr/>
    </dgm:pt>
  </dgm:ptLst>
  <dgm:cxnLst>
    <dgm:cxn modelId="{907FAB25-73D3-4ADB-8F58-1F68B14F7D0A}" srcId="{B0D87486-8FCE-4A56-90D5-D4A0D8679721}" destId="{9C8E1C96-4088-4E77-8E09-C6B5D6042044}" srcOrd="1" destOrd="0" parTransId="{75D61FA1-2F11-4725-AB91-EDF19643B6AD}" sibTransId="{CFD3BF38-D8AC-4C57-B6C2-F8BD94736FD5}"/>
    <dgm:cxn modelId="{EAB47722-2666-495E-9F4C-7EA549E45314}" srcId="{9E0EC75B-51AB-4095-BF38-3A7CC4EFFEB0}" destId="{B0D87486-8FCE-4A56-90D5-D4A0D8679721}" srcOrd="0" destOrd="0" parTransId="{BAC70FFE-42C3-4DA0-988F-38C5C72B97EB}" sibTransId="{B66EB35B-8818-42F8-A1CA-5B6F3BCA6B9F}"/>
    <dgm:cxn modelId="{E945E2D0-2360-4FDF-AA7B-1B0E21EA8BF3}" srcId="{B0D87486-8FCE-4A56-90D5-D4A0D8679721}" destId="{9C9F671A-BED1-41BE-905E-BA83FCE3ED98}" srcOrd="2" destOrd="0" parTransId="{315AF23F-97BE-462D-90A5-18E0A24AFFDE}" sibTransId="{AFADFCA3-78C9-41AC-B185-B65399576D91}"/>
    <dgm:cxn modelId="{77DA46E6-6BFE-4BD2-BA02-66193424C137}" type="presOf" srcId="{1D9247D5-A90B-4E4D-BAB7-4A199D4C55EC}" destId="{DF66B51A-3C68-4084-9694-38E8A788701A}" srcOrd="0" destOrd="0" presId="urn:microsoft.com/office/officeart/2008/layout/NameandTitleOrganizationalChart"/>
    <dgm:cxn modelId="{CB6B4200-2465-4199-B4C9-B8C4AFB2AE35}" type="presOf" srcId="{EF13D3D5-B0C3-4048-AF42-2BADB8FAB934}" destId="{AFBEB71E-CBED-4689-89AD-CCAAC6C0D9A4}" srcOrd="0" destOrd="0" presId="urn:microsoft.com/office/officeart/2008/layout/NameandTitleOrganizationalChart"/>
    <dgm:cxn modelId="{3FA12B2E-1638-411F-8634-54FAFB871D06}" type="presOf" srcId="{AFADFCA3-78C9-41AC-B185-B65399576D91}" destId="{69E96B41-850A-4EF7-A4DD-3724E0F1C665}" srcOrd="0" destOrd="0" presId="urn:microsoft.com/office/officeart/2008/layout/NameandTitleOrganizationalChart"/>
    <dgm:cxn modelId="{1BFA4414-BACD-4497-A34A-BA47D08C6640}" type="presOf" srcId="{22932650-E0C7-4100-8E68-03CE91B71ED4}" destId="{59772492-8020-4D7B-81C0-2520D9593773}" srcOrd="0" destOrd="0" presId="urn:microsoft.com/office/officeart/2008/layout/NameandTitleOrganizationalChart"/>
    <dgm:cxn modelId="{C854BF56-D5EA-49A6-8DF9-C7B1C4F301CE}" type="presOf" srcId="{B0D87486-8FCE-4A56-90D5-D4A0D8679721}" destId="{033346DE-BF5A-45AD-A000-B4B6BD2A9289}" srcOrd="1" destOrd="0" presId="urn:microsoft.com/office/officeart/2008/layout/NameandTitleOrganizationalChart"/>
    <dgm:cxn modelId="{CF5F42F7-9B81-4AD0-9839-F25744F2B260}" type="presOf" srcId="{55F6EA41-230D-4468-854D-32FB2A8B5091}" destId="{2C704CE3-603D-4C97-A6CC-AB5E78581E4B}" srcOrd="0" destOrd="0" presId="urn:microsoft.com/office/officeart/2008/layout/NameandTitleOrganizationalChart"/>
    <dgm:cxn modelId="{C8412AE7-7B35-42E8-ABCC-D588DA7DB257}" type="presOf" srcId="{9C8E1C96-4088-4E77-8E09-C6B5D6042044}" destId="{E38C806A-2152-4FF7-9A23-1B8E91E94AB4}" srcOrd="1" destOrd="0" presId="urn:microsoft.com/office/officeart/2008/layout/NameandTitleOrganizationalChart"/>
    <dgm:cxn modelId="{E5B9DA58-9720-4063-B0FC-38BBD77F102C}" type="presOf" srcId="{55F6EA41-230D-4468-854D-32FB2A8B5091}" destId="{B772CC6B-C748-4F56-A2E6-A87C4108CDD3}" srcOrd="1" destOrd="0" presId="urn:microsoft.com/office/officeart/2008/layout/NameandTitleOrganizationalChart"/>
    <dgm:cxn modelId="{635974B4-7115-4004-8377-75E42BB341D4}" type="presOf" srcId="{75D61FA1-2F11-4725-AB91-EDF19643B6AD}" destId="{312FD714-3E64-4A69-9866-72D7F1047C9D}" srcOrd="0" destOrd="0" presId="urn:microsoft.com/office/officeart/2008/layout/NameandTitleOrganizationalChart"/>
    <dgm:cxn modelId="{33998BE2-14DB-4E3D-A84F-78717C3FAAE2}" type="presOf" srcId="{0FAE50EB-8747-4908-BE52-90E5F5529A40}" destId="{C2E3F66A-76A8-44DE-BD9B-E2EBDDA88582}" srcOrd="1" destOrd="0" presId="urn:microsoft.com/office/officeart/2008/layout/NameandTitleOrganizationalChart"/>
    <dgm:cxn modelId="{24D7D63B-487E-4603-B6CD-E03F93A16091}" type="presOf" srcId="{9C8E1C96-4088-4E77-8E09-C6B5D6042044}" destId="{786C5DCE-BA6C-4DB6-A77A-C1659703D70F}" srcOrd="0" destOrd="0" presId="urn:microsoft.com/office/officeart/2008/layout/NameandTitleOrganizationalChart"/>
    <dgm:cxn modelId="{319649E0-C4A1-465F-BFFE-1D8C6FD14EA9}" type="presOf" srcId="{0FAE50EB-8747-4908-BE52-90E5F5529A40}" destId="{043EF472-D5BF-44BB-870C-C803CB2F071E}" srcOrd="0" destOrd="0" presId="urn:microsoft.com/office/officeart/2008/layout/NameandTitleOrganizationalChart"/>
    <dgm:cxn modelId="{3C88E0F0-8D7B-455B-A47E-9D8EDCEFA6E5}" type="presOf" srcId="{B0D87486-8FCE-4A56-90D5-D4A0D8679721}" destId="{475FF408-4223-45C6-9730-4D003E81014F}" srcOrd="0" destOrd="0" presId="urn:microsoft.com/office/officeart/2008/layout/NameandTitleOrganizationalChart"/>
    <dgm:cxn modelId="{EC457B7F-6B3A-4369-9F36-2687733A4688}" srcId="{B0D87486-8FCE-4A56-90D5-D4A0D8679721}" destId="{0FAE50EB-8747-4908-BE52-90E5F5529A40}" srcOrd="3" destOrd="0" parTransId="{EF13D3D5-B0C3-4048-AF42-2BADB8FAB934}" sibTransId="{1D9247D5-A90B-4E4D-BAB7-4A199D4C55EC}"/>
    <dgm:cxn modelId="{272C841F-3653-4D3B-8180-D348A92D2780}" srcId="{B0D87486-8FCE-4A56-90D5-D4A0D8679721}" destId="{55F6EA41-230D-4468-854D-32FB2A8B5091}" srcOrd="0" destOrd="0" parTransId="{4F5CE2F6-330A-403C-B6FE-B98FE5B4A92F}" sibTransId="{22932650-E0C7-4100-8E68-03CE91B71ED4}"/>
    <dgm:cxn modelId="{788F2AA7-D9A8-460F-93B1-8C15F973A9CF}" type="presOf" srcId="{9C9F671A-BED1-41BE-905E-BA83FCE3ED98}" destId="{1BBF8D50-4381-4FAB-AF7B-3257932101F4}" srcOrd="1" destOrd="0" presId="urn:microsoft.com/office/officeart/2008/layout/NameandTitleOrganizationalChart"/>
    <dgm:cxn modelId="{368AB52F-48E1-4120-8776-FCF4BC9AEFBE}" type="presOf" srcId="{4F5CE2F6-330A-403C-B6FE-B98FE5B4A92F}" destId="{8A386DAB-FC0A-48BF-9733-9272E77BB37A}" srcOrd="0" destOrd="0" presId="urn:microsoft.com/office/officeart/2008/layout/NameandTitleOrganizationalChart"/>
    <dgm:cxn modelId="{88C7288E-0762-4DC7-8A4A-C77887738B28}" type="presOf" srcId="{9C9F671A-BED1-41BE-905E-BA83FCE3ED98}" destId="{BC0901E7-01C6-4151-B722-92A3AE31D572}" srcOrd="0" destOrd="0" presId="urn:microsoft.com/office/officeart/2008/layout/NameandTitleOrganizationalChart"/>
    <dgm:cxn modelId="{B624690E-1C68-40EC-B7BD-8E87DB1A065F}" type="presOf" srcId="{9E0EC75B-51AB-4095-BF38-3A7CC4EFFEB0}" destId="{D30C4DC7-254C-449E-8F52-E890D40B17D3}" srcOrd="0" destOrd="0" presId="urn:microsoft.com/office/officeart/2008/layout/NameandTitleOrganizationalChart"/>
    <dgm:cxn modelId="{0F3CA0EB-6CA0-43B6-A1FB-2E8C7D079AE8}" type="presOf" srcId="{CFD3BF38-D8AC-4C57-B6C2-F8BD94736FD5}" destId="{2F300681-B65A-405C-9F3E-2A6F833B914D}" srcOrd="0" destOrd="0" presId="urn:microsoft.com/office/officeart/2008/layout/NameandTitleOrganizationalChart"/>
    <dgm:cxn modelId="{E27AD771-12EE-4E13-B552-4BF4CD607288}" type="presOf" srcId="{315AF23F-97BE-462D-90A5-18E0A24AFFDE}" destId="{E04866F5-2B28-421C-B667-BCAD53EB2F84}" srcOrd="0" destOrd="0" presId="urn:microsoft.com/office/officeart/2008/layout/NameandTitleOrganizationalChart"/>
    <dgm:cxn modelId="{ED8B2E19-03D0-4A76-800F-E6DE46E75DA2}" type="presOf" srcId="{B66EB35B-8818-42F8-A1CA-5B6F3BCA6B9F}" destId="{E526AF51-5176-4211-AF0F-024A4FBC4562}" srcOrd="0" destOrd="0" presId="urn:microsoft.com/office/officeart/2008/layout/NameandTitleOrganizationalChart"/>
    <dgm:cxn modelId="{995D72C9-4A66-47AD-B3A4-900C485E9097}" type="presParOf" srcId="{D30C4DC7-254C-449E-8F52-E890D40B17D3}" destId="{76CA3BC8-A40D-4B6A-9C74-280800A45A72}" srcOrd="0" destOrd="0" presId="urn:microsoft.com/office/officeart/2008/layout/NameandTitleOrganizationalChart"/>
    <dgm:cxn modelId="{5C724433-1217-4144-ABE4-B2AE168DB4FF}" type="presParOf" srcId="{76CA3BC8-A40D-4B6A-9C74-280800A45A72}" destId="{72887568-EE7E-4543-89C7-E3E6B2A159C3}" srcOrd="0" destOrd="0" presId="urn:microsoft.com/office/officeart/2008/layout/NameandTitleOrganizationalChart"/>
    <dgm:cxn modelId="{022AAA9C-BFDC-4AF4-B1A9-5F428CA73F4B}" type="presParOf" srcId="{72887568-EE7E-4543-89C7-E3E6B2A159C3}" destId="{475FF408-4223-45C6-9730-4D003E81014F}" srcOrd="0" destOrd="0" presId="urn:microsoft.com/office/officeart/2008/layout/NameandTitleOrganizationalChart"/>
    <dgm:cxn modelId="{CCB38549-AF53-4567-985B-EA2991C70C25}" type="presParOf" srcId="{72887568-EE7E-4543-89C7-E3E6B2A159C3}" destId="{E526AF51-5176-4211-AF0F-024A4FBC4562}" srcOrd="1" destOrd="0" presId="urn:microsoft.com/office/officeart/2008/layout/NameandTitleOrganizationalChart"/>
    <dgm:cxn modelId="{6E6B570A-F5F5-46E5-BCE2-839023A6E97D}" type="presParOf" srcId="{72887568-EE7E-4543-89C7-E3E6B2A159C3}" destId="{033346DE-BF5A-45AD-A000-B4B6BD2A9289}" srcOrd="2" destOrd="0" presId="urn:microsoft.com/office/officeart/2008/layout/NameandTitleOrganizationalChart"/>
    <dgm:cxn modelId="{B51CDC47-ECD0-4025-AB40-6CC80B0D8AEC}" type="presParOf" srcId="{76CA3BC8-A40D-4B6A-9C74-280800A45A72}" destId="{262AA654-4A29-45C8-BEBA-F3B6A7B6DD29}" srcOrd="1" destOrd="0" presId="urn:microsoft.com/office/officeart/2008/layout/NameandTitleOrganizationalChart"/>
    <dgm:cxn modelId="{34623438-C53F-4EE5-ACC9-AEA2F1BDD045}" type="presParOf" srcId="{262AA654-4A29-45C8-BEBA-F3B6A7B6DD29}" destId="{8A386DAB-FC0A-48BF-9733-9272E77BB37A}" srcOrd="0" destOrd="0" presId="urn:microsoft.com/office/officeart/2008/layout/NameandTitleOrganizationalChart"/>
    <dgm:cxn modelId="{2E4CCE29-DF0B-49A4-BEB7-9C2BE6090536}" type="presParOf" srcId="{262AA654-4A29-45C8-BEBA-F3B6A7B6DD29}" destId="{6F7B64E1-E535-4686-B890-E84BA97F4B2D}" srcOrd="1" destOrd="0" presId="urn:microsoft.com/office/officeart/2008/layout/NameandTitleOrganizationalChart"/>
    <dgm:cxn modelId="{C81349C9-E0B0-4D9C-AF63-8EA83E102CA6}" type="presParOf" srcId="{6F7B64E1-E535-4686-B890-E84BA97F4B2D}" destId="{C74BA7AA-98B2-4513-89A3-958375C5F97F}" srcOrd="0" destOrd="0" presId="urn:microsoft.com/office/officeart/2008/layout/NameandTitleOrganizationalChart"/>
    <dgm:cxn modelId="{53D1410E-DF09-4CD2-8272-F4BA5BB7C0CC}" type="presParOf" srcId="{C74BA7AA-98B2-4513-89A3-958375C5F97F}" destId="{2C704CE3-603D-4C97-A6CC-AB5E78581E4B}" srcOrd="0" destOrd="0" presId="urn:microsoft.com/office/officeart/2008/layout/NameandTitleOrganizationalChart"/>
    <dgm:cxn modelId="{7BCB3713-48BD-432A-9B59-6E38A5191DEB}" type="presParOf" srcId="{C74BA7AA-98B2-4513-89A3-958375C5F97F}" destId="{59772492-8020-4D7B-81C0-2520D9593773}" srcOrd="1" destOrd="0" presId="urn:microsoft.com/office/officeart/2008/layout/NameandTitleOrganizationalChart"/>
    <dgm:cxn modelId="{C35D5FD7-D0D3-443B-8D22-5888BE5FB524}" type="presParOf" srcId="{C74BA7AA-98B2-4513-89A3-958375C5F97F}" destId="{B772CC6B-C748-4F56-A2E6-A87C4108CDD3}" srcOrd="2" destOrd="0" presId="urn:microsoft.com/office/officeart/2008/layout/NameandTitleOrganizationalChart"/>
    <dgm:cxn modelId="{842E1B5A-7669-40C0-85F0-6DFA4F04F30C}" type="presParOf" srcId="{6F7B64E1-E535-4686-B890-E84BA97F4B2D}" destId="{C58A3B49-4EFD-4D7F-822E-1246CE90DD17}" srcOrd="1" destOrd="0" presId="urn:microsoft.com/office/officeart/2008/layout/NameandTitleOrganizationalChart"/>
    <dgm:cxn modelId="{EDDC0A27-ABCD-440E-BCEC-4BE28E4BC12B}" type="presParOf" srcId="{6F7B64E1-E535-4686-B890-E84BA97F4B2D}" destId="{45C5FDDD-DC0A-4E1D-AEB8-6FC48157E859}" srcOrd="2" destOrd="0" presId="urn:microsoft.com/office/officeart/2008/layout/NameandTitleOrganizationalChart"/>
    <dgm:cxn modelId="{17B2FEDA-E26D-43F2-AC4F-EF41CBAF5A71}" type="presParOf" srcId="{262AA654-4A29-45C8-BEBA-F3B6A7B6DD29}" destId="{312FD714-3E64-4A69-9866-72D7F1047C9D}" srcOrd="2" destOrd="0" presId="urn:microsoft.com/office/officeart/2008/layout/NameandTitleOrganizationalChart"/>
    <dgm:cxn modelId="{E7D769C8-2124-4F4F-A0DC-BFD79E8B85F0}" type="presParOf" srcId="{262AA654-4A29-45C8-BEBA-F3B6A7B6DD29}" destId="{2E7CC0FB-F2EB-40BE-B513-1373923BD06D}" srcOrd="3" destOrd="0" presId="urn:microsoft.com/office/officeart/2008/layout/NameandTitleOrganizationalChart"/>
    <dgm:cxn modelId="{A34F22E2-2A28-4A28-91F6-5E4D217A197A}" type="presParOf" srcId="{2E7CC0FB-F2EB-40BE-B513-1373923BD06D}" destId="{66C02781-7272-4497-9ACB-4C78B76C3D10}" srcOrd="0" destOrd="0" presId="urn:microsoft.com/office/officeart/2008/layout/NameandTitleOrganizationalChart"/>
    <dgm:cxn modelId="{7B218175-C34C-45DE-83D6-0DCE477B0B54}" type="presParOf" srcId="{66C02781-7272-4497-9ACB-4C78B76C3D10}" destId="{786C5DCE-BA6C-4DB6-A77A-C1659703D70F}" srcOrd="0" destOrd="0" presId="urn:microsoft.com/office/officeart/2008/layout/NameandTitleOrganizationalChart"/>
    <dgm:cxn modelId="{486C0A3C-1E82-43FA-BFC9-98994DFA4E2E}" type="presParOf" srcId="{66C02781-7272-4497-9ACB-4C78B76C3D10}" destId="{2F300681-B65A-405C-9F3E-2A6F833B914D}" srcOrd="1" destOrd="0" presId="urn:microsoft.com/office/officeart/2008/layout/NameandTitleOrganizationalChart"/>
    <dgm:cxn modelId="{48DC627D-2705-4ECE-B189-5718701B1413}" type="presParOf" srcId="{66C02781-7272-4497-9ACB-4C78B76C3D10}" destId="{E38C806A-2152-4FF7-9A23-1B8E91E94AB4}" srcOrd="2" destOrd="0" presId="urn:microsoft.com/office/officeart/2008/layout/NameandTitleOrganizationalChart"/>
    <dgm:cxn modelId="{725A5812-05E1-499B-89C6-FDCB11458416}" type="presParOf" srcId="{2E7CC0FB-F2EB-40BE-B513-1373923BD06D}" destId="{2FCD36FC-5AB0-47E7-9E53-580594A8962C}" srcOrd="1" destOrd="0" presId="urn:microsoft.com/office/officeart/2008/layout/NameandTitleOrganizationalChart"/>
    <dgm:cxn modelId="{7D0ECDB4-9FFE-4D79-9A37-C5E6B7B3B066}" type="presParOf" srcId="{2E7CC0FB-F2EB-40BE-B513-1373923BD06D}" destId="{C50BCEC1-4E1C-4B8D-8B20-A4C4B20796BE}" srcOrd="2" destOrd="0" presId="urn:microsoft.com/office/officeart/2008/layout/NameandTitleOrganizationalChart"/>
    <dgm:cxn modelId="{86C5F92D-0012-407C-8601-D4F443EAFD2A}" type="presParOf" srcId="{262AA654-4A29-45C8-BEBA-F3B6A7B6DD29}" destId="{E04866F5-2B28-421C-B667-BCAD53EB2F84}" srcOrd="4" destOrd="0" presId="urn:microsoft.com/office/officeart/2008/layout/NameandTitleOrganizationalChart"/>
    <dgm:cxn modelId="{55685585-0E42-4FCD-AB7B-07E188B9329C}" type="presParOf" srcId="{262AA654-4A29-45C8-BEBA-F3B6A7B6DD29}" destId="{278653EE-7FB7-4A5A-AE1A-17CD66BC3981}" srcOrd="5" destOrd="0" presId="urn:microsoft.com/office/officeart/2008/layout/NameandTitleOrganizationalChart"/>
    <dgm:cxn modelId="{BDBCFD4B-63AA-4133-BC8D-41E2D6028B19}" type="presParOf" srcId="{278653EE-7FB7-4A5A-AE1A-17CD66BC3981}" destId="{78600BC6-E27A-491B-BA54-5E95A398A79E}" srcOrd="0" destOrd="0" presId="urn:microsoft.com/office/officeart/2008/layout/NameandTitleOrganizationalChart"/>
    <dgm:cxn modelId="{3D90F96F-F24B-4C76-859F-646B10B6E586}" type="presParOf" srcId="{78600BC6-E27A-491B-BA54-5E95A398A79E}" destId="{BC0901E7-01C6-4151-B722-92A3AE31D572}" srcOrd="0" destOrd="0" presId="urn:microsoft.com/office/officeart/2008/layout/NameandTitleOrganizationalChart"/>
    <dgm:cxn modelId="{2B0C9E63-8273-40AC-A0E4-A9B02B962F36}" type="presParOf" srcId="{78600BC6-E27A-491B-BA54-5E95A398A79E}" destId="{69E96B41-850A-4EF7-A4DD-3724E0F1C665}" srcOrd="1" destOrd="0" presId="urn:microsoft.com/office/officeart/2008/layout/NameandTitleOrganizationalChart"/>
    <dgm:cxn modelId="{6C68147D-F31E-4350-8876-57D46168FE91}" type="presParOf" srcId="{78600BC6-E27A-491B-BA54-5E95A398A79E}" destId="{1BBF8D50-4381-4FAB-AF7B-3257932101F4}" srcOrd="2" destOrd="0" presId="urn:microsoft.com/office/officeart/2008/layout/NameandTitleOrganizationalChart"/>
    <dgm:cxn modelId="{994116D7-AD23-4C6C-B89D-9506792DA815}" type="presParOf" srcId="{278653EE-7FB7-4A5A-AE1A-17CD66BC3981}" destId="{5D4A2548-09B8-4640-826A-0FB01C2CD5D0}" srcOrd="1" destOrd="0" presId="urn:microsoft.com/office/officeart/2008/layout/NameandTitleOrganizationalChart"/>
    <dgm:cxn modelId="{4C905D5F-EF3E-4721-BBFA-C0AFB3ED5EF5}" type="presParOf" srcId="{278653EE-7FB7-4A5A-AE1A-17CD66BC3981}" destId="{B5E06EDB-0405-4046-983D-B59A7C716581}" srcOrd="2" destOrd="0" presId="urn:microsoft.com/office/officeart/2008/layout/NameandTitleOrganizationalChart"/>
    <dgm:cxn modelId="{9ACD5DA5-5407-4E03-9463-BBE6BDB3D67A}" type="presParOf" srcId="{262AA654-4A29-45C8-BEBA-F3B6A7B6DD29}" destId="{AFBEB71E-CBED-4689-89AD-CCAAC6C0D9A4}" srcOrd="6" destOrd="0" presId="urn:microsoft.com/office/officeart/2008/layout/NameandTitleOrganizationalChart"/>
    <dgm:cxn modelId="{263BD43A-0ADE-497A-9AC4-EDFDE4C7F329}" type="presParOf" srcId="{262AA654-4A29-45C8-BEBA-F3B6A7B6DD29}" destId="{3CB5B7B6-9F15-4036-ABB8-574AE311E414}" srcOrd="7" destOrd="0" presId="urn:microsoft.com/office/officeart/2008/layout/NameandTitleOrganizationalChart"/>
    <dgm:cxn modelId="{ACD25C9B-DD56-43D0-97C4-307857576C83}" type="presParOf" srcId="{3CB5B7B6-9F15-4036-ABB8-574AE311E414}" destId="{703EA9B9-930A-4CBD-9A79-5DC87F9FE2B6}" srcOrd="0" destOrd="0" presId="urn:microsoft.com/office/officeart/2008/layout/NameandTitleOrganizationalChart"/>
    <dgm:cxn modelId="{D345F350-2734-463E-8027-A5951ACDA2C9}" type="presParOf" srcId="{703EA9B9-930A-4CBD-9A79-5DC87F9FE2B6}" destId="{043EF472-D5BF-44BB-870C-C803CB2F071E}" srcOrd="0" destOrd="0" presId="urn:microsoft.com/office/officeart/2008/layout/NameandTitleOrganizationalChart"/>
    <dgm:cxn modelId="{0D09D31E-3332-4E4B-A9EA-D3E928E55522}" type="presParOf" srcId="{703EA9B9-930A-4CBD-9A79-5DC87F9FE2B6}" destId="{DF66B51A-3C68-4084-9694-38E8A788701A}" srcOrd="1" destOrd="0" presId="urn:microsoft.com/office/officeart/2008/layout/NameandTitleOrganizationalChart"/>
    <dgm:cxn modelId="{492FE181-2053-4D65-AD2A-1E77ED8DA809}" type="presParOf" srcId="{703EA9B9-930A-4CBD-9A79-5DC87F9FE2B6}" destId="{C2E3F66A-76A8-44DE-BD9B-E2EBDDA88582}" srcOrd="2" destOrd="0" presId="urn:microsoft.com/office/officeart/2008/layout/NameandTitleOrganizationalChart"/>
    <dgm:cxn modelId="{C430BCB3-5A7B-4A42-A246-0D4E3C09BE5D}" type="presParOf" srcId="{3CB5B7B6-9F15-4036-ABB8-574AE311E414}" destId="{3E4FB95F-91B0-4253-BC92-7C26286FD4FE}" srcOrd="1" destOrd="0" presId="urn:microsoft.com/office/officeart/2008/layout/NameandTitleOrganizationalChart"/>
    <dgm:cxn modelId="{1BD777EE-87DC-4072-AA0E-966A29C9F592}" type="presParOf" srcId="{3CB5B7B6-9F15-4036-ABB8-574AE311E414}" destId="{23932890-24C6-40F3-BA54-84099D8CD8E3}" srcOrd="2" destOrd="0" presId="urn:microsoft.com/office/officeart/2008/layout/NameandTitleOrganizationalChart"/>
    <dgm:cxn modelId="{3BB3E46A-033D-44DF-AF34-57A7A081BD98}" type="presParOf" srcId="{76CA3BC8-A40D-4B6A-9C74-280800A45A72}" destId="{48EAE497-6634-43F5-85E3-BF19279D0D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tr-TR" smtClean="0">
                <a:solidFill>
                  <a:schemeClr val="tx2"/>
                </a:solidFill>
              </a:rPr>
              <a:pPr/>
              <a:t>22.10.2020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 lang="tr-TR" smtClean="0">
                <a:solidFill>
                  <a:schemeClr val="tx2"/>
                </a:solidFill>
              </a:rPr>
              <a:pPr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lang="tr-TR" sz="180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tr-TR" smtClean="0"/>
              <a:pPr/>
              <a:t>22.10.2020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Bilisimciruh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bilisimciruh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bilisimciruh.c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bilisimciruh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500430" y="357167"/>
            <a:ext cx="5257800" cy="1428760"/>
          </a:xfrm>
        </p:spPr>
        <p:txBody>
          <a:bodyPr/>
          <a:lstStyle/>
          <a:p>
            <a:pPr defTabSz="912357">
              <a:spcBef>
                <a:spcPts val="0"/>
              </a:spcBef>
            </a:pPr>
            <a:r>
              <a:rPr lang="tr-TR" dirty="0">
                <a:solidFill>
                  <a:srgbClr val="374C81"/>
                </a:solidFill>
                <a:latin typeface="Century Gothic"/>
              </a:rPr>
              <a:t>Dosya Yönetimi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428992" y="1857364"/>
            <a:ext cx="5257800" cy="1928826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374C81"/>
                </a:solidFill>
              </a:rPr>
              <a:t>Dosya, Klasör ve Sürücüler</a:t>
            </a:r>
          </a:p>
          <a:p>
            <a:endParaRPr lang="tr-TR" dirty="0" smtClean="0">
              <a:solidFill>
                <a:srgbClr val="374C81"/>
              </a:solidFill>
            </a:endParaRPr>
          </a:p>
          <a:p>
            <a:endParaRPr lang="tr-TR" dirty="0" smtClean="0">
              <a:solidFill>
                <a:srgbClr val="374C81"/>
              </a:solidFill>
              <a:hlinkClick r:id="rId2" action="ppaction://hlinkfile"/>
            </a:endParaRPr>
          </a:p>
          <a:p>
            <a:endParaRPr lang="tr-TR" dirty="0" smtClean="0">
              <a:solidFill>
                <a:srgbClr val="374C81"/>
              </a:solidFill>
              <a:hlinkClick r:id="rId2" action="ppaction://hlinkfile"/>
            </a:endParaRPr>
          </a:p>
          <a:p>
            <a:endParaRPr lang="tr-TR" dirty="0" smtClean="0">
              <a:solidFill>
                <a:srgbClr val="374C81"/>
              </a:solidFill>
              <a:hlinkClick r:id="rId2" action="ppaction://hlinkfile"/>
            </a:endParaRPr>
          </a:p>
          <a:p>
            <a:endParaRPr lang="tr-TR" dirty="0" smtClean="0">
              <a:solidFill>
                <a:srgbClr val="374C81"/>
              </a:solidFill>
              <a:hlinkClick r:id="rId2" action="ppaction://hlinkfile"/>
            </a:endParaRPr>
          </a:p>
          <a:p>
            <a:endParaRPr lang="tr-TR" dirty="0" smtClean="0">
              <a:solidFill>
                <a:srgbClr val="374C81"/>
              </a:solidFill>
              <a:hlinkClick r:id="rId2" action="ppaction://hlinkfile"/>
            </a:endParaRPr>
          </a:p>
          <a:p>
            <a:endParaRPr lang="tr-TR" dirty="0" smtClean="0">
              <a:solidFill>
                <a:srgbClr val="374C81"/>
              </a:solidFill>
              <a:hlinkClick r:id="rId2" action="ppaction://hlinkfile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3157736" cy="4789696"/>
          </a:xfrm>
        </p:spPr>
        <p:txBody>
          <a:bodyPr>
            <a:normAutofit/>
          </a:bodyPr>
          <a:lstStyle/>
          <a:p>
            <a:r>
              <a:rPr lang="tr-TR" dirty="0" smtClean="0"/>
              <a:t>Dosyanın türünü, hangi yazılım tarafından oluşturulduğunu ve açılabileceğini gösteren kısımdır.</a:t>
            </a:r>
          </a:p>
          <a:p>
            <a:r>
              <a:rPr lang="tr-TR" dirty="0" smtClean="0"/>
              <a:t>Genellikle </a:t>
            </a:r>
            <a:r>
              <a:rPr lang="tr-TR" b="1" dirty="0" smtClean="0"/>
              <a:t>3 harften </a:t>
            </a:r>
            <a:r>
              <a:rPr lang="tr-TR" dirty="0" smtClean="0"/>
              <a:t>oluşur. Bu harfler dosya türünün </a:t>
            </a:r>
            <a:r>
              <a:rPr lang="tr-TR" b="1" dirty="0" smtClean="0"/>
              <a:t>İngilizce</a:t>
            </a:r>
            <a:r>
              <a:rPr lang="tr-TR" dirty="0" smtClean="0"/>
              <a:t> karşılığının kısaltmasıdır. </a:t>
            </a:r>
          </a:p>
          <a:p>
            <a:r>
              <a:rPr lang="tr-TR" dirty="0" smtClean="0"/>
              <a:t>Örneğin şiir yazdığımız bir dosyanın uzantısı </a:t>
            </a:r>
            <a:r>
              <a:rPr lang="tr-TR" b="1" dirty="0" smtClean="0"/>
              <a:t>TXT</a:t>
            </a:r>
            <a:r>
              <a:rPr lang="tr-TR" dirty="0" smtClean="0"/>
              <a:t>’dir. TXT uzantısı </a:t>
            </a:r>
            <a:r>
              <a:rPr lang="tr-TR" b="1" dirty="0" smtClean="0"/>
              <a:t>TEXT</a:t>
            </a:r>
            <a:r>
              <a:rPr lang="tr-TR" dirty="0" smtClean="0"/>
              <a:t> kelimesinin kısaltılmış hali olup </a:t>
            </a:r>
            <a:r>
              <a:rPr lang="tr-TR" b="1" dirty="0" smtClean="0"/>
              <a:t>yazı</a:t>
            </a:r>
            <a:r>
              <a:rPr lang="tr-TR" dirty="0" smtClean="0"/>
              <a:t> anlamına gelir.</a:t>
            </a:r>
            <a:endParaRPr lang="tr-TR" dirty="0"/>
          </a:p>
        </p:txBody>
      </p:sp>
      <p:pic>
        <p:nvPicPr>
          <p:cNvPr id="4098" name="Picture 2" descr="http://2.bp.blogspot.com/_FV6M4_-GSFs/TU0owr9FWcI/AAAAAAAAAzs/U5JIGP4G7AY/s1600/File_Type_Icons_TheEme.c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43910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176788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Uzantısı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2087240"/>
          </a:xfrm>
        </p:spPr>
        <p:txBody>
          <a:bodyPr/>
          <a:lstStyle/>
          <a:p>
            <a:r>
              <a:rPr lang="tr-TR" dirty="0" smtClean="0"/>
              <a:t>Bir dosyanın sadece uzantısına bakarak içerisindeki bilginin </a:t>
            </a:r>
            <a:r>
              <a:rPr lang="tr-TR" b="1" dirty="0" smtClean="0"/>
              <a:t>türünü</a:t>
            </a:r>
            <a:r>
              <a:rPr lang="tr-TR" dirty="0" smtClean="0"/>
              <a:t> öğrenebiliriz. </a:t>
            </a:r>
          </a:p>
          <a:p>
            <a:r>
              <a:rPr lang="tr-TR" dirty="0" smtClean="0"/>
              <a:t>Örneğin </a:t>
            </a:r>
            <a:r>
              <a:rPr lang="tr-TR" b="1" dirty="0" smtClean="0"/>
              <a:t>MP3</a:t>
            </a:r>
            <a:r>
              <a:rPr lang="tr-TR" dirty="0" smtClean="0"/>
              <a:t> uzantılı bir dosyada </a:t>
            </a:r>
            <a:r>
              <a:rPr lang="tr-TR" b="1" dirty="0" smtClean="0"/>
              <a:t>müzik</a:t>
            </a:r>
            <a:r>
              <a:rPr lang="tr-TR" dirty="0" smtClean="0"/>
              <a:t>, </a:t>
            </a:r>
            <a:r>
              <a:rPr lang="tr-TR" b="1" dirty="0" smtClean="0"/>
              <a:t>PDF</a:t>
            </a:r>
            <a:r>
              <a:rPr lang="tr-TR" dirty="0" smtClean="0"/>
              <a:t> uzantılı bir dosyada bir </a:t>
            </a:r>
            <a:r>
              <a:rPr lang="tr-TR" b="1" dirty="0" smtClean="0"/>
              <a:t>kitap</a:t>
            </a:r>
            <a:r>
              <a:rPr lang="tr-TR" dirty="0" smtClean="0"/>
              <a:t> olduğunu dosyayı açmadan anlayabiliriz.</a:t>
            </a:r>
            <a:endParaRPr lang="tr-TR" dirty="0"/>
          </a:p>
        </p:txBody>
      </p:sp>
      <p:pic>
        <p:nvPicPr>
          <p:cNvPr id="5126" name="Picture 6" descr="http://3.bp.blogspot.com/-GGJj6dEzwVA/UaXPlE7xwAI/AAAAAAAAChg/bA1DaBmHW-Q/s1600/cda+uzant%C4%B1s%C4%B1n%C4%B1+mp3e+%C3%A7evir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920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pdfmate.com/images/repli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55139"/>
            <a:ext cx="2198566" cy="2198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242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DOSYA UZANTILARI AYNI GÖREVİ YAPAN FARKLI PROGRAMLARDA FARKLI OLABİLİR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b="1" i="1" dirty="0" smtClean="0"/>
              <a:t>Microsoft Office: Microsoft Office, 1989 yılında</a:t>
            </a:r>
          </a:p>
          <a:p>
            <a:r>
              <a:rPr lang="tr-TR" i="1" dirty="0" smtClean="0"/>
              <a:t>Microsoft tarafından tanıtılan, Microsoft Windows ve Mac OS X işletim sistemlerinde kullanılan yazı yazma programı. (Kelime İşlemci)</a:t>
            </a:r>
          </a:p>
          <a:p>
            <a:r>
              <a:rPr lang="en-US" b="1" i="1" dirty="0" err="1" smtClean="0"/>
              <a:t>OpenOffice</a:t>
            </a:r>
            <a:r>
              <a:rPr lang="en-US" b="1" i="1" dirty="0" smtClean="0"/>
              <a:t>: Apache </a:t>
            </a:r>
            <a:r>
              <a:rPr lang="en-US" b="1" i="1" dirty="0" err="1" smtClean="0"/>
              <a:t>OpenOffice</a:t>
            </a:r>
            <a:r>
              <a:rPr lang="en-US" b="1" i="1" dirty="0" smtClean="0"/>
              <a:t>, Apache </a:t>
            </a:r>
            <a:r>
              <a:rPr lang="en-US" b="1" i="1" dirty="0" err="1" smtClean="0"/>
              <a:t>Yazılım</a:t>
            </a:r>
            <a:r>
              <a:rPr lang="tr-TR" b="1" i="1" dirty="0" smtClean="0"/>
              <a:t> </a:t>
            </a:r>
            <a:r>
              <a:rPr lang="tr-TR" i="1" dirty="0" smtClean="0"/>
              <a:t>Vakfı önderliğinde özgür yazılım topluluklarınca geliştirilen, ücretsiz bir ofis yazılımları ailesidir.</a:t>
            </a:r>
            <a:r>
              <a:rPr lang="tr-TR" i="1" dirty="0" err="1" smtClean="0"/>
              <a:t>nKelime</a:t>
            </a:r>
            <a:r>
              <a:rPr lang="tr-TR" i="1" dirty="0" smtClean="0"/>
              <a:t> İşlemci, Hesap Tablosu, Sunum, Çizim,Formül ve Veritabanı bileşenlerini içerir. </a:t>
            </a:r>
            <a:r>
              <a:rPr lang="tr-TR" i="1" dirty="0" err="1" smtClean="0"/>
              <a:t>Yazıldığıdiller</a:t>
            </a:r>
            <a:r>
              <a:rPr lang="tr-TR" i="1" dirty="0" smtClean="0"/>
              <a:t>:</a:t>
            </a:r>
          </a:p>
          <a:p>
            <a:r>
              <a:rPr lang="tr-TR" b="1" i="1" dirty="0" err="1" smtClean="0"/>
              <a:t>LibreOffice</a:t>
            </a:r>
            <a:r>
              <a:rPr lang="tr-TR" b="1" i="1" dirty="0" smtClean="0"/>
              <a:t>: 2011 yılında piyasaya çıkmıştır. </a:t>
            </a:r>
            <a:r>
              <a:rPr lang="tr-TR" b="1" i="1" dirty="0" err="1" smtClean="0"/>
              <a:t>LibreOffice</a:t>
            </a:r>
            <a:r>
              <a:rPr lang="tr-TR" b="1" i="1" dirty="0" smtClean="0"/>
              <a:t>, </a:t>
            </a:r>
            <a:r>
              <a:rPr lang="tr-TR" b="1" i="1" dirty="0" err="1" smtClean="0"/>
              <a:t>The</a:t>
            </a:r>
            <a:r>
              <a:rPr lang="tr-TR" b="1" i="1" dirty="0" smtClean="0"/>
              <a:t> </a:t>
            </a:r>
            <a:r>
              <a:rPr lang="tr-TR" b="1" i="1" dirty="0" err="1" smtClean="0"/>
              <a:t>Document</a:t>
            </a:r>
            <a:r>
              <a:rPr lang="tr-TR" b="1" i="1" dirty="0" smtClean="0"/>
              <a:t> </a:t>
            </a:r>
            <a:r>
              <a:rPr lang="tr-TR" b="1" i="1" dirty="0" err="1" smtClean="0"/>
              <a:t>Foundation</a:t>
            </a:r>
            <a:r>
              <a:rPr lang="tr-TR" b="1" i="1" dirty="0" smtClean="0"/>
              <a:t> tarafından geliştirilen, pek </a:t>
            </a:r>
            <a:r>
              <a:rPr lang="tr-TR" i="1" dirty="0" smtClean="0"/>
              <a:t>çok platformda çalışan ve diğer ofis programlarıyla uyumlu, özgür ve ücretsiz bir ofis yazılımıdır.</a:t>
            </a:r>
            <a:endParaRPr lang="tr-TR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MİCROSOFT OFFİCE DOSYA UZANTILARI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400" dirty="0" smtClean="0"/>
              <a:t>MİCROSOFT WORD &gt;&gt; </a:t>
            </a:r>
            <a:r>
              <a:rPr lang="tr-TR" sz="4400" b="1" dirty="0" smtClean="0">
                <a:solidFill>
                  <a:srgbClr val="FF0000"/>
                </a:solidFill>
              </a:rPr>
              <a:t>.</a:t>
            </a:r>
            <a:r>
              <a:rPr lang="tr-TR" sz="4400" b="1" dirty="0" err="1" smtClean="0">
                <a:solidFill>
                  <a:srgbClr val="FF0000"/>
                </a:solidFill>
              </a:rPr>
              <a:t>doc</a:t>
            </a:r>
            <a:r>
              <a:rPr lang="tr-TR" sz="4400" b="1" dirty="0" smtClean="0">
                <a:solidFill>
                  <a:srgbClr val="FF0000"/>
                </a:solidFill>
              </a:rPr>
              <a:t> ya da .</a:t>
            </a:r>
            <a:r>
              <a:rPr lang="tr-TR" sz="4400" b="1" dirty="0" err="1" smtClean="0">
                <a:solidFill>
                  <a:srgbClr val="FF0000"/>
                </a:solidFill>
              </a:rPr>
              <a:t>docx</a:t>
            </a:r>
            <a:endParaRPr lang="tr-TR" sz="4400" b="1" dirty="0" smtClean="0">
              <a:solidFill>
                <a:srgbClr val="FF0000"/>
              </a:solidFill>
            </a:endParaRPr>
          </a:p>
          <a:p>
            <a:r>
              <a:rPr lang="tr-TR" sz="4400" dirty="0" smtClean="0"/>
              <a:t>MİCROSOFT EXCEL &gt;&gt; </a:t>
            </a:r>
            <a:r>
              <a:rPr lang="tr-TR" sz="4400" b="1" dirty="0" smtClean="0">
                <a:solidFill>
                  <a:srgbClr val="FF0000"/>
                </a:solidFill>
              </a:rPr>
              <a:t>.</a:t>
            </a:r>
            <a:r>
              <a:rPr lang="tr-TR" sz="4400" b="1" dirty="0" err="1" smtClean="0">
                <a:solidFill>
                  <a:srgbClr val="FF0000"/>
                </a:solidFill>
              </a:rPr>
              <a:t>xls</a:t>
            </a:r>
            <a:r>
              <a:rPr lang="tr-TR" sz="4400" b="1" dirty="0" smtClean="0">
                <a:solidFill>
                  <a:srgbClr val="FF0000"/>
                </a:solidFill>
              </a:rPr>
              <a:t> ya da </a:t>
            </a:r>
            <a:r>
              <a:rPr lang="tr-TR" sz="4400" b="1" dirty="0" err="1" smtClean="0">
                <a:solidFill>
                  <a:srgbClr val="FF0000"/>
                </a:solidFill>
              </a:rPr>
              <a:t>xlsx</a:t>
            </a:r>
            <a:endParaRPr lang="tr-TR" sz="4400" b="1" dirty="0" smtClean="0">
              <a:solidFill>
                <a:srgbClr val="FF0000"/>
              </a:solidFill>
            </a:endParaRPr>
          </a:p>
          <a:p>
            <a:r>
              <a:rPr lang="tr-TR" sz="4400" dirty="0" smtClean="0"/>
              <a:t>MİCROSOFT POWERPOİNT &gt;&gt; </a:t>
            </a:r>
            <a:r>
              <a:rPr lang="tr-TR" sz="4400" b="1" dirty="0" smtClean="0">
                <a:solidFill>
                  <a:srgbClr val="FF0000"/>
                </a:solidFill>
              </a:rPr>
              <a:t>.</a:t>
            </a:r>
            <a:r>
              <a:rPr lang="tr-TR" sz="4400" b="1" dirty="0" err="1" smtClean="0">
                <a:solidFill>
                  <a:srgbClr val="FF0000"/>
                </a:solidFill>
              </a:rPr>
              <a:t>ppt</a:t>
            </a:r>
            <a:r>
              <a:rPr lang="tr-TR" sz="4400" b="1" dirty="0" smtClean="0">
                <a:solidFill>
                  <a:srgbClr val="FF0000"/>
                </a:solidFill>
              </a:rPr>
              <a:t> ya da .</a:t>
            </a:r>
            <a:r>
              <a:rPr lang="tr-TR" sz="4400" b="1" dirty="0" err="1" smtClean="0">
                <a:solidFill>
                  <a:srgbClr val="FF0000"/>
                </a:solidFill>
              </a:rPr>
              <a:t>pptx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LİBRE OFFİCE DOSYA UZANTILARI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i="1" dirty="0" smtClean="0"/>
              <a:t>Writer (</a:t>
            </a:r>
            <a:r>
              <a:rPr lang="en-US" sz="3200" i="1" dirty="0" err="1" smtClean="0"/>
              <a:t>Kelime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işlemci</a:t>
            </a:r>
            <a:r>
              <a:rPr lang="en-US" sz="3200" i="1" dirty="0" smtClean="0"/>
              <a:t> (word)) - *</a:t>
            </a:r>
            <a:r>
              <a:rPr lang="en-US" sz="3200" b="1" i="1" dirty="0" smtClean="0">
                <a:solidFill>
                  <a:srgbClr val="FF0000"/>
                </a:solidFill>
              </a:rPr>
              <a:t>.odt</a:t>
            </a:r>
          </a:p>
          <a:p>
            <a:r>
              <a:rPr lang="tr-TR" sz="3200" i="1" dirty="0" smtClean="0"/>
              <a:t> </a:t>
            </a:r>
            <a:r>
              <a:rPr lang="tr-TR" sz="3200" i="1" dirty="0" err="1" smtClean="0"/>
              <a:t>Calc</a:t>
            </a:r>
            <a:r>
              <a:rPr lang="tr-TR" sz="3200" i="1" dirty="0" smtClean="0"/>
              <a:t> (Hesaplama (</a:t>
            </a:r>
            <a:r>
              <a:rPr lang="tr-TR" sz="3200" i="1" dirty="0" err="1" smtClean="0"/>
              <a:t>excel</a:t>
            </a:r>
            <a:r>
              <a:rPr lang="tr-TR" sz="3200" i="1" dirty="0" smtClean="0"/>
              <a:t>)) - *</a:t>
            </a:r>
            <a:r>
              <a:rPr lang="tr-TR" sz="3200" b="1" i="1" dirty="0" smtClean="0">
                <a:solidFill>
                  <a:srgbClr val="FF0000"/>
                </a:solidFill>
              </a:rPr>
              <a:t>.</a:t>
            </a:r>
            <a:r>
              <a:rPr lang="tr-TR" sz="3200" b="1" i="1" dirty="0" err="1" smtClean="0">
                <a:solidFill>
                  <a:srgbClr val="FF0000"/>
                </a:solidFill>
              </a:rPr>
              <a:t>ods</a:t>
            </a:r>
            <a:endParaRPr lang="tr-TR" sz="3200" b="1" i="1" dirty="0" smtClean="0">
              <a:solidFill>
                <a:srgbClr val="FF0000"/>
              </a:solidFill>
            </a:endParaRPr>
          </a:p>
          <a:p>
            <a:r>
              <a:rPr lang="tr-TR" sz="3200" i="1" dirty="0" smtClean="0"/>
              <a:t> </a:t>
            </a:r>
            <a:r>
              <a:rPr lang="tr-TR" sz="3200" i="1" dirty="0" err="1" smtClean="0"/>
              <a:t>Impress</a:t>
            </a:r>
            <a:r>
              <a:rPr lang="tr-TR" sz="3200" i="1" dirty="0" smtClean="0"/>
              <a:t> (Sunum (</a:t>
            </a:r>
            <a:r>
              <a:rPr lang="tr-TR" sz="3200" i="1" dirty="0" err="1" smtClean="0"/>
              <a:t>powerpoint</a:t>
            </a:r>
            <a:r>
              <a:rPr lang="tr-TR" sz="3200" i="1" dirty="0" smtClean="0"/>
              <a:t>)) - *</a:t>
            </a:r>
            <a:r>
              <a:rPr lang="tr-TR" sz="3200" b="1" i="1" dirty="0" smtClean="0">
                <a:solidFill>
                  <a:srgbClr val="FF0000"/>
                </a:solidFill>
              </a:rPr>
              <a:t>.</a:t>
            </a:r>
            <a:r>
              <a:rPr lang="tr-TR" sz="3200" b="1" i="1" dirty="0" err="1" smtClean="0">
                <a:solidFill>
                  <a:srgbClr val="FF0000"/>
                </a:solidFill>
              </a:rPr>
              <a:t>odp</a:t>
            </a:r>
            <a:endParaRPr lang="tr-TR" sz="3200" b="1" i="1" dirty="0" smtClean="0">
              <a:solidFill>
                <a:srgbClr val="FF0000"/>
              </a:solidFill>
            </a:endParaRPr>
          </a:p>
          <a:p>
            <a:endParaRPr lang="tr-TR" sz="3200" i="1" dirty="0" smtClean="0"/>
          </a:p>
          <a:p>
            <a:r>
              <a:rPr lang="tr-TR" sz="3200" i="1" dirty="0" smtClean="0"/>
              <a:t> </a:t>
            </a:r>
            <a:r>
              <a:rPr lang="tr-TR" sz="3200" i="1" dirty="0" err="1" smtClean="0"/>
              <a:t>Draw</a:t>
            </a:r>
            <a:r>
              <a:rPr lang="tr-TR" sz="3200" i="1" dirty="0" smtClean="0"/>
              <a:t> (</a:t>
            </a:r>
            <a:r>
              <a:rPr lang="tr-TR" sz="3200" i="1" dirty="0" err="1" smtClean="0"/>
              <a:t>Ms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Office’de</a:t>
            </a:r>
            <a:r>
              <a:rPr lang="tr-TR" sz="3200" i="1" dirty="0" smtClean="0"/>
              <a:t> herhangi bir karşılığı yok) - *</a:t>
            </a:r>
            <a:r>
              <a:rPr lang="tr-TR" sz="3200" b="1" i="1" dirty="0" smtClean="0">
                <a:solidFill>
                  <a:srgbClr val="FF0000"/>
                </a:solidFill>
              </a:rPr>
              <a:t>.</a:t>
            </a:r>
            <a:r>
              <a:rPr lang="tr-TR" sz="3200" b="1" i="1" dirty="0" err="1" smtClean="0">
                <a:solidFill>
                  <a:srgbClr val="FF0000"/>
                </a:solidFill>
              </a:rPr>
              <a:t>odg</a:t>
            </a:r>
            <a:endParaRPr lang="tr-TR" sz="3200" b="1" i="1" dirty="0" smtClean="0">
              <a:solidFill>
                <a:srgbClr val="FF0000"/>
              </a:solidFill>
            </a:endParaRPr>
          </a:p>
          <a:p>
            <a:endParaRPr lang="tr-TR" sz="3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Popüler Dosya Uzantıları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8054280" cy="936104"/>
          </a:xfrm>
        </p:spPr>
        <p:txBody>
          <a:bodyPr/>
          <a:lstStyle/>
          <a:p>
            <a:r>
              <a:rPr lang="tr-TR" dirty="0" smtClean="0"/>
              <a:t>Sık kullanılan dosyalara ait uzantıları ve içerikleri aşağıdaki tablodan inceleyelim.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754957"/>
              </p:ext>
            </p:extLst>
          </p:nvPr>
        </p:nvGraphicFramePr>
        <p:xfrm>
          <a:off x="1142976" y="2428868"/>
          <a:ext cx="7342584" cy="414340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520417"/>
                <a:gridCol w="3822167"/>
              </a:tblGrid>
              <a:tr h="488117">
                <a:tc>
                  <a:txBody>
                    <a:bodyPr/>
                    <a:lstStyle/>
                    <a:p>
                      <a:r>
                        <a:rPr lang="tr-TR" dirty="0" smtClean="0"/>
                        <a:t>Dosya Uzantısı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İçerik</a:t>
                      </a:r>
                      <a:endParaRPr lang="tr-TR" dirty="0"/>
                    </a:p>
                  </a:txBody>
                  <a:tcPr/>
                </a:tc>
              </a:tr>
              <a:tr h="402275">
                <a:tc>
                  <a:txBody>
                    <a:bodyPr/>
                    <a:lstStyle/>
                    <a:p>
                      <a:r>
                        <a:rPr lang="tr-TR" dirty="0" smtClean="0"/>
                        <a:t>TXT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Yazı</a:t>
                      </a:r>
                      <a:endParaRPr lang="tr-TR" dirty="0"/>
                    </a:p>
                  </a:txBody>
                  <a:tcPr/>
                </a:tc>
              </a:tr>
              <a:tr h="402275">
                <a:tc>
                  <a:txBody>
                    <a:bodyPr/>
                    <a:lstStyle/>
                    <a:p>
                      <a:r>
                        <a:rPr lang="tr-TR" dirty="0" smtClean="0"/>
                        <a:t>MP3, WAV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Ses</a:t>
                      </a:r>
                      <a:r>
                        <a:rPr lang="tr-TR" baseline="0" dirty="0" smtClean="0"/>
                        <a:t> ve </a:t>
                      </a:r>
                      <a:r>
                        <a:rPr lang="tr-TR" dirty="0" smtClean="0"/>
                        <a:t>Müzik</a:t>
                      </a:r>
                      <a:endParaRPr lang="tr-TR" dirty="0"/>
                    </a:p>
                  </a:txBody>
                  <a:tcPr/>
                </a:tc>
              </a:tr>
              <a:tr h="402275">
                <a:tc>
                  <a:txBody>
                    <a:bodyPr/>
                    <a:lstStyle/>
                    <a:p>
                      <a:r>
                        <a:rPr lang="tr-TR" dirty="0" smtClean="0"/>
                        <a:t>BMP, JPG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Resim</a:t>
                      </a:r>
                      <a:endParaRPr lang="tr-TR" dirty="0"/>
                    </a:p>
                  </a:txBody>
                  <a:tcPr/>
                </a:tc>
              </a:tr>
              <a:tr h="402275">
                <a:tc>
                  <a:txBody>
                    <a:bodyPr/>
                    <a:lstStyle/>
                    <a:p>
                      <a:r>
                        <a:rPr lang="tr-TR" dirty="0" smtClean="0"/>
                        <a:t>GİF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Hareketli Resim</a:t>
                      </a:r>
                      <a:endParaRPr lang="tr-TR" dirty="0"/>
                    </a:p>
                  </a:txBody>
                  <a:tcPr/>
                </a:tc>
              </a:tr>
              <a:tr h="402275">
                <a:tc>
                  <a:txBody>
                    <a:bodyPr/>
                    <a:lstStyle/>
                    <a:p>
                      <a:r>
                        <a:rPr lang="tr-TR" dirty="0" smtClean="0"/>
                        <a:t>PDF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E-Kitap</a:t>
                      </a:r>
                      <a:endParaRPr lang="tr-TR" dirty="0"/>
                    </a:p>
                  </a:txBody>
                  <a:tcPr/>
                </a:tc>
              </a:tr>
              <a:tr h="402275">
                <a:tc>
                  <a:txBody>
                    <a:bodyPr/>
                    <a:lstStyle/>
                    <a:p>
                      <a:r>
                        <a:rPr lang="tr-TR" dirty="0" smtClean="0"/>
                        <a:t>AVİ, MPEG, MOV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Film</a:t>
                      </a:r>
                      <a:endParaRPr lang="tr-TR" dirty="0"/>
                    </a:p>
                  </a:txBody>
                  <a:tcPr/>
                </a:tc>
              </a:tr>
              <a:tr h="620818">
                <a:tc>
                  <a:txBody>
                    <a:bodyPr/>
                    <a:lstStyle/>
                    <a:p>
                      <a:r>
                        <a:rPr lang="tr-TR" dirty="0" smtClean="0"/>
                        <a:t>EXE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Çalıştırılabilir Program</a:t>
                      </a:r>
                      <a:endParaRPr lang="tr-TR" dirty="0"/>
                    </a:p>
                  </a:txBody>
                  <a:tcPr/>
                </a:tc>
              </a:tr>
              <a:tr h="620818">
                <a:tc>
                  <a:txBody>
                    <a:bodyPr/>
                    <a:lstStyle/>
                    <a:p>
                      <a:r>
                        <a:rPr lang="tr-TR" dirty="0" smtClean="0"/>
                        <a:t>RAR-ZİP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Sıkıştırılmış Dosyalar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3999797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DOSYALARIM NEREDE </a:t>
            </a:r>
            <a:r>
              <a:rPr lang="tr-TR" sz="1050" b="1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r-TR" sz="1050" b="1" dirty="0" err="1" smtClean="0">
                <a:solidFill>
                  <a:schemeClr val="bg1">
                    <a:lumMod val="65000"/>
                  </a:schemeClr>
                </a:solidFill>
                <a:hlinkClick r:id="rId2" action="ppaction://hlinkfile"/>
              </a:rPr>
              <a:t>bilisimciruh</a:t>
            </a:r>
            <a:r>
              <a:rPr lang="tr-TR" sz="1050" b="1" dirty="0" smtClean="0">
                <a:solidFill>
                  <a:schemeClr val="bg1">
                    <a:lumMod val="65000"/>
                  </a:schemeClr>
                </a:solidFill>
                <a:hlinkClick r:id="rId2" action="ppaction://hlinkfile"/>
              </a:rPr>
              <a:t>.com</a:t>
            </a:r>
            <a:r>
              <a:rPr lang="tr-TR" sz="105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3 İçerik Yer Tutucusu" descr="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928802"/>
            <a:ext cx="6182588" cy="412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Metin kutusu"/>
          <p:cNvSpPr txBox="1"/>
          <p:nvPr/>
        </p:nvSpPr>
        <p:spPr>
          <a:xfrm>
            <a:off x="6072198" y="2000240"/>
            <a:ext cx="285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Tarayıcı (Scanner): </a:t>
            </a:r>
            <a:r>
              <a:rPr lang="es-ES" dirty="0" smtClean="0"/>
              <a:t>Bir resim, belge ya da</a:t>
            </a:r>
            <a:r>
              <a:rPr lang="tr-TR" dirty="0" smtClean="0"/>
              <a:t> nesneyi okuyarak dijital ortama aktaran araçtır.</a:t>
            </a:r>
            <a:endParaRPr lang="tr-TR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DOSYALARIM NEREDE </a:t>
            </a:r>
            <a:r>
              <a:rPr lang="tr-TR" sz="1050" b="1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r-TR" sz="1050" b="1" dirty="0" err="1" smtClean="0">
                <a:solidFill>
                  <a:schemeClr val="bg1">
                    <a:lumMod val="65000"/>
                  </a:schemeClr>
                </a:solidFill>
                <a:hlinkClick r:id="rId2" action="ppaction://hlinkfile"/>
              </a:rPr>
              <a:t>bilisimciruh</a:t>
            </a:r>
            <a:r>
              <a:rPr lang="tr-TR" sz="1050" b="1" dirty="0" smtClean="0">
                <a:solidFill>
                  <a:schemeClr val="bg1">
                    <a:lumMod val="65000"/>
                  </a:schemeClr>
                </a:solidFill>
                <a:hlinkClick r:id="rId2" action="ppaction://hlinkfile"/>
              </a:rPr>
              <a:t>.com</a:t>
            </a:r>
            <a:r>
              <a:rPr lang="tr-TR" sz="105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6072198" y="1785926"/>
            <a:ext cx="2857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Günümüzde sadece tarayıcı ile değil cep telefonu</a:t>
            </a:r>
          </a:p>
          <a:p>
            <a:r>
              <a:rPr lang="es-ES" dirty="0" smtClean="0"/>
              <a:t>ve tabletlerle de gerekli</a:t>
            </a:r>
            <a:r>
              <a:rPr lang="tr-TR" dirty="0" smtClean="0"/>
              <a:t> </a:t>
            </a:r>
            <a:r>
              <a:rPr lang="es-ES" dirty="0" smtClean="0"/>
              <a:t>uygulamalar yüklü</a:t>
            </a:r>
          </a:p>
          <a:p>
            <a:r>
              <a:rPr lang="tr-TR" dirty="0" smtClean="0"/>
              <a:t>olduğunda tarama işlemini gerçekleştirebiliriz.</a:t>
            </a:r>
            <a:endParaRPr lang="tr-TR" dirty="0"/>
          </a:p>
        </p:txBody>
      </p:sp>
      <p:pic>
        <p:nvPicPr>
          <p:cNvPr id="7" name="6 İçerik Yer Tutucusu" descr="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1714488"/>
            <a:ext cx="5715040" cy="403916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DOSYALARIM NEREDE </a:t>
            </a:r>
            <a:r>
              <a:rPr lang="tr-TR" sz="1050" b="1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tr-TR" sz="1050" b="1" dirty="0" err="1" smtClean="0">
                <a:solidFill>
                  <a:schemeClr val="bg1">
                    <a:lumMod val="65000"/>
                  </a:schemeClr>
                </a:solidFill>
                <a:hlinkClick r:id="rId2" action="ppaction://hlinkfile"/>
              </a:rPr>
              <a:t>bilisimciruh</a:t>
            </a:r>
            <a:r>
              <a:rPr lang="tr-TR" sz="1050" b="1" dirty="0" smtClean="0">
                <a:solidFill>
                  <a:schemeClr val="bg1">
                    <a:lumMod val="65000"/>
                  </a:schemeClr>
                </a:solidFill>
                <a:hlinkClick r:id="rId2" action="ppaction://hlinkfile"/>
              </a:rPr>
              <a:t>.com</a:t>
            </a:r>
            <a:r>
              <a:rPr lang="tr-TR" sz="105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643570" y="1643050"/>
            <a:ext cx="30718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Tarayıcıya yerleştirilen basılı materyal,</a:t>
            </a:r>
          </a:p>
          <a:p>
            <a:r>
              <a:rPr lang="tr-TR" sz="2000" dirty="0" smtClean="0"/>
              <a:t>bilgisayarda yüklü olan tarayıcının yazılımı</a:t>
            </a:r>
          </a:p>
          <a:p>
            <a:r>
              <a:rPr lang="tr-TR" sz="2000" dirty="0" smtClean="0"/>
              <a:t>çalıştırılarak tarama işlemi başlatılır. </a:t>
            </a:r>
          </a:p>
          <a:p>
            <a:endParaRPr lang="tr-TR" sz="2000" dirty="0" smtClean="0"/>
          </a:p>
          <a:p>
            <a:r>
              <a:rPr lang="tr-TR" sz="2000" dirty="0" smtClean="0"/>
              <a:t>Tarama</a:t>
            </a:r>
          </a:p>
          <a:p>
            <a:r>
              <a:rPr lang="tr-TR" sz="2000" dirty="0" smtClean="0"/>
              <a:t>işlemi sonunda dijital baskının üzerinde</a:t>
            </a:r>
          </a:p>
          <a:p>
            <a:r>
              <a:rPr lang="tr-TR" sz="2000" dirty="0" smtClean="0"/>
              <a:t>istenirse gerekli değişiklikler yapılabilir.</a:t>
            </a:r>
            <a:endParaRPr lang="tr-TR" sz="2000" dirty="0"/>
          </a:p>
        </p:txBody>
      </p:sp>
      <p:pic>
        <p:nvPicPr>
          <p:cNvPr id="8" name="7 İçerik Yer Tutucusu" descr="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785926"/>
            <a:ext cx="4786346" cy="4039164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854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38200" y="3756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6 Resim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29565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Klasör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2776"/>
            <a:ext cx="7620000" cy="1368152"/>
          </a:xfrm>
        </p:spPr>
        <p:txBody>
          <a:bodyPr/>
          <a:lstStyle/>
          <a:p>
            <a:r>
              <a:rPr lang="tr-TR" dirty="0" smtClean="0"/>
              <a:t>Ortak bir özelliğe sahip dosyaları bir arada bulunduran birimlere klasör (dizin) denir.</a:t>
            </a:r>
          </a:p>
          <a:p>
            <a:r>
              <a:rPr lang="tr-TR" dirty="0" smtClean="0"/>
              <a:t>Klasörleri günlük hayatımızda kullandığımız dosya klasörlerine benzetebiliriz.</a:t>
            </a:r>
          </a:p>
        </p:txBody>
      </p:sp>
      <p:pic>
        <p:nvPicPr>
          <p:cNvPr id="10" name="9 Resim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847415"/>
            <a:ext cx="6068272" cy="401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5743376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Niçin Klasör Kullanırız?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0768"/>
            <a:ext cx="7620000" cy="2448272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Hiç alışveriş merkezine gittiniz mi?</a:t>
            </a:r>
          </a:p>
          <a:p>
            <a:r>
              <a:rPr lang="tr-TR" b="1" dirty="0" smtClean="0"/>
              <a:t>Binlerce</a:t>
            </a:r>
            <a:r>
              <a:rPr lang="tr-TR" dirty="0" smtClean="0"/>
              <a:t> ürün içerisinde satın almak istediğinizi nasıl buluyorsunuz?</a:t>
            </a:r>
          </a:p>
          <a:p>
            <a:r>
              <a:rPr lang="tr-TR" dirty="0" smtClean="0"/>
              <a:t>Alışveriş merkezinde;</a:t>
            </a:r>
          </a:p>
          <a:p>
            <a:pPr lvl="1"/>
            <a:r>
              <a:rPr lang="tr-TR" b="1" dirty="0" smtClean="0"/>
              <a:t>Çikolata</a:t>
            </a:r>
            <a:r>
              <a:rPr lang="tr-TR" dirty="0" smtClean="0"/>
              <a:t> almak istediğinizde nereye bakıyorsunuz?</a:t>
            </a:r>
          </a:p>
          <a:p>
            <a:pPr lvl="1"/>
            <a:r>
              <a:rPr lang="tr-TR" b="1" dirty="0" smtClean="0"/>
              <a:t>Deterjan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Süt</a:t>
            </a:r>
            <a:r>
              <a:rPr lang="tr-TR" dirty="0" smtClean="0"/>
              <a:t> </a:t>
            </a:r>
            <a:r>
              <a:rPr lang="tr-TR" dirty="0"/>
              <a:t>almak istediğinizde nereye bakıyorsunuz</a:t>
            </a:r>
            <a:r>
              <a:rPr lang="tr-TR" dirty="0" smtClean="0"/>
              <a:t>?</a:t>
            </a:r>
          </a:p>
          <a:p>
            <a:pPr lvl="1"/>
            <a:r>
              <a:rPr lang="tr-TR" b="1" dirty="0" smtClean="0"/>
              <a:t>Elma</a:t>
            </a:r>
            <a:r>
              <a:rPr lang="tr-TR" dirty="0" smtClean="0"/>
              <a:t> almak istediğinizde nereye </a:t>
            </a:r>
            <a:r>
              <a:rPr lang="tr-TR" dirty="0"/>
              <a:t>bakıyorsunuz</a:t>
            </a:r>
            <a:r>
              <a:rPr lang="tr-TR" dirty="0" smtClean="0"/>
              <a:t>?</a:t>
            </a:r>
          </a:p>
          <a:p>
            <a:endParaRPr lang="tr-TR" dirty="0"/>
          </a:p>
        </p:txBody>
      </p:sp>
      <p:pic>
        <p:nvPicPr>
          <p:cNvPr id="9218" name="Picture 2" descr="http://www.adese.com.tr/Uploads/Haber/IMG_28473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895630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20" name="Picture 4" descr="http://www.adese.com.tr/Uploads/Haber/IMG_2781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896816" cy="2600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783149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Niçin Klasör Kullanırız?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40768"/>
            <a:ext cx="7620000" cy="2448272"/>
          </a:xfrm>
        </p:spPr>
        <p:txBody>
          <a:bodyPr>
            <a:normAutofit/>
          </a:bodyPr>
          <a:lstStyle/>
          <a:p>
            <a:r>
              <a:rPr lang="tr-TR" dirty="0" smtClean="0"/>
              <a:t>Kütüphaneye gittiğinizi düşünün. Binlerce kitap içerisinden almak istediğiniz bir kitabı türüne ve alfabeye göre sıralanmış bölümler sayesinde kolayca bulabiliriz. Klasörler de dosyalarımızı gruplamamızı ve dilediğimizde onlara kolayca ulaşmamızı sağlar. </a:t>
            </a:r>
            <a:endParaRPr lang="tr-TR" dirty="0"/>
          </a:p>
        </p:txBody>
      </p:sp>
      <p:pic>
        <p:nvPicPr>
          <p:cNvPr id="6" name="5 Resim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786058"/>
            <a:ext cx="6068272" cy="395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831499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/>
              <a:t>Niçin Klasör Kullanırız?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2232248"/>
          </a:xfrm>
        </p:spPr>
        <p:txBody>
          <a:bodyPr>
            <a:normAutofit/>
          </a:bodyPr>
          <a:lstStyle/>
          <a:p>
            <a:r>
              <a:rPr lang="tr-TR" dirty="0" smtClean="0"/>
              <a:t>Nasıl ki alışveriş merkezlerinde </a:t>
            </a:r>
            <a:r>
              <a:rPr lang="tr-TR" b="1" dirty="0" smtClean="0"/>
              <a:t>binlerce</a:t>
            </a:r>
            <a:r>
              <a:rPr lang="tr-TR" dirty="0" smtClean="0"/>
              <a:t> ürün içerisinden almak istediğimizi reyonlar sayesinde </a:t>
            </a:r>
            <a:r>
              <a:rPr lang="tr-TR" b="1" dirty="0" smtClean="0"/>
              <a:t>kolayca</a:t>
            </a:r>
            <a:r>
              <a:rPr lang="tr-TR" dirty="0" smtClean="0"/>
              <a:t> bulabiliyorsak klasörler de dosyalarımızı gruplamamızı ve dilediğimizde kolayca ulaşmamızı sağlar.</a:t>
            </a:r>
          </a:p>
          <a:p>
            <a:endParaRPr lang="tr-TR" dirty="0"/>
          </a:p>
        </p:txBody>
      </p:sp>
      <p:pic>
        <p:nvPicPr>
          <p:cNvPr id="10244" name="Picture 4" descr="http://files.softicons.com/download/folder-icons/aurora-folders-icons-by-icontexto/png/256/icontexto-aurora-folders-mus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31725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cons.iconarchive.com/icons/icontexto/aurora-folders/256/folders-movies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iles.softicons.com/download/folder-icons/aurora-folders-icons-by-icontexto/png/256/icontexto-aurora-folders-saved-gam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59008"/>
            <a:ext cx="1868264" cy="1868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56085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Her Dosya Kendi Klasörüne!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Fotoğraflarımızı </a:t>
            </a:r>
            <a:r>
              <a:rPr lang="tr-TR" b="1" dirty="0"/>
              <a:t>Resimler</a:t>
            </a:r>
            <a:r>
              <a:rPr lang="tr-TR" dirty="0"/>
              <a:t>, müziklerimizi </a:t>
            </a:r>
            <a:r>
              <a:rPr lang="tr-TR" b="1" dirty="0"/>
              <a:t>Müziğim</a:t>
            </a:r>
            <a:r>
              <a:rPr lang="tr-TR" dirty="0"/>
              <a:t>, yazılarımızı da </a:t>
            </a:r>
            <a:r>
              <a:rPr lang="tr-TR" b="1" dirty="0"/>
              <a:t>Belgelerim</a:t>
            </a:r>
            <a:r>
              <a:rPr lang="tr-TR" dirty="0"/>
              <a:t> klasörüne koyarız. Böylece hangi dosyaya ihtiyacımız varsa o klasöre gider ve zaman kaybetmeden o dosyayı açabiliriz.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63" y="4800800"/>
            <a:ext cx="8215873" cy="1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http://www.okulsaatim.com/wp-content/uploads/2013/06/okul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3963"/>
            <a:ext cx="1178808" cy="102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scanr.com/scanr_blog/images/2008/07/18/nokia_e71_document_scanne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91" y="3063963"/>
            <a:ext cx="794347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yasamca.net/wp-content/uploads/2012/12/mustafa-ceceli-resimle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134" y="3063963"/>
            <a:ext cx="1193360" cy="103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Düz Ok Bağlayıcısı 5"/>
          <p:cNvCxnSpPr/>
          <p:nvPr/>
        </p:nvCxnSpPr>
        <p:spPr>
          <a:xfrm flipH="1">
            <a:off x="1403648" y="4234913"/>
            <a:ext cx="1140881" cy="92227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4427984" y="4234913"/>
            <a:ext cx="688510" cy="1014399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Düz Ok Bağlayıcısı 15"/>
          <p:cNvCxnSpPr/>
          <p:nvPr/>
        </p:nvCxnSpPr>
        <p:spPr>
          <a:xfrm>
            <a:off x="6529556" y="4282554"/>
            <a:ext cx="130676" cy="966758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83199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Kullanmazsak…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3284984"/>
            <a:ext cx="2520280" cy="2887216"/>
          </a:xfrm>
        </p:spPr>
        <p:txBody>
          <a:bodyPr/>
          <a:lstStyle/>
          <a:p>
            <a:r>
              <a:rPr lang="tr-TR" dirty="0" smtClean="0"/>
              <a:t>Dosyalarımızı gruplamazsak daha sonradan onlara ulaşmakta güçlük yaşarız.</a:t>
            </a:r>
            <a:endParaRPr lang="tr-TR" dirty="0"/>
          </a:p>
        </p:txBody>
      </p:sp>
      <p:pic>
        <p:nvPicPr>
          <p:cNvPr id="12290" name="Picture 2" descr="http://socoder.net/uploads/536/me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52762"/>
            <a:ext cx="5151731" cy="4119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4964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1544"/>
          </a:xfrm>
        </p:spPr>
        <p:txBody>
          <a:bodyPr/>
          <a:lstStyle/>
          <a:p>
            <a:r>
              <a:rPr lang="tr-TR" dirty="0" smtClean="0"/>
              <a:t>Sizce Hangisi Daha Düzenli?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701800"/>
            <a:ext cx="7620000" cy="503064"/>
          </a:xfrm>
        </p:spPr>
        <p:txBody>
          <a:bodyPr/>
          <a:lstStyle/>
          <a:p>
            <a:r>
              <a:rPr lang="tr-TR" dirty="0" smtClean="0"/>
              <a:t>Hangi resimde oyuncağımızı daha kolay buluruz?</a:t>
            </a:r>
            <a:endParaRPr lang="tr-TR" dirty="0"/>
          </a:p>
        </p:txBody>
      </p:sp>
      <p:pic>
        <p:nvPicPr>
          <p:cNvPr id="13314" name="Picture 2" descr="http://mah.webcrisp.com/wp-content/uploads/2012/02/messy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00" y="2708920"/>
            <a:ext cx="3960440" cy="2637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316" name="Picture 4" descr="http://marvelousmommy.com/wp-content/uploads/2013/02/basket-storage-for-kids-to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832" y="2996952"/>
            <a:ext cx="331236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Çarpma 3"/>
          <p:cNvSpPr/>
          <p:nvPr/>
        </p:nvSpPr>
        <p:spPr>
          <a:xfrm>
            <a:off x="334144" y="5085184"/>
            <a:ext cx="1008112" cy="1002108"/>
          </a:xfrm>
          <a:prstGeom prst="mathMultiply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Kalp 4"/>
          <p:cNvSpPr/>
          <p:nvPr/>
        </p:nvSpPr>
        <p:spPr>
          <a:xfrm>
            <a:off x="7812360" y="2388423"/>
            <a:ext cx="792088" cy="648072"/>
          </a:xfrm>
          <a:prstGeom prst="hear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991761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Klasör İsimleri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08104" y="2348880"/>
            <a:ext cx="2950096" cy="2924945"/>
          </a:xfrm>
        </p:spPr>
        <p:txBody>
          <a:bodyPr/>
          <a:lstStyle/>
          <a:p>
            <a:r>
              <a:rPr lang="tr-TR" dirty="0" smtClean="0"/>
              <a:t>Dosya adlarında kullanılmayan karakterler klasör isimlerinde de kullanılamaz.</a:t>
            </a:r>
          </a:p>
          <a:p>
            <a:r>
              <a:rPr lang="tr-TR" dirty="0" smtClean="0"/>
              <a:t>Peki hangileriydi onlar?</a:t>
            </a:r>
            <a:endParaRPr lang="tr-TR" dirty="0"/>
          </a:p>
        </p:txBody>
      </p:sp>
      <p:pic>
        <p:nvPicPr>
          <p:cNvPr id="14342" name="Picture 6" descr="http://www.slashgear.com/gallery/data_files/2/7/4/desktopon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6851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71002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92560"/>
          </a:xfrm>
        </p:spPr>
        <p:txBody>
          <a:bodyPr/>
          <a:lstStyle/>
          <a:p>
            <a:r>
              <a:rPr lang="tr-TR" dirty="0" smtClean="0"/>
              <a:t>Alt Klasörler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556792"/>
            <a:ext cx="7620000" cy="4615408"/>
          </a:xfrm>
        </p:spPr>
        <p:txBody>
          <a:bodyPr/>
          <a:lstStyle/>
          <a:p>
            <a:r>
              <a:rPr lang="tr-TR" dirty="0" smtClean="0"/>
              <a:t>Bir klasör içerisinde birden fazla klasör yer alabilir. Örneğin Oyunlar klasörü içerisine Savaş Oyunları, Zeka Oyunları, Yarış Oyunları ve Spor Oyunları klasörleri ekleyebiliriz.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="" xmlns:p14="http://schemas.microsoft.com/office/powerpoint/2010/main" val="2477195700"/>
              </p:ext>
            </p:extLst>
          </p:nvPr>
        </p:nvGraphicFramePr>
        <p:xfrm>
          <a:off x="611560" y="2794000"/>
          <a:ext cx="8136904" cy="3803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93502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976536"/>
          </a:xfrm>
        </p:spPr>
        <p:txBody>
          <a:bodyPr/>
          <a:lstStyle/>
          <a:p>
            <a:r>
              <a:rPr lang="tr-TR" dirty="0" smtClean="0"/>
              <a:t>Önemli Notlar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84784"/>
            <a:ext cx="7620000" cy="4687416"/>
          </a:xfrm>
        </p:spPr>
        <p:txBody>
          <a:bodyPr/>
          <a:lstStyle/>
          <a:p>
            <a:r>
              <a:rPr lang="tr-TR" dirty="0" smtClean="0"/>
              <a:t>Bir klasör içerisinde aynı ada ve uzantıya sahip birden fazla dosya olamaz.</a:t>
            </a:r>
          </a:p>
          <a:p>
            <a:r>
              <a:rPr lang="tr-TR" dirty="0" smtClean="0"/>
              <a:t>Bir klasör içerisinde aynı isme fakat farklı uzantıya sahip dosyalar bulunabilir. Örneğin, Çanakkale.avi filmi ile Çanakkale.txt şiiri aynı klasörde bulunabilir.</a:t>
            </a:r>
          </a:p>
          <a:p>
            <a:r>
              <a:rPr lang="tr-TR" dirty="0" smtClean="0"/>
              <a:t>Bir klasör içerisinde aynı ada sahip başka bir klasör bulunamaz.</a:t>
            </a:r>
          </a:p>
          <a:p>
            <a:r>
              <a:rPr lang="tr-TR" dirty="0" smtClean="0"/>
              <a:t>Dosya ve klasör adlarında büyük/küçük harfler aynı kabul edilir. Örneğin ÇANAKKALE.TXT ile Çanakkale.txt dosyaları aynıdır.</a:t>
            </a:r>
          </a:p>
          <a:p>
            <a:r>
              <a:rPr lang="tr-TR" dirty="0" smtClean="0"/>
              <a:t>Bazı donanımlar üzerinde birden fazla sürücü oluşturulabilir, örneğin tek bir sabit disk C: ve D: şeklinde 2 sürücüye ayrılabilir.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26685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120552"/>
          </a:xfrm>
        </p:spPr>
        <p:txBody>
          <a:bodyPr/>
          <a:lstStyle/>
          <a:p>
            <a:r>
              <a:rPr lang="tr-TR" dirty="0" smtClean="0"/>
              <a:t>Dosya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40656"/>
            <a:ext cx="7620000" cy="1655192"/>
          </a:xfrm>
        </p:spPr>
        <p:txBody>
          <a:bodyPr/>
          <a:lstStyle/>
          <a:p>
            <a:r>
              <a:rPr lang="tr-TR" dirty="0" smtClean="0"/>
              <a:t>Yazılımlar ürettiği bilgileri dosyalarda saklar. Örneğin çizdiğimiz bir resme daha sonra bakmak istiyorsak onu bir dosyada saklamamız gerekir.</a:t>
            </a:r>
          </a:p>
          <a:p>
            <a:r>
              <a:rPr lang="tr-TR" dirty="0" smtClean="0"/>
              <a:t>Dosyaları defterlerimiz gibi düşünebiliriz.</a:t>
            </a:r>
          </a:p>
        </p:txBody>
      </p:sp>
      <p:pic>
        <p:nvPicPr>
          <p:cNvPr id="7170" name="Picture 2" descr="http://www.yunusbey.k12.tr/anaokul/images/stories/pastel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83" y="3339752"/>
            <a:ext cx="2666313" cy="199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2" name="Picture 4" descr="http://upload.wikimedia.org/wikipedia/en/b/bf/Paint_Windows_7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0" y="5445224"/>
            <a:ext cx="1251803" cy="1251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congal.com/gallery/image/4903/b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87672"/>
            <a:ext cx="2150368" cy="2150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ükülü Ok 8"/>
          <p:cNvSpPr/>
          <p:nvPr/>
        </p:nvSpPr>
        <p:spPr>
          <a:xfrm flipV="1">
            <a:off x="2799465" y="5747089"/>
            <a:ext cx="1124461" cy="648072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4" name="Bükülü Ok 13"/>
          <p:cNvSpPr/>
          <p:nvPr/>
        </p:nvSpPr>
        <p:spPr>
          <a:xfrm rot="16200000" flipV="1">
            <a:off x="6826699" y="5494781"/>
            <a:ext cx="648072" cy="981006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1324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66784"/>
          </a:xfrm>
        </p:spPr>
        <p:txBody>
          <a:bodyPr/>
          <a:lstStyle/>
          <a:p>
            <a:r>
              <a:rPr lang="tr-TR" b="1" dirty="0" smtClean="0"/>
              <a:t>Bulut Depolama Nedir?</a:t>
            </a:r>
            <a:endParaRPr lang="tr-TR" dirty="0"/>
          </a:p>
        </p:txBody>
      </p:sp>
      <p:pic>
        <p:nvPicPr>
          <p:cNvPr id="4" name="3 İçerik Yer Tutucusu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215370" cy="514351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Bulut Depolama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Bulut depolama, internet üzerinde bize verilen bir alanda dosyalarımızı saklamamıza verilen isimdir. Bu depolama hizmeti sayesinde dosya ve klasörlerimize internetin olduğu her yerden her zaman erişebilmekteyiz.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214686"/>
            <a:ext cx="5210903" cy="328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Bulut Depolama Hizmetleri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Birçok şirket, kullanıcılara dosyalarını internet üzerinde depolayabilmesi için hizmet vermektedir. Şimdi bazılarını inceleyeceğiz.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643182"/>
            <a:ext cx="6106378" cy="4039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GOOGLE DRİVE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Google</a:t>
            </a:r>
            <a:r>
              <a:rPr lang="tr-TR" dirty="0" smtClean="0"/>
              <a:t> </a:t>
            </a:r>
            <a:r>
              <a:rPr lang="tr-TR" dirty="0" err="1" smtClean="0"/>
              <a:t>Drive</a:t>
            </a:r>
            <a:r>
              <a:rPr lang="tr-TR" dirty="0" smtClean="0"/>
              <a:t> Ücretsiz ve kullanıcıya 15 GB alan sunmaktadır.</a:t>
            </a:r>
            <a:endParaRPr lang="tr-TR" dirty="0"/>
          </a:p>
        </p:txBody>
      </p:sp>
      <p:pic>
        <p:nvPicPr>
          <p:cNvPr id="4" name="3 Resim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500306"/>
            <a:ext cx="6030167" cy="3953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DROPBOX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Ücretsiz ve kullanıcıya 2 GB alan sunmaktadır.</a:t>
            </a:r>
            <a:endParaRPr lang="tr-TR" dirty="0"/>
          </a:p>
        </p:txBody>
      </p:sp>
      <p:pic>
        <p:nvPicPr>
          <p:cNvPr id="5" name="4 Resim" descr="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428868"/>
            <a:ext cx="6030167" cy="3962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ONE DRİVE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Ücretsiz ve kullanıcıya 5 GB alan sunmaktadır.</a:t>
            </a:r>
            <a:endParaRPr lang="tr-TR" dirty="0"/>
          </a:p>
        </p:txBody>
      </p:sp>
      <p:pic>
        <p:nvPicPr>
          <p:cNvPr id="6" name="5 Resim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428868"/>
            <a:ext cx="6020641" cy="3934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iCloud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Ücretsiz ve kullanıcıya 5 GB alan sunmaktadır.</a:t>
            </a:r>
          </a:p>
          <a:p>
            <a:endParaRPr lang="tr-TR" dirty="0"/>
          </a:p>
        </p:txBody>
      </p:sp>
      <p:pic>
        <p:nvPicPr>
          <p:cNvPr id="4" name="3 Resim" descr="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214554"/>
            <a:ext cx="6058746" cy="39915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YANDEX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Ücretsiz ve kullanıcıya 10 GB alan sunmaktadır.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357430"/>
            <a:ext cx="6030167" cy="40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Bulut Depolamanın Sağladığı Kolaylıklar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Dosyaların her yerden ve her zaman ulaşılabilir olması,</a:t>
            </a:r>
          </a:p>
          <a:p>
            <a:r>
              <a:rPr lang="tr-TR" dirty="0" smtClean="0"/>
              <a:t>Buluta yüklenen dosyaların bilgisayarda yer kaplamaması,</a:t>
            </a:r>
          </a:p>
          <a:p>
            <a:r>
              <a:rPr lang="tr-TR" dirty="0" smtClean="0"/>
              <a:t>Birçok hizmetin ücretsiz olması,</a:t>
            </a:r>
          </a:p>
          <a:p>
            <a:r>
              <a:rPr lang="tr-TR" dirty="0" smtClean="0"/>
              <a:t>Bilgisayarın bozulması, çökmesi durumunda dosyaların zarar görmemesi gibi kolaylıklar sağlamaktadır.</a:t>
            </a:r>
            <a:endParaRPr lang="tr-TR" dirty="0"/>
          </a:p>
        </p:txBody>
      </p:sp>
      <p:pic>
        <p:nvPicPr>
          <p:cNvPr id="4" name="3 Resim" descr="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786190"/>
            <a:ext cx="4496636" cy="2943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Güvenlik ve Gizlilik Boyutunda</a:t>
            </a:r>
            <a:br>
              <a:rPr lang="tr-TR" dirty="0" smtClean="0"/>
            </a:br>
            <a:r>
              <a:rPr lang="tr-TR" dirty="0" smtClean="0"/>
              <a:t>Karşılaşılabilecek Durumlar:</a:t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867150"/>
            <a:ext cx="45434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1214414" y="1500174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• </a:t>
            </a:r>
            <a:r>
              <a:rPr lang="pt-BR" dirty="0" smtClean="0"/>
              <a:t>Hesapların ele geçirilmesi durumunda tüm</a:t>
            </a:r>
          </a:p>
          <a:p>
            <a:r>
              <a:rPr lang="tr-TR" dirty="0" smtClean="0"/>
              <a:t>dosyalarınız çalınabilir.</a:t>
            </a:r>
          </a:p>
          <a:p>
            <a:r>
              <a:rPr lang="tr-TR" dirty="0" smtClean="0"/>
              <a:t>• Yanlış paylaşımlar sonucu dosyalarınıza</a:t>
            </a:r>
          </a:p>
          <a:p>
            <a:r>
              <a:rPr lang="tr-TR" dirty="0" smtClean="0"/>
              <a:t>herkes ulaşabilir.</a:t>
            </a:r>
          </a:p>
          <a:p>
            <a:r>
              <a:rPr lang="tr-TR" dirty="0" smtClean="0"/>
              <a:t>• Servis sağlayıcının hizmeti durdurması ile</a:t>
            </a:r>
          </a:p>
          <a:p>
            <a:r>
              <a:rPr lang="tr-TR" dirty="0" smtClean="0"/>
              <a:t>tüm dosyalarınız silinebilir.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DOSYALAR SIKIŞTI MI?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000" dirty="0" smtClean="0">
                <a:solidFill>
                  <a:srgbClr val="FF0000"/>
                </a:solidFill>
              </a:rPr>
              <a:t>Zip nedir?</a:t>
            </a:r>
          </a:p>
          <a:p>
            <a:pPr algn="ctr">
              <a:buNone/>
            </a:pPr>
            <a:endParaRPr lang="tr-TR" sz="4000" i="1" dirty="0" smtClean="0"/>
          </a:p>
          <a:p>
            <a:pPr algn="ctr">
              <a:buNone/>
            </a:pPr>
            <a:r>
              <a:rPr lang="tr-TR" sz="4000" i="1" dirty="0" smtClean="0"/>
              <a:t>Bir veri sıkıştırma ve arşivleme biçimidir.</a:t>
            </a:r>
            <a:endParaRPr lang="tr-TR" sz="4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Zip nedir?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4000" i="1" dirty="0" smtClean="0"/>
              <a:t>Zip uzantılı sıkıştırılmış dosyaların oluşturulması için ilgili programlardan biri (</a:t>
            </a:r>
            <a:r>
              <a:rPr lang="tr-TR" sz="4000" i="1" dirty="0" err="1" smtClean="0"/>
              <a:t>Winzip</a:t>
            </a:r>
            <a:r>
              <a:rPr lang="tr-TR" sz="4000" i="1" dirty="0" smtClean="0"/>
              <a:t>, 7zip, vb.) kullanılabilir.</a:t>
            </a:r>
          </a:p>
          <a:p>
            <a:pPr algn="ctr">
              <a:buNone/>
            </a:pPr>
            <a:endParaRPr lang="tr-TR" sz="4000" i="1" dirty="0" smtClean="0"/>
          </a:p>
          <a:p>
            <a:pPr algn="ctr">
              <a:buNone/>
            </a:pPr>
            <a:r>
              <a:rPr lang="tr-TR" sz="1200" i="1" dirty="0" smtClean="0"/>
              <a:t>                                                                                                                         </a:t>
            </a:r>
          </a:p>
          <a:p>
            <a:pPr algn="ctr">
              <a:buNone/>
            </a:pPr>
            <a:endParaRPr lang="tr-TR" sz="4000" dirty="0"/>
          </a:p>
        </p:txBody>
      </p:sp>
      <p:pic>
        <p:nvPicPr>
          <p:cNvPr id="4" name="3 Resim" descr="ind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357694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400" i="1" dirty="0" err="1" smtClean="0"/>
              <a:t>PeaZip</a:t>
            </a:r>
            <a:r>
              <a:rPr lang="tr-TR" sz="5400" i="1" smtClean="0"/>
              <a:t> </a:t>
            </a:r>
            <a:r>
              <a:rPr lang="tr-TR" sz="5400" smtClean="0"/>
              <a:t>nedir</a:t>
            </a:r>
            <a:r>
              <a:rPr lang="tr-TR" sz="5400" dirty="0" smtClean="0"/>
              <a:t>?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i="1" dirty="0" err="1" smtClean="0"/>
              <a:t>Pardus</a:t>
            </a:r>
            <a:r>
              <a:rPr lang="tr-TR" sz="4000" i="1" dirty="0" smtClean="0"/>
              <a:t> işletim sistemi için ve aynı zamanda Linux ortamı içinde kullanılabilen diğer bir sıkıştırma programı da </a:t>
            </a:r>
            <a:r>
              <a:rPr lang="tr-TR" sz="4000" i="1" dirty="0" err="1" smtClean="0"/>
              <a:t>PeaZip’tir</a:t>
            </a:r>
            <a:endParaRPr lang="tr-TR" sz="4000" dirty="0"/>
          </a:p>
        </p:txBody>
      </p:sp>
      <p:pic>
        <p:nvPicPr>
          <p:cNvPr id="5" name="4 Resim" descr="indir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143380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85600"/>
          </a:xfrm>
        </p:spPr>
        <p:txBody>
          <a:bodyPr/>
          <a:lstStyle/>
          <a:p>
            <a:r>
              <a:rPr lang="tr-TR" dirty="0" smtClean="0"/>
              <a:t>Dosya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99614"/>
            <a:ext cx="7620000" cy="1957378"/>
          </a:xfrm>
        </p:spPr>
        <p:txBody>
          <a:bodyPr/>
          <a:lstStyle/>
          <a:p>
            <a:r>
              <a:rPr lang="tr-TR" dirty="0" smtClean="0"/>
              <a:t>Bir dosya ismi </a:t>
            </a:r>
            <a:r>
              <a:rPr lang="tr-TR" b="1" dirty="0" smtClean="0"/>
              <a:t>3</a:t>
            </a:r>
            <a:r>
              <a:rPr lang="tr-TR" dirty="0" smtClean="0"/>
              <a:t> kısımdan oluşur.</a:t>
            </a:r>
            <a:endParaRPr lang="tr-TR" dirty="0"/>
          </a:p>
        </p:txBody>
      </p:sp>
      <p:pic>
        <p:nvPicPr>
          <p:cNvPr id="12" name="11 Resim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858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27054"/>
          </a:xfrm>
        </p:spPr>
        <p:txBody>
          <a:bodyPr/>
          <a:lstStyle/>
          <a:p>
            <a:r>
              <a:rPr lang="tr-TR" dirty="0" smtClean="0"/>
              <a:t>Dosya Adı</a:t>
            </a:r>
            <a:endParaRPr lang="tr-TR" dirty="0"/>
          </a:p>
        </p:txBody>
      </p:sp>
      <p:pic>
        <p:nvPicPr>
          <p:cNvPr id="13" name="12 İçerik Yer Tutucusu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7654529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042287"/>
          </a:xfrm>
        </p:spPr>
        <p:txBody>
          <a:bodyPr/>
          <a:lstStyle/>
          <a:p>
            <a:r>
              <a:rPr lang="tr-TR" dirty="0" smtClean="0"/>
              <a:t>Nokta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Dosya adı ile dosya uzantısı ayıran işarettir. Tüm dosyalarda bulunur.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5940152" y="3997743"/>
            <a:ext cx="288032" cy="292802"/>
          </a:xfrm>
          <a:prstGeom prst="ellipse">
            <a:avLst/>
          </a:prstGeom>
          <a:solidFill>
            <a:schemeClr val="tx2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3074" name="Picture 2" descr="http://www.veryicon.com/icon/png/System/Radium%20Neue%20Mac%20Icons/Music%20F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500051" y="3876959"/>
            <a:ext cx="2443298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3200" dirty="0" smtClean="0"/>
              <a:t>İstiklal Marşı</a:t>
            </a:r>
            <a:endParaRPr lang="tr-TR" sz="3200" dirty="0"/>
          </a:p>
        </p:txBody>
      </p:sp>
      <p:sp>
        <p:nvSpPr>
          <p:cNvPr id="8" name="Metin kutusu 7"/>
          <p:cNvSpPr txBox="1"/>
          <p:nvPr/>
        </p:nvSpPr>
        <p:spPr>
          <a:xfrm>
            <a:off x="6296868" y="3876959"/>
            <a:ext cx="1077539" cy="5601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3200" dirty="0" smtClean="0"/>
              <a:t>mp3</a:t>
            </a:r>
            <a:endParaRPr lang="tr-TR" sz="3200" dirty="0"/>
          </a:p>
        </p:txBody>
      </p:sp>
    </p:spTree>
    <p:extLst>
      <p:ext uri="{BB962C8B-B14F-4D97-AF65-F5344CB8AC3E}">
        <p14:creationId xmlns="" xmlns:p14="http://schemas.microsoft.com/office/powerpoint/2010/main" val="3466302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_TP10278793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D69424-34CA-416D-8659-0C355AFC80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1004</Words>
  <Application>Microsoft Office PowerPoint</Application>
  <PresentationFormat>Ekran Gösterisi (4:3)</PresentationFormat>
  <Paragraphs>153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4" baseType="lpstr">
      <vt:lpstr>Books_16x9_TP102787939</vt:lpstr>
      <vt:lpstr>Dosya Yönetimi</vt:lpstr>
      <vt:lpstr>Slayt 2</vt:lpstr>
      <vt:lpstr>Dosya Nedir?</vt:lpstr>
      <vt:lpstr>Slayt 4</vt:lpstr>
      <vt:lpstr>Dosya Yapısı</vt:lpstr>
      <vt:lpstr>Dosya Adı</vt:lpstr>
      <vt:lpstr>Nokta</vt:lpstr>
      <vt:lpstr>Slayt 8</vt:lpstr>
      <vt:lpstr>Slayt 9</vt:lpstr>
      <vt:lpstr>Slayt 10</vt:lpstr>
      <vt:lpstr>Dosya Uzantısı</vt:lpstr>
      <vt:lpstr>Dosya Uzantısı</vt:lpstr>
      <vt:lpstr>DOSYA UZANTILARI AYNI GÖREVİ YAPAN FARKLI PROGRAMLARDA FARKLI OLABİLİR</vt:lpstr>
      <vt:lpstr>MİCROSOFT OFFİCE DOSYA UZANTILARI</vt:lpstr>
      <vt:lpstr>LİBRE OFFİCE DOSYA UZANTILARI</vt:lpstr>
      <vt:lpstr>Popüler Dosya Uzantıları</vt:lpstr>
      <vt:lpstr>DOSYALARIM NEREDE (bilisimciruh.com)</vt:lpstr>
      <vt:lpstr>DOSYALARIM NEREDE (bilisimciruh.com)</vt:lpstr>
      <vt:lpstr>DOSYALARIM NEREDE (bilisimciruh.com)</vt:lpstr>
      <vt:lpstr>Klasör Nedir?</vt:lpstr>
      <vt:lpstr>Niçin Klasör Kullanırız?</vt:lpstr>
      <vt:lpstr>Niçin Klasör Kullanırız?</vt:lpstr>
      <vt:lpstr>Niçin Klasör Kullanırız?</vt:lpstr>
      <vt:lpstr>Her Dosya Kendi Klasörüne!</vt:lpstr>
      <vt:lpstr>Klasör Kullanmazsak…</vt:lpstr>
      <vt:lpstr>Sizce Hangisi Daha Düzenli?</vt:lpstr>
      <vt:lpstr>Klasör İsimleri</vt:lpstr>
      <vt:lpstr>Alt Klasörler</vt:lpstr>
      <vt:lpstr>Önemli Notlar</vt:lpstr>
      <vt:lpstr>Bulut Depolama Nedir?</vt:lpstr>
      <vt:lpstr>Bulut Depolama Nedir?</vt:lpstr>
      <vt:lpstr>Bulut Depolama Hizmetleri</vt:lpstr>
      <vt:lpstr>GOOGLE DRİVE</vt:lpstr>
      <vt:lpstr>DROPBOX</vt:lpstr>
      <vt:lpstr>ONE DRİVE</vt:lpstr>
      <vt:lpstr>iCloud</vt:lpstr>
      <vt:lpstr>YANDEX</vt:lpstr>
      <vt:lpstr>Bulut Depolamanın Sağladığı Kolaylıklar</vt:lpstr>
      <vt:lpstr>Güvenlik ve Gizlilik Boyutunda Karşılaşılabilecek Durumlar: </vt:lpstr>
      <vt:lpstr>Slayt 40</vt:lpstr>
      <vt:lpstr>DOSYALAR SIKIŞTI MI?</vt:lpstr>
      <vt:lpstr>Zip nedir?</vt:lpstr>
      <vt:lpstr>PeaZip nedir?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2013-10-10T09:55:37Z</dcterms:created>
  <dcterms:modified xsi:type="dcterms:W3CDTF">2020-10-22T11:41:22Z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