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6" r:id="rId19"/>
    <p:sldId id="277" r:id="rId20"/>
    <p:sldId id="278" r:id="rId21"/>
    <p:sldId id="274" r:id="rId22"/>
    <p:sldId id="275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5C862-2154-49A3-846E-0C883FE91C3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63EB7A0B-4D91-4912-A7B1-B422A1016106}">
      <dgm:prSet phldrT="[Metin]"/>
      <dgm:spPr/>
      <dgm:t>
        <a:bodyPr/>
        <a:lstStyle/>
        <a:p>
          <a:pPr algn="ctr"/>
          <a:r>
            <a:rPr lang="tr-TR" dirty="0" smtClean="0"/>
            <a:t>YEREL ALAN AĞI</a:t>
          </a:r>
          <a:endParaRPr lang="tr-TR" dirty="0"/>
        </a:p>
      </dgm:t>
    </dgm:pt>
    <dgm:pt modelId="{EBB1247A-802E-4439-8683-7F2074121F8F}" type="parTrans" cxnId="{ACC55E0E-B6B0-44B7-A8E0-0FA5E5065F14}">
      <dgm:prSet/>
      <dgm:spPr/>
      <dgm:t>
        <a:bodyPr/>
        <a:lstStyle/>
        <a:p>
          <a:pPr algn="ctr"/>
          <a:endParaRPr lang="tr-TR"/>
        </a:p>
      </dgm:t>
    </dgm:pt>
    <dgm:pt modelId="{5FAA4529-4E91-488D-90D3-7340B206F588}" type="sibTrans" cxnId="{ACC55E0E-B6B0-44B7-A8E0-0FA5E5065F14}">
      <dgm:prSet/>
      <dgm:spPr/>
      <dgm:t>
        <a:bodyPr/>
        <a:lstStyle/>
        <a:p>
          <a:pPr algn="ctr"/>
          <a:endParaRPr lang="tr-TR"/>
        </a:p>
      </dgm:t>
    </dgm:pt>
    <dgm:pt modelId="{30EB41BD-A8F4-4635-8F77-DF02BF13FF1C}">
      <dgm:prSet phldrT="[Metin]"/>
      <dgm:spPr/>
      <dgm:t>
        <a:bodyPr/>
        <a:lstStyle/>
        <a:p>
          <a:pPr algn="ctr"/>
          <a:r>
            <a:rPr lang="tr-TR" dirty="0" smtClean="0"/>
            <a:t>METROPOL ALAN AĞI</a:t>
          </a:r>
          <a:endParaRPr lang="tr-TR" dirty="0"/>
        </a:p>
      </dgm:t>
    </dgm:pt>
    <dgm:pt modelId="{DCF3914F-740F-4CD9-AD33-068E34ABE433}" type="parTrans" cxnId="{D03D8208-21E0-4572-8223-F0CAB5281DE4}">
      <dgm:prSet/>
      <dgm:spPr/>
      <dgm:t>
        <a:bodyPr/>
        <a:lstStyle/>
        <a:p>
          <a:pPr algn="ctr"/>
          <a:endParaRPr lang="tr-TR"/>
        </a:p>
      </dgm:t>
    </dgm:pt>
    <dgm:pt modelId="{38A5213D-2CEE-4914-9BDA-637D5DDDAC0A}" type="sibTrans" cxnId="{D03D8208-21E0-4572-8223-F0CAB5281DE4}">
      <dgm:prSet/>
      <dgm:spPr/>
      <dgm:t>
        <a:bodyPr/>
        <a:lstStyle/>
        <a:p>
          <a:pPr algn="ctr"/>
          <a:endParaRPr lang="tr-TR"/>
        </a:p>
      </dgm:t>
    </dgm:pt>
    <dgm:pt modelId="{256F4023-3443-492F-A82B-D75268550263}">
      <dgm:prSet phldrT="[Metin]"/>
      <dgm:spPr/>
      <dgm:t>
        <a:bodyPr/>
        <a:lstStyle/>
        <a:p>
          <a:pPr algn="ctr"/>
          <a:r>
            <a:rPr lang="tr-TR" dirty="0" smtClean="0"/>
            <a:t>GENİŞ ALAN AĞI</a:t>
          </a:r>
          <a:endParaRPr lang="tr-TR" dirty="0"/>
        </a:p>
      </dgm:t>
    </dgm:pt>
    <dgm:pt modelId="{D8A091E3-FC3A-4B30-8B7D-2B150C62F449}" type="parTrans" cxnId="{73570B59-B514-4508-BC48-669936700412}">
      <dgm:prSet/>
      <dgm:spPr/>
      <dgm:t>
        <a:bodyPr/>
        <a:lstStyle/>
        <a:p>
          <a:pPr algn="ctr"/>
          <a:endParaRPr lang="tr-TR"/>
        </a:p>
      </dgm:t>
    </dgm:pt>
    <dgm:pt modelId="{91298671-C0AD-4BBE-BFA7-914D1293B70F}" type="sibTrans" cxnId="{73570B59-B514-4508-BC48-669936700412}">
      <dgm:prSet/>
      <dgm:spPr/>
      <dgm:t>
        <a:bodyPr/>
        <a:lstStyle/>
        <a:p>
          <a:pPr algn="ctr"/>
          <a:endParaRPr lang="tr-TR"/>
        </a:p>
      </dgm:t>
    </dgm:pt>
    <dgm:pt modelId="{4509F889-7E73-4378-8412-B441375D18A4}" type="pres">
      <dgm:prSet presAssocID="{A525C862-2154-49A3-846E-0C883FE91C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D35622-4F65-4FBF-AD2C-615D51968CBE}" type="pres">
      <dgm:prSet presAssocID="{63EB7A0B-4D91-4912-A7B1-B422A1016106}" presName="parentText" presStyleLbl="node1" presStyleIdx="0" presStyleCnt="3" custScaleX="5828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76F0A4-BB82-486D-814A-AF4AC01EEA1E}" type="pres">
      <dgm:prSet presAssocID="{5FAA4529-4E91-488D-90D3-7340B206F588}" presName="spacer" presStyleCnt="0"/>
      <dgm:spPr/>
    </dgm:pt>
    <dgm:pt modelId="{22DD5B01-1EC8-4CCE-8731-BE0A35DE4D6A}" type="pres">
      <dgm:prSet presAssocID="{30EB41BD-A8F4-4635-8F77-DF02BF13FF1C}" presName="parentText" presStyleLbl="node1" presStyleIdx="1" presStyleCnt="3" custScaleX="78429" custLinFactNeighborX="1" custLinFactNeighborY="3593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51EE25-44A9-452B-AC45-D92467F2E049}" type="pres">
      <dgm:prSet presAssocID="{38A5213D-2CEE-4914-9BDA-637D5DDDAC0A}" presName="spacer" presStyleCnt="0"/>
      <dgm:spPr/>
    </dgm:pt>
    <dgm:pt modelId="{8EE0AFDE-68B3-4B5C-9190-F462305031A1}" type="pres">
      <dgm:prSet presAssocID="{256F4023-3443-492F-A82B-D7526855026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C1D228-977E-421D-BCA8-EA472C6B02AB}" type="presOf" srcId="{256F4023-3443-492F-A82B-D75268550263}" destId="{8EE0AFDE-68B3-4B5C-9190-F462305031A1}" srcOrd="0" destOrd="0" presId="urn:microsoft.com/office/officeart/2005/8/layout/vList2"/>
    <dgm:cxn modelId="{68299E87-1692-4828-91C1-B687FF7610CE}" type="presOf" srcId="{63EB7A0B-4D91-4912-A7B1-B422A1016106}" destId="{E2D35622-4F65-4FBF-AD2C-615D51968CBE}" srcOrd="0" destOrd="0" presId="urn:microsoft.com/office/officeart/2005/8/layout/vList2"/>
    <dgm:cxn modelId="{73570B59-B514-4508-BC48-669936700412}" srcId="{A525C862-2154-49A3-846E-0C883FE91C38}" destId="{256F4023-3443-492F-A82B-D75268550263}" srcOrd="2" destOrd="0" parTransId="{D8A091E3-FC3A-4B30-8B7D-2B150C62F449}" sibTransId="{91298671-C0AD-4BBE-BFA7-914D1293B70F}"/>
    <dgm:cxn modelId="{E030FFFF-02A7-469E-9E82-1FA5E9945DC0}" type="presOf" srcId="{30EB41BD-A8F4-4635-8F77-DF02BF13FF1C}" destId="{22DD5B01-1EC8-4CCE-8731-BE0A35DE4D6A}" srcOrd="0" destOrd="0" presId="urn:microsoft.com/office/officeart/2005/8/layout/vList2"/>
    <dgm:cxn modelId="{ACC55E0E-B6B0-44B7-A8E0-0FA5E5065F14}" srcId="{A525C862-2154-49A3-846E-0C883FE91C38}" destId="{63EB7A0B-4D91-4912-A7B1-B422A1016106}" srcOrd="0" destOrd="0" parTransId="{EBB1247A-802E-4439-8683-7F2074121F8F}" sibTransId="{5FAA4529-4E91-488D-90D3-7340B206F588}"/>
    <dgm:cxn modelId="{00685D40-B9A2-4B17-A806-C4F7822C26F8}" type="presOf" srcId="{A525C862-2154-49A3-846E-0C883FE91C38}" destId="{4509F889-7E73-4378-8412-B441375D18A4}" srcOrd="0" destOrd="0" presId="urn:microsoft.com/office/officeart/2005/8/layout/vList2"/>
    <dgm:cxn modelId="{D03D8208-21E0-4572-8223-F0CAB5281DE4}" srcId="{A525C862-2154-49A3-846E-0C883FE91C38}" destId="{30EB41BD-A8F4-4635-8F77-DF02BF13FF1C}" srcOrd="1" destOrd="0" parTransId="{DCF3914F-740F-4CD9-AD33-068E34ABE433}" sibTransId="{38A5213D-2CEE-4914-9BDA-637D5DDDAC0A}"/>
    <dgm:cxn modelId="{4B6DA11E-50CD-49FE-9DDC-D3EA4039EEEA}" type="presParOf" srcId="{4509F889-7E73-4378-8412-B441375D18A4}" destId="{E2D35622-4F65-4FBF-AD2C-615D51968CBE}" srcOrd="0" destOrd="0" presId="urn:microsoft.com/office/officeart/2005/8/layout/vList2"/>
    <dgm:cxn modelId="{41B476D2-EB0D-4EFF-9A92-E5678942EDDF}" type="presParOf" srcId="{4509F889-7E73-4378-8412-B441375D18A4}" destId="{7C76F0A4-BB82-486D-814A-AF4AC01EEA1E}" srcOrd="1" destOrd="0" presId="urn:microsoft.com/office/officeart/2005/8/layout/vList2"/>
    <dgm:cxn modelId="{E41ADEA9-37CB-4B66-9748-2A160F749A9A}" type="presParOf" srcId="{4509F889-7E73-4378-8412-B441375D18A4}" destId="{22DD5B01-1EC8-4CCE-8731-BE0A35DE4D6A}" srcOrd="2" destOrd="0" presId="urn:microsoft.com/office/officeart/2005/8/layout/vList2"/>
    <dgm:cxn modelId="{A2D211F0-D3AA-4079-ABB5-BA69A797B4CC}" type="presParOf" srcId="{4509F889-7E73-4378-8412-B441375D18A4}" destId="{C251EE25-44A9-452B-AC45-D92467F2E049}" srcOrd="3" destOrd="0" presId="urn:microsoft.com/office/officeart/2005/8/layout/vList2"/>
    <dgm:cxn modelId="{781E8CB5-2D4A-4AC4-9904-9C0A8EB4118D}" type="presParOf" srcId="{4509F889-7E73-4378-8412-B441375D18A4}" destId="{8EE0AFDE-68B3-4B5C-9190-F462305031A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35622-4F65-4FBF-AD2C-615D51968CBE}">
      <dsp:nvSpPr>
        <dsp:cNvPr id="0" name=""/>
        <dsp:cNvSpPr/>
      </dsp:nvSpPr>
      <dsp:spPr>
        <a:xfrm>
          <a:off x="1531944" y="19922"/>
          <a:ext cx="4280926" cy="9114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YEREL ALAN AĞI</a:t>
          </a:r>
          <a:endParaRPr lang="tr-TR" sz="3800" kern="1200" dirty="0"/>
        </a:p>
      </dsp:txBody>
      <dsp:txXfrm>
        <a:off x="1576436" y="64414"/>
        <a:ext cx="4191942" cy="822446"/>
      </dsp:txXfrm>
    </dsp:sp>
    <dsp:sp modelId="{22DD5B01-1EC8-4CCE-8731-BE0A35DE4D6A}">
      <dsp:nvSpPr>
        <dsp:cNvPr id="0" name=""/>
        <dsp:cNvSpPr/>
      </dsp:nvSpPr>
      <dsp:spPr>
        <a:xfrm>
          <a:off x="792248" y="1080120"/>
          <a:ext cx="5760465" cy="91143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METROPOL ALAN AĞI</a:t>
          </a:r>
          <a:endParaRPr lang="tr-TR" sz="3800" kern="1200" dirty="0"/>
        </a:p>
      </dsp:txBody>
      <dsp:txXfrm>
        <a:off x="836740" y="1124612"/>
        <a:ext cx="5671481" cy="822446"/>
      </dsp:txXfrm>
    </dsp:sp>
    <dsp:sp modelId="{8EE0AFDE-68B3-4B5C-9190-F462305031A1}">
      <dsp:nvSpPr>
        <dsp:cNvPr id="0" name=""/>
        <dsp:cNvSpPr/>
      </dsp:nvSpPr>
      <dsp:spPr>
        <a:xfrm>
          <a:off x="0" y="2061662"/>
          <a:ext cx="7344816" cy="91143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GENİŞ ALAN AĞI</a:t>
          </a:r>
          <a:endParaRPr lang="tr-TR" sz="3800" kern="1200" dirty="0"/>
        </a:p>
      </dsp:txBody>
      <dsp:txXfrm>
        <a:off x="44492" y="2106154"/>
        <a:ext cx="7255832" cy="82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60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245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94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293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0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73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78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03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19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394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797F8-47E5-4146-9A5A-D59118DD4C2B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111F-263D-4FA5-A9A1-CA5E3415EB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52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elilogretmen.blogspot.com/2019/10/5-sinif-bilisim-teknolojieri-bilgi-baglari.html" TargetMode="External"/><Relationship Id="rId2" Type="http://schemas.openxmlformats.org/officeDocument/2006/relationships/hyperlink" Target="https://celilogretmen.blogspot.com/2018/11/6-sinif-bilgisayar-aglari-bosluk-doldurm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tsinif.blogspot.com/2018/01/5-sinif-bilgisayar-aglari-testi.html" TargetMode="External"/><Relationship Id="rId5" Type="http://schemas.openxmlformats.org/officeDocument/2006/relationships/hyperlink" Target="https://btsinif.blogspot.com/2017/12/6-sinif-internet-ve-bilgisayar-aglari-testi.html" TargetMode="External"/><Relationship Id="rId4" Type="http://schemas.openxmlformats.org/officeDocument/2006/relationships/hyperlink" Target="https://www.bilisimciruh.com/2017/02/internet-ve-bilgisayar-aglari-kavrama-testi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678865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77563" y="897515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/>
              <a:t>BİLGİSAYAR AĞLARI</a:t>
            </a:r>
            <a:endParaRPr lang="tr-TR" sz="4800" b="1" dirty="0"/>
          </a:p>
        </p:txBody>
      </p:sp>
      <p:grpSp>
        <p:nvGrpSpPr>
          <p:cNvPr id="7" name="Grup 6"/>
          <p:cNvGrpSpPr/>
          <p:nvPr/>
        </p:nvGrpSpPr>
        <p:grpSpPr>
          <a:xfrm>
            <a:off x="1469876" y="2190041"/>
            <a:ext cx="6195705" cy="3996537"/>
            <a:chOff x="1269410" y="2254681"/>
            <a:chExt cx="6195705" cy="3996537"/>
          </a:xfrm>
        </p:grpSpPr>
        <p:sp>
          <p:nvSpPr>
            <p:cNvPr id="8" name="object 73"/>
            <p:cNvSpPr/>
            <p:nvPr/>
          </p:nvSpPr>
          <p:spPr>
            <a:xfrm>
              <a:off x="1403731" y="5145201"/>
              <a:ext cx="709904" cy="824800"/>
            </a:xfrm>
            <a:custGeom>
              <a:avLst/>
              <a:gdLst/>
              <a:ahLst/>
              <a:cxnLst/>
              <a:rect l="l" t="t" r="r" b="b"/>
              <a:pathLst>
                <a:path w="709904" h="824800">
                  <a:moveTo>
                    <a:pt x="757" y="702074"/>
                  </a:moveTo>
                  <a:lnTo>
                    <a:pt x="5887" y="731568"/>
                  </a:lnTo>
                  <a:lnTo>
                    <a:pt x="15582" y="756746"/>
                  </a:lnTo>
                  <a:lnTo>
                    <a:pt x="29756" y="777741"/>
                  </a:lnTo>
                  <a:lnTo>
                    <a:pt x="48322" y="794684"/>
                  </a:lnTo>
                  <a:lnTo>
                    <a:pt x="71194" y="807709"/>
                  </a:lnTo>
                  <a:lnTo>
                    <a:pt x="98285" y="816946"/>
                  </a:lnTo>
                  <a:lnTo>
                    <a:pt x="129510" y="822529"/>
                  </a:lnTo>
                  <a:lnTo>
                    <a:pt x="164782" y="824590"/>
                  </a:lnTo>
                  <a:lnTo>
                    <a:pt x="205826" y="824800"/>
                  </a:lnTo>
                  <a:lnTo>
                    <a:pt x="227695" y="824785"/>
                  </a:lnTo>
                  <a:lnTo>
                    <a:pt x="273240" y="824513"/>
                  </a:lnTo>
                  <a:lnTo>
                    <a:pt x="320010" y="823911"/>
                  </a:lnTo>
                  <a:lnTo>
                    <a:pt x="366584" y="822971"/>
                  </a:lnTo>
                  <a:lnTo>
                    <a:pt x="411543" y="821685"/>
                  </a:lnTo>
                  <a:lnTo>
                    <a:pt x="453466" y="820045"/>
                  </a:lnTo>
                  <a:lnTo>
                    <a:pt x="490932" y="818044"/>
                  </a:lnTo>
                  <a:lnTo>
                    <a:pt x="522521" y="815673"/>
                  </a:lnTo>
                  <a:lnTo>
                    <a:pt x="546812" y="812926"/>
                  </a:lnTo>
                  <a:lnTo>
                    <a:pt x="576218" y="807319"/>
                  </a:lnTo>
                  <a:lnTo>
                    <a:pt x="607724" y="800899"/>
                  </a:lnTo>
                  <a:lnTo>
                    <a:pt x="640366" y="793952"/>
                  </a:lnTo>
                  <a:lnTo>
                    <a:pt x="670416" y="787040"/>
                  </a:lnTo>
                  <a:lnTo>
                    <a:pt x="694150" y="780728"/>
                  </a:lnTo>
                  <a:lnTo>
                    <a:pt x="709904" y="766578"/>
                  </a:lnTo>
                  <a:lnTo>
                    <a:pt x="709079" y="759697"/>
                  </a:lnTo>
                  <a:lnTo>
                    <a:pt x="706348" y="755515"/>
                  </a:lnTo>
                  <a:lnTo>
                    <a:pt x="527456" y="763045"/>
                  </a:lnTo>
                  <a:lnTo>
                    <a:pt x="326478" y="778518"/>
                  </a:lnTo>
                  <a:lnTo>
                    <a:pt x="191198" y="732124"/>
                  </a:lnTo>
                  <a:lnTo>
                    <a:pt x="179898" y="714645"/>
                  </a:lnTo>
                  <a:lnTo>
                    <a:pt x="162188" y="686960"/>
                  </a:lnTo>
                  <a:lnTo>
                    <a:pt x="152831" y="672128"/>
                  </a:lnTo>
                  <a:lnTo>
                    <a:pt x="137464" y="647018"/>
                  </a:lnTo>
                  <a:lnTo>
                    <a:pt x="128723" y="627956"/>
                  </a:lnTo>
                  <a:lnTo>
                    <a:pt x="127829" y="614776"/>
                  </a:lnTo>
                  <a:lnTo>
                    <a:pt x="128312" y="604492"/>
                  </a:lnTo>
                  <a:lnTo>
                    <a:pt x="131273" y="572417"/>
                  </a:lnTo>
                  <a:lnTo>
                    <a:pt x="133804" y="548980"/>
                  </a:lnTo>
                  <a:lnTo>
                    <a:pt x="137071" y="519512"/>
                  </a:lnTo>
                  <a:lnTo>
                    <a:pt x="202768" y="233464"/>
                  </a:lnTo>
                  <a:lnTo>
                    <a:pt x="191198" y="94310"/>
                  </a:lnTo>
                  <a:lnTo>
                    <a:pt x="133870" y="0"/>
                  </a:lnTo>
                  <a:lnTo>
                    <a:pt x="124924" y="34154"/>
                  </a:lnTo>
                  <a:lnTo>
                    <a:pt x="115780" y="70723"/>
                  </a:lnTo>
                  <a:lnTo>
                    <a:pt x="106511" y="109307"/>
                  </a:lnTo>
                  <a:lnTo>
                    <a:pt x="97190" y="149511"/>
                  </a:lnTo>
                  <a:lnTo>
                    <a:pt x="87889" y="190938"/>
                  </a:lnTo>
                  <a:lnTo>
                    <a:pt x="78680" y="233189"/>
                  </a:lnTo>
                  <a:lnTo>
                    <a:pt x="69637" y="275868"/>
                  </a:lnTo>
                  <a:lnTo>
                    <a:pt x="60830" y="318578"/>
                  </a:lnTo>
                  <a:lnTo>
                    <a:pt x="52333" y="360922"/>
                  </a:lnTo>
                  <a:lnTo>
                    <a:pt x="44218" y="402502"/>
                  </a:lnTo>
                  <a:lnTo>
                    <a:pt x="36557" y="442922"/>
                  </a:lnTo>
                  <a:lnTo>
                    <a:pt x="29423" y="481784"/>
                  </a:lnTo>
                  <a:lnTo>
                    <a:pt x="22888" y="518691"/>
                  </a:lnTo>
                  <a:lnTo>
                    <a:pt x="17024" y="553246"/>
                  </a:lnTo>
                  <a:lnTo>
                    <a:pt x="11905" y="585052"/>
                  </a:lnTo>
                  <a:lnTo>
                    <a:pt x="7602" y="613711"/>
                  </a:lnTo>
                  <a:lnTo>
                    <a:pt x="4187" y="638827"/>
                  </a:lnTo>
                  <a:lnTo>
                    <a:pt x="314" y="676841"/>
                  </a:lnTo>
                  <a:lnTo>
                    <a:pt x="0" y="688944"/>
                  </a:lnTo>
                  <a:lnTo>
                    <a:pt x="757" y="702074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74"/>
            <p:cNvSpPr/>
            <p:nvPr/>
          </p:nvSpPr>
          <p:spPr>
            <a:xfrm>
              <a:off x="1590890" y="5865449"/>
              <a:ext cx="350836" cy="69462"/>
            </a:xfrm>
            <a:custGeom>
              <a:avLst/>
              <a:gdLst/>
              <a:ahLst/>
              <a:cxnLst/>
              <a:rect l="l" t="t" r="r" b="b"/>
              <a:pathLst>
                <a:path w="350836" h="69462">
                  <a:moveTo>
                    <a:pt x="19443" y="4906"/>
                  </a:moveTo>
                  <a:lnTo>
                    <a:pt x="16294" y="3825"/>
                  </a:lnTo>
                  <a:lnTo>
                    <a:pt x="14998" y="7649"/>
                  </a:lnTo>
                  <a:lnTo>
                    <a:pt x="10007" y="1667"/>
                  </a:lnTo>
                  <a:lnTo>
                    <a:pt x="5168" y="0"/>
                  </a:lnTo>
                  <a:lnTo>
                    <a:pt x="0" y="22745"/>
                  </a:lnTo>
                  <a:lnTo>
                    <a:pt x="12013" y="26868"/>
                  </a:lnTo>
                  <a:lnTo>
                    <a:pt x="24026" y="30990"/>
                  </a:lnTo>
                  <a:lnTo>
                    <a:pt x="36039" y="35110"/>
                  </a:lnTo>
                  <a:lnTo>
                    <a:pt x="48051" y="39229"/>
                  </a:lnTo>
                  <a:lnTo>
                    <a:pt x="60062" y="43347"/>
                  </a:lnTo>
                  <a:lnTo>
                    <a:pt x="72074" y="47465"/>
                  </a:lnTo>
                  <a:lnTo>
                    <a:pt x="84087" y="51582"/>
                  </a:lnTo>
                  <a:lnTo>
                    <a:pt x="96100" y="55700"/>
                  </a:lnTo>
                  <a:lnTo>
                    <a:pt x="108114" y="59819"/>
                  </a:lnTo>
                  <a:lnTo>
                    <a:pt x="120130" y="63938"/>
                  </a:lnTo>
                  <a:lnTo>
                    <a:pt x="130975" y="67656"/>
                  </a:lnTo>
                  <a:lnTo>
                    <a:pt x="143284" y="69462"/>
                  </a:lnTo>
                  <a:lnTo>
                    <a:pt x="155810" y="68579"/>
                  </a:lnTo>
                  <a:lnTo>
                    <a:pt x="157645" y="68431"/>
                  </a:lnTo>
                  <a:lnTo>
                    <a:pt x="170304" y="67451"/>
                  </a:lnTo>
                  <a:lnTo>
                    <a:pt x="182965" y="66474"/>
                  </a:lnTo>
                  <a:lnTo>
                    <a:pt x="195627" y="65497"/>
                  </a:lnTo>
                  <a:lnTo>
                    <a:pt x="208290" y="64522"/>
                  </a:lnTo>
                  <a:lnTo>
                    <a:pt x="220954" y="63547"/>
                  </a:lnTo>
                  <a:lnTo>
                    <a:pt x="233618" y="62573"/>
                  </a:lnTo>
                  <a:lnTo>
                    <a:pt x="241833" y="61941"/>
                  </a:lnTo>
                  <a:lnTo>
                    <a:pt x="254493" y="60969"/>
                  </a:lnTo>
                  <a:lnTo>
                    <a:pt x="267155" y="59995"/>
                  </a:lnTo>
                  <a:lnTo>
                    <a:pt x="279819" y="59020"/>
                  </a:lnTo>
                  <a:lnTo>
                    <a:pt x="292483" y="58044"/>
                  </a:lnTo>
                  <a:lnTo>
                    <a:pt x="305147" y="57066"/>
                  </a:lnTo>
                  <a:lnTo>
                    <a:pt x="317810" y="56088"/>
                  </a:lnTo>
                  <a:lnTo>
                    <a:pt x="330472" y="55110"/>
                  </a:lnTo>
                  <a:lnTo>
                    <a:pt x="342328" y="54193"/>
                  </a:lnTo>
                  <a:lnTo>
                    <a:pt x="350836" y="48513"/>
                  </a:lnTo>
                  <a:lnTo>
                    <a:pt x="350337" y="38501"/>
                  </a:lnTo>
                  <a:lnTo>
                    <a:pt x="342223" y="31672"/>
                  </a:lnTo>
                  <a:lnTo>
                    <a:pt x="338289" y="31382"/>
                  </a:lnTo>
                  <a:lnTo>
                    <a:pt x="325630" y="32353"/>
                  </a:lnTo>
                  <a:lnTo>
                    <a:pt x="312969" y="33323"/>
                  </a:lnTo>
                  <a:lnTo>
                    <a:pt x="300307" y="34295"/>
                  </a:lnTo>
                  <a:lnTo>
                    <a:pt x="287645" y="35266"/>
                  </a:lnTo>
                  <a:lnTo>
                    <a:pt x="274981" y="36239"/>
                  </a:lnTo>
                  <a:lnTo>
                    <a:pt x="262318" y="37213"/>
                  </a:lnTo>
                  <a:lnTo>
                    <a:pt x="249654" y="38187"/>
                  </a:lnTo>
                  <a:lnTo>
                    <a:pt x="236990" y="39163"/>
                  </a:lnTo>
                  <a:lnTo>
                    <a:pt x="224327" y="40139"/>
                  </a:lnTo>
                  <a:lnTo>
                    <a:pt x="211664" y="41117"/>
                  </a:lnTo>
                  <a:lnTo>
                    <a:pt x="200901" y="41949"/>
                  </a:lnTo>
                  <a:lnTo>
                    <a:pt x="188238" y="42918"/>
                  </a:lnTo>
                  <a:lnTo>
                    <a:pt x="175576" y="43889"/>
                  </a:lnTo>
                  <a:lnTo>
                    <a:pt x="162913" y="44864"/>
                  </a:lnTo>
                  <a:lnTo>
                    <a:pt x="150251" y="45842"/>
                  </a:lnTo>
                  <a:lnTo>
                    <a:pt x="140512" y="46597"/>
                  </a:lnTo>
                  <a:lnTo>
                    <a:pt x="140122" y="47302"/>
                  </a:lnTo>
                  <a:lnTo>
                    <a:pt x="139685" y="46254"/>
                  </a:lnTo>
                  <a:lnTo>
                    <a:pt x="135839" y="44796"/>
                  </a:lnTo>
                  <a:lnTo>
                    <a:pt x="123824" y="40680"/>
                  </a:lnTo>
                  <a:lnTo>
                    <a:pt x="111810" y="36559"/>
                  </a:lnTo>
                  <a:lnTo>
                    <a:pt x="99795" y="32445"/>
                  </a:lnTo>
                  <a:lnTo>
                    <a:pt x="97091" y="31521"/>
                  </a:lnTo>
                  <a:lnTo>
                    <a:pt x="85078" y="27402"/>
                  </a:lnTo>
                  <a:lnTo>
                    <a:pt x="73066" y="23282"/>
                  </a:lnTo>
                  <a:lnTo>
                    <a:pt x="61054" y="19164"/>
                  </a:lnTo>
                  <a:lnTo>
                    <a:pt x="49041" y="15046"/>
                  </a:lnTo>
                  <a:lnTo>
                    <a:pt x="37027" y="10928"/>
                  </a:lnTo>
                  <a:lnTo>
                    <a:pt x="25010" y="6812"/>
                  </a:lnTo>
                  <a:lnTo>
                    <a:pt x="19443" y="490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75"/>
            <p:cNvSpPr/>
            <p:nvPr/>
          </p:nvSpPr>
          <p:spPr>
            <a:xfrm>
              <a:off x="1392628" y="5141163"/>
              <a:ext cx="731865" cy="840463"/>
            </a:xfrm>
            <a:custGeom>
              <a:avLst/>
              <a:gdLst/>
              <a:ahLst/>
              <a:cxnLst/>
              <a:rect l="l" t="t" r="r" b="b"/>
              <a:pathLst>
                <a:path w="731865" h="840463">
                  <a:moveTo>
                    <a:pt x="433" y="705997"/>
                  </a:moveTo>
                  <a:lnTo>
                    <a:pt x="3740" y="731006"/>
                  </a:lnTo>
                  <a:lnTo>
                    <a:pt x="11087" y="755065"/>
                  </a:lnTo>
                  <a:lnTo>
                    <a:pt x="29874" y="786180"/>
                  </a:lnTo>
                  <a:lnTo>
                    <a:pt x="48925" y="804676"/>
                  </a:lnTo>
                  <a:lnTo>
                    <a:pt x="70790" y="818515"/>
                  </a:lnTo>
                  <a:lnTo>
                    <a:pt x="94833" y="828335"/>
                  </a:lnTo>
                  <a:lnTo>
                    <a:pt x="120414" y="834776"/>
                  </a:lnTo>
                  <a:lnTo>
                    <a:pt x="146894" y="838474"/>
                  </a:lnTo>
                  <a:lnTo>
                    <a:pt x="173635" y="840069"/>
                  </a:lnTo>
                  <a:lnTo>
                    <a:pt x="210692" y="840423"/>
                  </a:lnTo>
                  <a:lnTo>
                    <a:pt x="236957" y="840463"/>
                  </a:lnTo>
                  <a:lnTo>
                    <a:pt x="250091" y="840438"/>
                  </a:lnTo>
                  <a:lnTo>
                    <a:pt x="276359" y="840294"/>
                  </a:lnTo>
                  <a:lnTo>
                    <a:pt x="302628" y="840028"/>
                  </a:lnTo>
                  <a:lnTo>
                    <a:pt x="328896" y="839638"/>
                  </a:lnTo>
                  <a:lnTo>
                    <a:pt x="355161" y="839123"/>
                  </a:lnTo>
                  <a:lnTo>
                    <a:pt x="381424" y="838483"/>
                  </a:lnTo>
                  <a:lnTo>
                    <a:pt x="407681" y="837716"/>
                  </a:lnTo>
                  <a:lnTo>
                    <a:pt x="433932" y="836823"/>
                  </a:lnTo>
                  <a:lnTo>
                    <a:pt x="459945" y="835770"/>
                  </a:lnTo>
                  <a:lnTo>
                    <a:pt x="485473" y="834302"/>
                  </a:lnTo>
                  <a:lnTo>
                    <a:pt x="510740" y="832323"/>
                  </a:lnTo>
                  <a:lnTo>
                    <a:pt x="535838" y="829785"/>
                  </a:lnTo>
                  <a:lnTo>
                    <a:pt x="560859" y="826638"/>
                  </a:lnTo>
                  <a:lnTo>
                    <a:pt x="585897" y="822833"/>
                  </a:lnTo>
                  <a:lnTo>
                    <a:pt x="611043" y="818321"/>
                  </a:lnTo>
                  <a:lnTo>
                    <a:pt x="647046" y="810910"/>
                  </a:lnTo>
                  <a:lnTo>
                    <a:pt x="671870" y="805400"/>
                  </a:lnTo>
                  <a:lnTo>
                    <a:pt x="696506" y="799170"/>
                  </a:lnTo>
                  <a:lnTo>
                    <a:pt x="727415" y="786754"/>
                  </a:lnTo>
                  <a:lnTo>
                    <a:pt x="731865" y="777103"/>
                  </a:lnTo>
                  <a:lnTo>
                    <a:pt x="730983" y="765054"/>
                  </a:lnTo>
                  <a:lnTo>
                    <a:pt x="707068" y="756021"/>
                  </a:lnTo>
                  <a:lnTo>
                    <a:pt x="714466" y="767495"/>
                  </a:lnTo>
                  <a:lnTo>
                    <a:pt x="715482" y="769654"/>
                  </a:lnTo>
                  <a:lnTo>
                    <a:pt x="710033" y="770973"/>
                  </a:lnTo>
                  <a:lnTo>
                    <a:pt x="703861" y="773756"/>
                  </a:lnTo>
                  <a:lnTo>
                    <a:pt x="696940" y="775140"/>
                  </a:lnTo>
                  <a:lnTo>
                    <a:pt x="678127" y="780045"/>
                  </a:lnTo>
                  <a:lnTo>
                    <a:pt x="665755" y="782942"/>
                  </a:lnTo>
                  <a:lnTo>
                    <a:pt x="653353" y="785712"/>
                  </a:lnTo>
                  <a:lnTo>
                    <a:pt x="634907" y="789767"/>
                  </a:lnTo>
                  <a:lnTo>
                    <a:pt x="622489" y="792443"/>
                  </a:lnTo>
                  <a:lnTo>
                    <a:pt x="610057" y="795069"/>
                  </a:lnTo>
                  <a:lnTo>
                    <a:pt x="597611" y="797637"/>
                  </a:lnTo>
                  <a:lnTo>
                    <a:pt x="585155" y="800137"/>
                  </a:lnTo>
                  <a:lnTo>
                    <a:pt x="572690" y="802560"/>
                  </a:lnTo>
                  <a:lnTo>
                    <a:pt x="560783" y="804792"/>
                  </a:lnTo>
                  <a:lnTo>
                    <a:pt x="548377" y="806880"/>
                  </a:lnTo>
                  <a:lnTo>
                    <a:pt x="535872" y="808627"/>
                  </a:lnTo>
                  <a:lnTo>
                    <a:pt x="523283" y="810068"/>
                  </a:lnTo>
                  <a:lnTo>
                    <a:pt x="510625" y="811237"/>
                  </a:lnTo>
                  <a:lnTo>
                    <a:pt x="497913" y="812167"/>
                  </a:lnTo>
                  <a:lnTo>
                    <a:pt x="485162" y="812892"/>
                  </a:lnTo>
                  <a:lnTo>
                    <a:pt x="472386" y="813445"/>
                  </a:lnTo>
                  <a:lnTo>
                    <a:pt x="459601" y="813860"/>
                  </a:lnTo>
                  <a:lnTo>
                    <a:pt x="446821" y="814172"/>
                  </a:lnTo>
                  <a:lnTo>
                    <a:pt x="434062" y="814413"/>
                  </a:lnTo>
                  <a:lnTo>
                    <a:pt x="421338" y="814617"/>
                  </a:lnTo>
                  <a:lnTo>
                    <a:pt x="408664" y="814818"/>
                  </a:lnTo>
                  <a:lnTo>
                    <a:pt x="396055" y="815050"/>
                  </a:lnTo>
                  <a:lnTo>
                    <a:pt x="384939" y="815309"/>
                  </a:lnTo>
                  <a:lnTo>
                    <a:pt x="372253" y="815638"/>
                  </a:lnTo>
                  <a:lnTo>
                    <a:pt x="359563" y="815951"/>
                  </a:lnTo>
                  <a:lnTo>
                    <a:pt x="346870" y="816247"/>
                  </a:lnTo>
                  <a:lnTo>
                    <a:pt x="334174" y="816521"/>
                  </a:lnTo>
                  <a:lnTo>
                    <a:pt x="321475" y="816772"/>
                  </a:lnTo>
                  <a:lnTo>
                    <a:pt x="308774" y="816996"/>
                  </a:lnTo>
                  <a:lnTo>
                    <a:pt x="296072" y="817191"/>
                  </a:lnTo>
                  <a:lnTo>
                    <a:pt x="283369" y="817354"/>
                  </a:lnTo>
                  <a:lnTo>
                    <a:pt x="270666" y="817482"/>
                  </a:lnTo>
                  <a:lnTo>
                    <a:pt x="257962" y="817571"/>
                  </a:lnTo>
                  <a:lnTo>
                    <a:pt x="245260" y="817620"/>
                  </a:lnTo>
                  <a:lnTo>
                    <a:pt x="232559" y="817626"/>
                  </a:lnTo>
                  <a:lnTo>
                    <a:pt x="219859" y="817585"/>
                  </a:lnTo>
                  <a:lnTo>
                    <a:pt x="207163" y="817496"/>
                  </a:lnTo>
                  <a:lnTo>
                    <a:pt x="194468" y="817354"/>
                  </a:lnTo>
                  <a:lnTo>
                    <a:pt x="181778" y="817157"/>
                  </a:lnTo>
                  <a:lnTo>
                    <a:pt x="169091" y="816903"/>
                  </a:lnTo>
                  <a:lnTo>
                    <a:pt x="150836" y="816041"/>
                  </a:lnTo>
                  <a:lnTo>
                    <a:pt x="136142" y="814355"/>
                  </a:lnTo>
                  <a:lnTo>
                    <a:pt x="121977" y="811734"/>
                  </a:lnTo>
                  <a:lnTo>
                    <a:pt x="108419" y="808140"/>
                  </a:lnTo>
                  <a:lnTo>
                    <a:pt x="95550" y="803531"/>
                  </a:lnTo>
                  <a:lnTo>
                    <a:pt x="83449" y="797871"/>
                  </a:lnTo>
                  <a:lnTo>
                    <a:pt x="72196" y="791118"/>
                  </a:lnTo>
                  <a:lnTo>
                    <a:pt x="61872" y="783233"/>
                  </a:lnTo>
                  <a:lnTo>
                    <a:pt x="52557" y="774178"/>
                  </a:lnTo>
                  <a:lnTo>
                    <a:pt x="44330" y="763912"/>
                  </a:lnTo>
                  <a:lnTo>
                    <a:pt x="37272" y="752396"/>
                  </a:lnTo>
                  <a:lnTo>
                    <a:pt x="31463" y="739591"/>
                  </a:lnTo>
                  <a:lnTo>
                    <a:pt x="26982" y="725458"/>
                  </a:lnTo>
                  <a:lnTo>
                    <a:pt x="23954" y="710256"/>
                  </a:lnTo>
                  <a:lnTo>
                    <a:pt x="22687" y="697949"/>
                  </a:lnTo>
                  <a:lnTo>
                    <a:pt x="22363" y="685452"/>
                  </a:lnTo>
                  <a:lnTo>
                    <a:pt x="22828" y="672824"/>
                  </a:lnTo>
                  <a:lnTo>
                    <a:pt x="23923" y="660130"/>
                  </a:lnTo>
                  <a:lnTo>
                    <a:pt x="25492" y="647429"/>
                  </a:lnTo>
                  <a:lnTo>
                    <a:pt x="27378" y="634784"/>
                  </a:lnTo>
                  <a:lnTo>
                    <a:pt x="29425" y="622256"/>
                  </a:lnTo>
                  <a:lnTo>
                    <a:pt x="31476" y="609908"/>
                  </a:lnTo>
                  <a:lnTo>
                    <a:pt x="33136" y="599394"/>
                  </a:lnTo>
                  <a:lnTo>
                    <a:pt x="37037" y="574289"/>
                  </a:lnTo>
                  <a:lnTo>
                    <a:pt x="41135" y="549218"/>
                  </a:lnTo>
                  <a:lnTo>
                    <a:pt x="45405" y="524177"/>
                  </a:lnTo>
                  <a:lnTo>
                    <a:pt x="49822" y="499163"/>
                  </a:lnTo>
                  <a:lnTo>
                    <a:pt x="54361" y="474171"/>
                  </a:lnTo>
                  <a:lnTo>
                    <a:pt x="58997" y="449198"/>
                  </a:lnTo>
                  <a:lnTo>
                    <a:pt x="63705" y="424241"/>
                  </a:lnTo>
                  <a:lnTo>
                    <a:pt x="67956" y="401915"/>
                  </a:lnTo>
                  <a:lnTo>
                    <a:pt x="71970" y="381063"/>
                  </a:lnTo>
                  <a:lnTo>
                    <a:pt x="76032" y="360216"/>
                  </a:lnTo>
                  <a:lnTo>
                    <a:pt x="80145" y="339375"/>
                  </a:lnTo>
                  <a:lnTo>
                    <a:pt x="84311" y="318542"/>
                  </a:lnTo>
                  <a:lnTo>
                    <a:pt x="88536" y="297719"/>
                  </a:lnTo>
                  <a:lnTo>
                    <a:pt x="92823" y="276906"/>
                  </a:lnTo>
                  <a:lnTo>
                    <a:pt x="97175" y="256106"/>
                  </a:lnTo>
                  <a:lnTo>
                    <a:pt x="101596" y="235320"/>
                  </a:lnTo>
                  <a:lnTo>
                    <a:pt x="106090" y="214550"/>
                  </a:lnTo>
                  <a:lnTo>
                    <a:pt x="110660" y="193797"/>
                  </a:lnTo>
                  <a:lnTo>
                    <a:pt x="115311" y="173064"/>
                  </a:lnTo>
                  <a:lnTo>
                    <a:pt x="120045" y="152350"/>
                  </a:lnTo>
                  <a:lnTo>
                    <a:pt x="124867" y="131659"/>
                  </a:lnTo>
                  <a:lnTo>
                    <a:pt x="129780" y="110992"/>
                  </a:lnTo>
                  <a:lnTo>
                    <a:pt x="134788" y="90349"/>
                  </a:lnTo>
                  <a:lnTo>
                    <a:pt x="141090" y="19870"/>
                  </a:lnTo>
                  <a:lnTo>
                    <a:pt x="147688" y="30722"/>
                  </a:lnTo>
                  <a:lnTo>
                    <a:pt x="148719" y="8369"/>
                  </a:lnTo>
                  <a:lnTo>
                    <a:pt x="141607" y="8674"/>
                  </a:lnTo>
                  <a:lnTo>
                    <a:pt x="134495" y="9017"/>
                  </a:lnTo>
                  <a:lnTo>
                    <a:pt x="134088" y="0"/>
                  </a:lnTo>
                  <a:lnTo>
                    <a:pt x="128085" y="22755"/>
                  </a:lnTo>
                  <a:lnTo>
                    <a:pt x="122210" y="45547"/>
                  </a:lnTo>
                  <a:lnTo>
                    <a:pt x="116460" y="68375"/>
                  </a:lnTo>
                  <a:lnTo>
                    <a:pt x="110830" y="91236"/>
                  </a:lnTo>
                  <a:lnTo>
                    <a:pt x="105315" y="114129"/>
                  </a:lnTo>
                  <a:lnTo>
                    <a:pt x="99912" y="137051"/>
                  </a:lnTo>
                  <a:lnTo>
                    <a:pt x="94616" y="160000"/>
                  </a:lnTo>
                  <a:lnTo>
                    <a:pt x="89423" y="182976"/>
                  </a:lnTo>
                  <a:lnTo>
                    <a:pt x="84327" y="205975"/>
                  </a:lnTo>
                  <a:lnTo>
                    <a:pt x="79326" y="228996"/>
                  </a:lnTo>
                  <a:lnTo>
                    <a:pt x="74414" y="252036"/>
                  </a:lnTo>
                  <a:lnTo>
                    <a:pt x="69587" y="275095"/>
                  </a:lnTo>
                  <a:lnTo>
                    <a:pt x="64842" y="298170"/>
                  </a:lnTo>
                  <a:lnTo>
                    <a:pt x="60172" y="321260"/>
                  </a:lnTo>
                  <a:lnTo>
                    <a:pt x="55575" y="344361"/>
                  </a:lnTo>
                  <a:lnTo>
                    <a:pt x="51045" y="367473"/>
                  </a:lnTo>
                  <a:lnTo>
                    <a:pt x="46579" y="390594"/>
                  </a:lnTo>
                  <a:lnTo>
                    <a:pt x="42172" y="413721"/>
                  </a:lnTo>
                  <a:lnTo>
                    <a:pt x="37819" y="436853"/>
                  </a:lnTo>
                  <a:lnTo>
                    <a:pt x="33517" y="459987"/>
                  </a:lnTo>
                  <a:lnTo>
                    <a:pt x="28919" y="484962"/>
                  </a:lnTo>
                  <a:lnTo>
                    <a:pt x="24415" y="509961"/>
                  </a:lnTo>
                  <a:lnTo>
                    <a:pt x="20042" y="534986"/>
                  </a:lnTo>
                  <a:lnTo>
                    <a:pt x="15836" y="560043"/>
                  </a:lnTo>
                  <a:lnTo>
                    <a:pt x="11834" y="585132"/>
                  </a:lnTo>
                  <a:lnTo>
                    <a:pt x="8073" y="610257"/>
                  </a:lnTo>
                  <a:lnTo>
                    <a:pt x="4589" y="635421"/>
                  </a:lnTo>
                  <a:lnTo>
                    <a:pt x="983" y="667808"/>
                  </a:lnTo>
                  <a:lnTo>
                    <a:pt x="0" y="693294"/>
                  </a:lnTo>
                  <a:lnTo>
                    <a:pt x="433" y="70599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76"/>
            <p:cNvSpPr/>
            <p:nvPr/>
          </p:nvSpPr>
          <p:spPr>
            <a:xfrm>
              <a:off x="1541846" y="5169753"/>
              <a:ext cx="5067" cy="12985"/>
            </a:xfrm>
            <a:custGeom>
              <a:avLst/>
              <a:gdLst/>
              <a:ahLst/>
              <a:cxnLst/>
              <a:rect l="l" t="t" r="r" b="b"/>
              <a:pathLst>
                <a:path w="5067" h="12985">
                  <a:moveTo>
                    <a:pt x="5067" y="12985"/>
                  </a:moveTo>
                  <a:lnTo>
                    <a:pt x="1201" y="0"/>
                  </a:lnTo>
                  <a:lnTo>
                    <a:pt x="0" y="4647"/>
                  </a:lnTo>
                  <a:lnTo>
                    <a:pt x="5067" y="1298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77"/>
            <p:cNvSpPr/>
            <p:nvPr/>
          </p:nvSpPr>
          <p:spPr>
            <a:xfrm>
              <a:off x="1527417" y="5149227"/>
              <a:ext cx="26088" cy="82285"/>
            </a:xfrm>
            <a:custGeom>
              <a:avLst/>
              <a:gdLst/>
              <a:ahLst/>
              <a:cxnLst/>
              <a:rect l="l" t="t" r="r" b="b"/>
              <a:pathLst>
                <a:path w="26088" h="82285">
                  <a:moveTo>
                    <a:pt x="0" y="82285"/>
                  </a:moveTo>
                  <a:lnTo>
                    <a:pt x="5106" y="61669"/>
                  </a:lnTo>
                  <a:lnTo>
                    <a:pt x="10315" y="41082"/>
                  </a:lnTo>
                  <a:lnTo>
                    <a:pt x="14429" y="25173"/>
                  </a:lnTo>
                  <a:lnTo>
                    <a:pt x="15630" y="20525"/>
                  </a:lnTo>
                  <a:lnTo>
                    <a:pt x="19496" y="33510"/>
                  </a:lnTo>
                  <a:lnTo>
                    <a:pt x="26088" y="44366"/>
                  </a:lnTo>
                  <a:lnTo>
                    <a:pt x="21055" y="0"/>
                  </a:lnTo>
                  <a:lnTo>
                    <a:pt x="13930" y="304"/>
                  </a:lnTo>
                  <a:lnTo>
                    <a:pt x="12900" y="22657"/>
                  </a:lnTo>
                  <a:lnTo>
                    <a:pt x="6302" y="11805"/>
                  </a:lnTo>
                  <a:lnTo>
                    <a:pt x="0" y="8228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78"/>
            <p:cNvSpPr/>
            <p:nvPr/>
          </p:nvSpPr>
          <p:spPr>
            <a:xfrm>
              <a:off x="1522418" y="5134002"/>
              <a:ext cx="94660" cy="754192"/>
            </a:xfrm>
            <a:custGeom>
              <a:avLst/>
              <a:gdLst/>
              <a:ahLst/>
              <a:cxnLst/>
              <a:rect l="l" t="t" r="r" b="b"/>
              <a:pathLst>
                <a:path w="94660" h="754192">
                  <a:moveTo>
                    <a:pt x="3238" y="653217"/>
                  </a:moveTo>
                  <a:lnTo>
                    <a:pt x="8293" y="665068"/>
                  </a:lnTo>
                  <a:lnTo>
                    <a:pt x="15054" y="676516"/>
                  </a:lnTo>
                  <a:lnTo>
                    <a:pt x="22513" y="687485"/>
                  </a:lnTo>
                  <a:lnTo>
                    <a:pt x="29663" y="697898"/>
                  </a:lnTo>
                  <a:lnTo>
                    <a:pt x="31400" y="700589"/>
                  </a:lnTo>
                  <a:lnTo>
                    <a:pt x="36567" y="709934"/>
                  </a:lnTo>
                  <a:lnTo>
                    <a:pt x="43054" y="722422"/>
                  </a:lnTo>
                  <a:lnTo>
                    <a:pt x="50551" y="735552"/>
                  </a:lnTo>
                  <a:lnTo>
                    <a:pt x="58746" y="746824"/>
                  </a:lnTo>
                  <a:lnTo>
                    <a:pt x="67329" y="753738"/>
                  </a:lnTo>
                  <a:lnTo>
                    <a:pt x="68472" y="754192"/>
                  </a:lnTo>
                  <a:lnTo>
                    <a:pt x="73640" y="731446"/>
                  </a:lnTo>
                  <a:lnTo>
                    <a:pt x="78479" y="733113"/>
                  </a:lnTo>
                  <a:lnTo>
                    <a:pt x="83470" y="739095"/>
                  </a:lnTo>
                  <a:lnTo>
                    <a:pt x="84766" y="735271"/>
                  </a:lnTo>
                  <a:lnTo>
                    <a:pt x="81629" y="734189"/>
                  </a:lnTo>
                  <a:lnTo>
                    <a:pt x="79911" y="733602"/>
                  </a:lnTo>
                  <a:lnTo>
                    <a:pt x="79609" y="733137"/>
                  </a:lnTo>
                  <a:lnTo>
                    <a:pt x="72714" y="722467"/>
                  </a:lnTo>
                  <a:lnTo>
                    <a:pt x="65845" y="711778"/>
                  </a:lnTo>
                  <a:lnTo>
                    <a:pt x="59000" y="701080"/>
                  </a:lnTo>
                  <a:lnTo>
                    <a:pt x="52343" y="690642"/>
                  </a:lnTo>
                  <a:lnTo>
                    <a:pt x="44885" y="679108"/>
                  </a:lnTo>
                  <a:lnTo>
                    <a:pt x="37986" y="668179"/>
                  </a:lnTo>
                  <a:lnTo>
                    <a:pt x="32018" y="657340"/>
                  </a:lnTo>
                  <a:lnTo>
                    <a:pt x="27356" y="646076"/>
                  </a:lnTo>
                  <a:lnTo>
                    <a:pt x="24375" y="633869"/>
                  </a:lnTo>
                  <a:lnTo>
                    <a:pt x="23437" y="621125"/>
                  </a:lnTo>
                  <a:lnTo>
                    <a:pt x="23688" y="608443"/>
                  </a:lnTo>
                  <a:lnTo>
                    <a:pt x="24249" y="595753"/>
                  </a:lnTo>
                  <a:lnTo>
                    <a:pt x="25067" y="583062"/>
                  </a:lnTo>
                  <a:lnTo>
                    <a:pt x="26089" y="570380"/>
                  </a:lnTo>
                  <a:lnTo>
                    <a:pt x="27262" y="557714"/>
                  </a:lnTo>
                  <a:lnTo>
                    <a:pt x="28533" y="545072"/>
                  </a:lnTo>
                  <a:lnTo>
                    <a:pt x="29635" y="534497"/>
                  </a:lnTo>
                  <a:lnTo>
                    <a:pt x="31009" y="524570"/>
                  </a:lnTo>
                  <a:lnTo>
                    <a:pt x="33114" y="513244"/>
                  </a:lnTo>
                  <a:lnTo>
                    <a:pt x="35789" y="500857"/>
                  </a:lnTo>
                  <a:lnTo>
                    <a:pt x="38875" y="487748"/>
                  </a:lnTo>
                  <a:lnTo>
                    <a:pt x="42212" y="474257"/>
                  </a:lnTo>
                  <a:lnTo>
                    <a:pt x="45640" y="460723"/>
                  </a:lnTo>
                  <a:lnTo>
                    <a:pt x="48998" y="447485"/>
                  </a:lnTo>
                  <a:lnTo>
                    <a:pt x="52126" y="434882"/>
                  </a:lnTo>
                  <a:lnTo>
                    <a:pt x="54400" y="425295"/>
                  </a:lnTo>
                  <a:lnTo>
                    <a:pt x="57243" y="412919"/>
                  </a:lnTo>
                  <a:lnTo>
                    <a:pt x="60086" y="400543"/>
                  </a:lnTo>
                  <a:lnTo>
                    <a:pt x="62931" y="388167"/>
                  </a:lnTo>
                  <a:lnTo>
                    <a:pt x="65775" y="375791"/>
                  </a:lnTo>
                  <a:lnTo>
                    <a:pt x="68620" y="363415"/>
                  </a:lnTo>
                  <a:lnTo>
                    <a:pt x="71464" y="351038"/>
                  </a:lnTo>
                  <a:lnTo>
                    <a:pt x="74309" y="338661"/>
                  </a:lnTo>
                  <a:lnTo>
                    <a:pt x="77153" y="326283"/>
                  </a:lnTo>
                  <a:lnTo>
                    <a:pt x="79997" y="313905"/>
                  </a:lnTo>
                  <a:lnTo>
                    <a:pt x="82840" y="301527"/>
                  </a:lnTo>
                  <a:lnTo>
                    <a:pt x="85683" y="289147"/>
                  </a:lnTo>
                  <a:lnTo>
                    <a:pt x="88524" y="276767"/>
                  </a:lnTo>
                  <a:lnTo>
                    <a:pt x="91364" y="264386"/>
                  </a:lnTo>
                  <a:lnTo>
                    <a:pt x="93609" y="251675"/>
                  </a:lnTo>
                  <a:lnTo>
                    <a:pt x="94603" y="239240"/>
                  </a:lnTo>
                  <a:lnTo>
                    <a:pt x="94660" y="226743"/>
                  </a:lnTo>
                  <a:lnTo>
                    <a:pt x="94010" y="214201"/>
                  </a:lnTo>
                  <a:lnTo>
                    <a:pt x="92884" y="201632"/>
                  </a:lnTo>
                  <a:lnTo>
                    <a:pt x="91513" y="189053"/>
                  </a:lnTo>
                  <a:lnTo>
                    <a:pt x="90128" y="176483"/>
                  </a:lnTo>
                  <a:lnTo>
                    <a:pt x="89096" y="165630"/>
                  </a:lnTo>
                  <a:lnTo>
                    <a:pt x="88046" y="152967"/>
                  </a:lnTo>
                  <a:lnTo>
                    <a:pt x="86992" y="140309"/>
                  </a:lnTo>
                  <a:lnTo>
                    <a:pt x="85935" y="127654"/>
                  </a:lnTo>
                  <a:lnTo>
                    <a:pt x="84875" y="115002"/>
                  </a:lnTo>
                  <a:lnTo>
                    <a:pt x="83953" y="104035"/>
                  </a:lnTo>
                  <a:lnTo>
                    <a:pt x="80738" y="93114"/>
                  </a:lnTo>
                  <a:lnTo>
                    <a:pt x="74075" y="81363"/>
                  </a:lnTo>
                  <a:lnTo>
                    <a:pt x="65888" y="69706"/>
                  </a:lnTo>
                  <a:lnTo>
                    <a:pt x="58102" y="59067"/>
                  </a:lnTo>
                  <a:lnTo>
                    <a:pt x="54311" y="53375"/>
                  </a:lnTo>
                  <a:lnTo>
                    <a:pt x="47724" y="42524"/>
                  </a:lnTo>
                  <a:lnTo>
                    <a:pt x="41132" y="31674"/>
                  </a:lnTo>
                  <a:lnTo>
                    <a:pt x="34538" y="20820"/>
                  </a:lnTo>
                  <a:lnTo>
                    <a:pt x="27943" y="9959"/>
                  </a:lnTo>
                  <a:lnTo>
                    <a:pt x="25660" y="6195"/>
                  </a:lnTo>
                  <a:lnTo>
                    <a:pt x="16223" y="0"/>
                  </a:lnTo>
                  <a:lnTo>
                    <a:pt x="6147" y="3316"/>
                  </a:lnTo>
                  <a:lnTo>
                    <a:pt x="4298" y="7160"/>
                  </a:lnTo>
                  <a:lnTo>
                    <a:pt x="4705" y="16177"/>
                  </a:lnTo>
                  <a:lnTo>
                    <a:pt x="11817" y="15834"/>
                  </a:lnTo>
                  <a:lnTo>
                    <a:pt x="18929" y="15529"/>
                  </a:lnTo>
                  <a:lnTo>
                    <a:pt x="26054" y="15224"/>
                  </a:lnTo>
                  <a:lnTo>
                    <a:pt x="31087" y="59590"/>
                  </a:lnTo>
                  <a:lnTo>
                    <a:pt x="37242" y="69745"/>
                  </a:lnTo>
                  <a:lnTo>
                    <a:pt x="44708" y="81382"/>
                  </a:lnTo>
                  <a:lnTo>
                    <a:pt x="52338" y="93276"/>
                  </a:lnTo>
                  <a:lnTo>
                    <a:pt x="58523" y="104626"/>
                  </a:lnTo>
                  <a:lnTo>
                    <a:pt x="61654" y="114630"/>
                  </a:lnTo>
                  <a:lnTo>
                    <a:pt x="62772" y="127898"/>
                  </a:lnTo>
                  <a:lnTo>
                    <a:pt x="63828" y="140556"/>
                  </a:lnTo>
                  <a:lnTo>
                    <a:pt x="64883" y="153210"/>
                  </a:lnTo>
                  <a:lnTo>
                    <a:pt x="65937" y="165863"/>
                  </a:lnTo>
                  <a:lnTo>
                    <a:pt x="66990" y="178517"/>
                  </a:lnTo>
                  <a:lnTo>
                    <a:pt x="68041" y="191174"/>
                  </a:lnTo>
                  <a:lnTo>
                    <a:pt x="68103" y="191919"/>
                  </a:lnTo>
                  <a:lnTo>
                    <a:pt x="69162" y="204582"/>
                  </a:lnTo>
                  <a:lnTo>
                    <a:pt x="70207" y="217236"/>
                  </a:lnTo>
                  <a:lnTo>
                    <a:pt x="71249" y="229889"/>
                  </a:lnTo>
                  <a:lnTo>
                    <a:pt x="71278" y="230248"/>
                  </a:lnTo>
                  <a:lnTo>
                    <a:pt x="71458" y="239840"/>
                  </a:lnTo>
                  <a:lnTo>
                    <a:pt x="72061" y="244714"/>
                  </a:lnTo>
                  <a:lnTo>
                    <a:pt x="72980" y="241691"/>
                  </a:lnTo>
                  <a:lnTo>
                    <a:pt x="69778" y="255628"/>
                  </a:lnTo>
                  <a:lnTo>
                    <a:pt x="66575" y="269565"/>
                  </a:lnTo>
                  <a:lnTo>
                    <a:pt x="63373" y="283503"/>
                  </a:lnTo>
                  <a:lnTo>
                    <a:pt x="60171" y="297441"/>
                  </a:lnTo>
                  <a:lnTo>
                    <a:pt x="56969" y="311380"/>
                  </a:lnTo>
                  <a:lnTo>
                    <a:pt x="53767" y="325318"/>
                  </a:lnTo>
                  <a:lnTo>
                    <a:pt x="50564" y="339257"/>
                  </a:lnTo>
                  <a:lnTo>
                    <a:pt x="47362" y="353196"/>
                  </a:lnTo>
                  <a:lnTo>
                    <a:pt x="44160" y="367135"/>
                  </a:lnTo>
                  <a:lnTo>
                    <a:pt x="40959" y="381074"/>
                  </a:lnTo>
                  <a:lnTo>
                    <a:pt x="37757" y="395013"/>
                  </a:lnTo>
                  <a:lnTo>
                    <a:pt x="34555" y="408952"/>
                  </a:lnTo>
                  <a:lnTo>
                    <a:pt x="31354" y="422891"/>
                  </a:lnTo>
                  <a:lnTo>
                    <a:pt x="28152" y="436830"/>
                  </a:lnTo>
                  <a:lnTo>
                    <a:pt x="24951" y="450769"/>
                  </a:lnTo>
                  <a:lnTo>
                    <a:pt x="21750" y="464708"/>
                  </a:lnTo>
                  <a:lnTo>
                    <a:pt x="18549" y="478647"/>
                  </a:lnTo>
                  <a:lnTo>
                    <a:pt x="15348" y="492586"/>
                  </a:lnTo>
                  <a:lnTo>
                    <a:pt x="12147" y="506524"/>
                  </a:lnTo>
                  <a:lnTo>
                    <a:pt x="8947" y="520462"/>
                  </a:lnTo>
                  <a:lnTo>
                    <a:pt x="4347" y="545120"/>
                  </a:lnTo>
                  <a:lnTo>
                    <a:pt x="1489" y="570567"/>
                  </a:lnTo>
                  <a:lnTo>
                    <a:pt x="646" y="583429"/>
                  </a:lnTo>
                  <a:lnTo>
                    <a:pt x="158" y="596299"/>
                  </a:lnTo>
                  <a:lnTo>
                    <a:pt x="0" y="609114"/>
                  </a:lnTo>
                  <a:lnTo>
                    <a:pt x="143" y="621811"/>
                  </a:lnTo>
                  <a:lnTo>
                    <a:pt x="561" y="634327"/>
                  </a:lnTo>
                  <a:lnTo>
                    <a:pt x="895" y="641038"/>
                  </a:lnTo>
                  <a:lnTo>
                    <a:pt x="3238" y="65321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79"/>
            <p:cNvSpPr/>
            <p:nvPr/>
          </p:nvSpPr>
          <p:spPr>
            <a:xfrm>
              <a:off x="1451861" y="5289943"/>
              <a:ext cx="656745" cy="660158"/>
            </a:xfrm>
            <a:custGeom>
              <a:avLst/>
              <a:gdLst/>
              <a:ahLst/>
              <a:cxnLst/>
              <a:rect l="l" t="t" r="r" b="b"/>
              <a:pathLst>
                <a:path w="656745" h="660158">
                  <a:moveTo>
                    <a:pt x="201069" y="647413"/>
                  </a:moveTo>
                  <a:lnTo>
                    <a:pt x="223375" y="649981"/>
                  </a:lnTo>
                  <a:lnTo>
                    <a:pt x="245222" y="652215"/>
                  </a:lnTo>
                  <a:lnTo>
                    <a:pt x="266549" y="654133"/>
                  </a:lnTo>
                  <a:lnTo>
                    <a:pt x="287294" y="655751"/>
                  </a:lnTo>
                  <a:lnTo>
                    <a:pt x="307398" y="657088"/>
                  </a:lnTo>
                  <a:lnTo>
                    <a:pt x="326800" y="658161"/>
                  </a:lnTo>
                  <a:lnTo>
                    <a:pt x="345437" y="658986"/>
                  </a:lnTo>
                  <a:lnTo>
                    <a:pt x="363249" y="659581"/>
                  </a:lnTo>
                  <a:lnTo>
                    <a:pt x="380176" y="659963"/>
                  </a:lnTo>
                  <a:lnTo>
                    <a:pt x="396156" y="660150"/>
                  </a:lnTo>
                  <a:lnTo>
                    <a:pt x="411129" y="660158"/>
                  </a:lnTo>
                  <a:lnTo>
                    <a:pt x="425033" y="660006"/>
                  </a:lnTo>
                  <a:lnTo>
                    <a:pt x="449391" y="659287"/>
                  </a:lnTo>
                  <a:lnTo>
                    <a:pt x="468743" y="658131"/>
                  </a:lnTo>
                  <a:lnTo>
                    <a:pt x="491655" y="655154"/>
                  </a:lnTo>
                  <a:lnTo>
                    <a:pt x="516486" y="649958"/>
                  </a:lnTo>
                  <a:lnTo>
                    <a:pt x="531323" y="646517"/>
                  </a:lnTo>
                  <a:lnTo>
                    <a:pt x="547148" y="642671"/>
                  </a:lnTo>
                  <a:lnTo>
                    <a:pt x="563491" y="638537"/>
                  </a:lnTo>
                  <a:lnTo>
                    <a:pt x="579881" y="634232"/>
                  </a:lnTo>
                  <a:lnTo>
                    <a:pt x="595848" y="629873"/>
                  </a:lnTo>
                  <a:lnTo>
                    <a:pt x="610923" y="625578"/>
                  </a:lnTo>
                  <a:lnTo>
                    <a:pt x="636512" y="617646"/>
                  </a:lnTo>
                  <a:lnTo>
                    <a:pt x="652886" y="611373"/>
                  </a:lnTo>
                  <a:lnTo>
                    <a:pt x="656745" y="608759"/>
                  </a:lnTo>
                  <a:lnTo>
                    <a:pt x="654997" y="607359"/>
                  </a:lnTo>
                  <a:lnTo>
                    <a:pt x="648087" y="606653"/>
                  </a:lnTo>
                  <a:lnTo>
                    <a:pt x="636515" y="606515"/>
                  </a:lnTo>
                  <a:lnTo>
                    <a:pt x="620782" y="606820"/>
                  </a:lnTo>
                  <a:lnTo>
                    <a:pt x="601389" y="607441"/>
                  </a:lnTo>
                  <a:lnTo>
                    <a:pt x="578837" y="608253"/>
                  </a:lnTo>
                  <a:lnTo>
                    <a:pt x="553626" y="609130"/>
                  </a:lnTo>
                  <a:lnTo>
                    <a:pt x="526256" y="609947"/>
                  </a:lnTo>
                  <a:lnTo>
                    <a:pt x="497230" y="610576"/>
                  </a:lnTo>
                  <a:lnTo>
                    <a:pt x="467046" y="610893"/>
                  </a:lnTo>
                  <a:lnTo>
                    <a:pt x="436207" y="610772"/>
                  </a:lnTo>
                  <a:lnTo>
                    <a:pt x="405213" y="610086"/>
                  </a:lnTo>
                  <a:lnTo>
                    <a:pt x="374563" y="608711"/>
                  </a:lnTo>
                  <a:lnTo>
                    <a:pt x="344760" y="606520"/>
                  </a:lnTo>
                  <a:lnTo>
                    <a:pt x="316304" y="603387"/>
                  </a:lnTo>
                  <a:lnTo>
                    <a:pt x="289695" y="599187"/>
                  </a:lnTo>
                  <a:lnTo>
                    <a:pt x="265435" y="593793"/>
                  </a:lnTo>
                  <a:lnTo>
                    <a:pt x="244023" y="587080"/>
                  </a:lnTo>
                  <a:lnTo>
                    <a:pt x="225961" y="578923"/>
                  </a:lnTo>
                  <a:lnTo>
                    <a:pt x="211749" y="569194"/>
                  </a:lnTo>
                  <a:lnTo>
                    <a:pt x="197182" y="550132"/>
                  </a:lnTo>
                  <a:lnTo>
                    <a:pt x="192111" y="538081"/>
                  </a:lnTo>
                  <a:lnTo>
                    <a:pt x="188400" y="524552"/>
                  </a:lnTo>
                  <a:lnTo>
                    <a:pt x="185963" y="509700"/>
                  </a:lnTo>
                  <a:lnTo>
                    <a:pt x="184713" y="493675"/>
                  </a:lnTo>
                  <a:lnTo>
                    <a:pt x="184564" y="476632"/>
                  </a:lnTo>
                  <a:lnTo>
                    <a:pt x="185430" y="458722"/>
                  </a:lnTo>
                  <a:lnTo>
                    <a:pt x="187224" y="440098"/>
                  </a:lnTo>
                  <a:lnTo>
                    <a:pt x="189861" y="420914"/>
                  </a:lnTo>
                  <a:lnTo>
                    <a:pt x="193254" y="401320"/>
                  </a:lnTo>
                  <a:lnTo>
                    <a:pt x="197316" y="381471"/>
                  </a:lnTo>
                  <a:lnTo>
                    <a:pt x="201961" y="361518"/>
                  </a:lnTo>
                  <a:lnTo>
                    <a:pt x="207104" y="341615"/>
                  </a:lnTo>
                  <a:lnTo>
                    <a:pt x="212657" y="321913"/>
                  </a:lnTo>
                  <a:lnTo>
                    <a:pt x="218534" y="302566"/>
                  </a:lnTo>
                  <a:lnTo>
                    <a:pt x="224650" y="283726"/>
                  </a:lnTo>
                  <a:lnTo>
                    <a:pt x="230918" y="265546"/>
                  </a:lnTo>
                  <a:lnTo>
                    <a:pt x="237251" y="248178"/>
                  </a:lnTo>
                  <a:lnTo>
                    <a:pt x="243563" y="231774"/>
                  </a:lnTo>
                  <a:lnTo>
                    <a:pt x="120894" y="0"/>
                  </a:lnTo>
                  <a:lnTo>
                    <a:pt x="111998" y="29820"/>
                  </a:lnTo>
                  <a:lnTo>
                    <a:pt x="103003" y="60623"/>
                  </a:lnTo>
                  <a:lnTo>
                    <a:pt x="93977" y="92176"/>
                  </a:lnTo>
                  <a:lnTo>
                    <a:pt x="84986" y="124250"/>
                  </a:lnTo>
                  <a:lnTo>
                    <a:pt x="76098" y="156614"/>
                  </a:lnTo>
                  <a:lnTo>
                    <a:pt x="67379" y="189037"/>
                  </a:lnTo>
                  <a:lnTo>
                    <a:pt x="58897" y="221289"/>
                  </a:lnTo>
                  <a:lnTo>
                    <a:pt x="50719" y="253139"/>
                  </a:lnTo>
                  <a:lnTo>
                    <a:pt x="42911" y="284357"/>
                  </a:lnTo>
                  <a:lnTo>
                    <a:pt x="35542" y="314712"/>
                  </a:lnTo>
                  <a:lnTo>
                    <a:pt x="28677" y="343974"/>
                  </a:lnTo>
                  <a:lnTo>
                    <a:pt x="22385" y="371911"/>
                  </a:lnTo>
                  <a:lnTo>
                    <a:pt x="16733" y="398295"/>
                  </a:lnTo>
                  <a:lnTo>
                    <a:pt x="11786" y="422893"/>
                  </a:lnTo>
                  <a:lnTo>
                    <a:pt x="7613" y="445476"/>
                  </a:lnTo>
                  <a:lnTo>
                    <a:pt x="1857" y="483672"/>
                  </a:lnTo>
                  <a:lnTo>
                    <a:pt x="0" y="511040"/>
                  </a:lnTo>
                  <a:lnTo>
                    <a:pt x="701" y="520086"/>
                  </a:lnTo>
                  <a:lnTo>
                    <a:pt x="6431" y="547089"/>
                  </a:lnTo>
                  <a:lnTo>
                    <a:pt x="14281" y="569786"/>
                  </a:lnTo>
                  <a:lnTo>
                    <a:pt x="25358" y="588667"/>
                  </a:lnTo>
                  <a:lnTo>
                    <a:pt x="40771" y="604223"/>
                  </a:lnTo>
                  <a:lnTo>
                    <a:pt x="61629" y="616945"/>
                  </a:lnTo>
                  <a:lnTo>
                    <a:pt x="89041" y="627324"/>
                  </a:lnTo>
                  <a:lnTo>
                    <a:pt x="124114" y="635851"/>
                  </a:lnTo>
                  <a:lnTo>
                    <a:pt x="155323" y="641207"/>
                  </a:lnTo>
                  <a:lnTo>
                    <a:pt x="178365" y="644494"/>
                  </a:lnTo>
                  <a:lnTo>
                    <a:pt x="201069" y="647413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80"/>
            <p:cNvSpPr/>
            <p:nvPr/>
          </p:nvSpPr>
          <p:spPr>
            <a:xfrm>
              <a:off x="2080345" y="5904242"/>
              <a:ext cx="21707" cy="4089"/>
            </a:xfrm>
            <a:custGeom>
              <a:avLst/>
              <a:gdLst/>
              <a:ahLst/>
              <a:cxnLst/>
              <a:rect l="l" t="t" r="r" b="b"/>
              <a:pathLst>
                <a:path w="21707" h="4089">
                  <a:moveTo>
                    <a:pt x="12694" y="3700"/>
                  </a:moveTo>
                  <a:lnTo>
                    <a:pt x="21707" y="4089"/>
                  </a:lnTo>
                  <a:lnTo>
                    <a:pt x="20268" y="3804"/>
                  </a:lnTo>
                  <a:lnTo>
                    <a:pt x="15251" y="2499"/>
                  </a:lnTo>
                  <a:lnTo>
                    <a:pt x="10857" y="0"/>
                  </a:lnTo>
                  <a:lnTo>
                    <a:pt x="0" y="3704"/>
                  </a:lnTo>
                  <a:lnTo>
                    <a:pt x="12694" y="370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81"/>
            <p:cNvSpPr/>
            <p:nvPr/>
          </p:nvSpPr>
          <p:spPr>
            <a:xfrm>
              <a:off x="1440518" y="5278880"/>
              <a:ext cx="682025" cy="684549"/>
            </a:xfrm>
            <a:custGeom>
              <a:avLst/>
              <a:gdLst/>
              <a:ahLst/>
              <a:cxnLst/>
              <a:rect l="l" t="t" r="r" b="b"/>
              <a:pathLst>
                <a:path w="682025" h="684549">
                  <a:moveTo>
                    <a:pt x="7131" y="565140"/>
                  </a:moveTo>
                  <a:lnTo>
                    <a:pt x="16957" y="588885"/>
                  </a:lnTo>
                  <a:lnTo>
                    <a:pt x="30997" y="610185"/>
                  </a:lnTo>
                  <a:lnTo>
                    <a:pt x="53066" y="630608"/>
                  </a:lnTo>
                  <a:lnTo>
                    <a:pt x="75923" y="642524"/>
                  </a:lnTo>
                  <a:lnTo>
                    <a:pt x="100703" y="650740"/>
                  </a:lnTo>
                  <a:lnTo>
                    <a:pt x="120349" y="655471"/>
                  </a:lnTo>
                  <a:lnTo>
                    <a:pt x="145244" y="660460"/>
                  </a:lnTo>
                  <a:lnTo>
                    <a:pt x="170300" y="664705"/>
                  </a:lnTo>
                  <a:lnTo>
                    <a:pt x="195479" y="668307"/>
                  </a:lnTo>
                  <a:lnTo>
                    <a:pt x="220742" y="671367"/>
                  </a:lnTo>
                  <a:lnTo>
                    <a:pt x="246053" y="673986"/>
                  </a:lnTo>
                  <a:lnTo>
                    <a:pt x="271373" y="676264"/>
                  </a:lnTo>
                  <a:lnTo>
                    <a:pt x="293564" y="678063"/>
                  </a:lnTo>
                  <a:lnTo>
                    <a:pt x="318337" y="679993"/>
                  </a:lnTo>
                  <a:lnTo>
                    <a:pt x="343506" y="681803"/>
                  </a:lnTo>
                  <a:lnTo>
                    <a:pt x="368946" y="683296"/>
                  </a:lnTo>
                  <a:lnTo>
                    <a:pt x="394528" y="684277"/>
                  </a:lnTo>
                  <a:lnTo>
                    <a:pt x="420127" y="684549"/>
                  </a:lnTo>
                  <a:lnTo>
                    <a:pt x="432893" y="684358"/>
                  </a:lnTo>
                  <a:lnTo>
                    <a:pt x="458279" y="683198"/>
                  </a:lnTo>
                  <a:lnTo>
                    <a:pt x="483366" y="680839"/>
                  </a:lnTo>
                  <a:lnTo>
                    <a:pt x="505552" y="677532"/>
                  </a:lnTo>
                  <a:lnTo>
                    <a:pt x="530440" y="672527"/>
                  </a:lnTo>
                  <a:lnTo>
                    <a:pt x="555187" y="666680"/>
                  </a:lnTo>
                  <a:lnTo>
                    <a:pt x="579805" y="660307"/>
                  </a:lnTo>
                  <a:lnTo>
                    <a:pt x="599278" y="655079"/>
                  </a:lnTo>
                  <a:lnTo>
                    <a:pt x="611245" y="652034"/>
                  </a:lnTo>
                  <a:lnTo>
                    <a:pt x="604856" y="630282"/>
                  </a:lnTo>
                  <a:lnTo>
                    <a:pt x="614455" y="629942"/>
                  </a:lnTo>
                  <a:lnTo>
                    <a:pt x="627122" y="629455"/>
                  </a:lnTo>
                  <a:lnTo>
                    <a:pt x="639826" y="629066"/>
                  </a:lnTo>
                  <a:lnTo>
                    <a:pt x="649529" y="621355"/>
                  </a:lnTo>
                  <a:lnTo>
                    <a:pt x="654228" y="615528"/>
                  </a:lnTo>
                  <a:lnTo>
                    <a:pt x="660099" y="611527"/>
                  </a:lnTo>
                  <a:lnTo>
                    <a:pt x="663118" y="629592"/>
                  </a:lnTo>
                  <a:lnTo>
                    <a:pt x="671757" y="631483"/>
                  </a:lnTo>
                  <a:lnTo>
                    <a:pt x="672062" y="631302"/>
                  </a:lnTo>
                  <a:lnTo>
                    <a:pt x="680362" y="624682"/>
                  </a:lnTo>
                  <a:lnTo>
                    <a:pt x="682025" y="619255"/>
                  </a:lnTo>
                  <a:lnTo>
                    <a:pt x="678574" y="614923"/>
                  </a:lnTo>
                  <a:lnTo>
                    <a:pt x="671537" y="611587"/>
                  </a:lnTo>
                  <a:lnTo>
                    <a:pt x="662438" y="609147"/>
                  </a:lnTo>
                  <a:lnTo>
                    <a:pt x="656682" y="613576"/>
                  </a:lnTo>
                  <a:lnTo>
                    <a:pt x="652530" y="614806"/>
                  </a:lnTo>
                  <a:lnTo>
                    <a:pt x="648808" y="616190"/>
                  </a:lnTo>
                  <a:lnTo>
                    <a:pt x="636841" y="620360"/>
                  </a:lnTo>
                  <a:lnTo>
                    <a:pt x="624691" y="624105"/>
                  </a:lnTo>
                  <a:lnTo>
                    <a:pt x="612443" y="627574"/>
                  </a:lnTo>
                  <a:lnTo>
                    <a:pt x="602144" y="630379"/>
                  </a:lnTo>
                  <a:lnTo>
                    <a:pt x="600178" y="630915"/>
                  </a:lnTo>
                  <a:lnTo>
                    <a:pt x="570044" y="638863"/>
                  </a:lnTo>
                  <a:lnTo>
                    <a:pt x="545180" y="644673"/>
                  </a:lnTo>
                  <a:lnTo>
                    <a:pt x="520489" y="649625"/>
                  </a:lnTo>
                  <a:lnTo>
                    <a:pt x="495785" y="653657"/>
                  </a:lnTo>
                  <a:lnTo>
                    <a:pt x="470885" y="656708"/>
                  </a:lnTo>
                  <a:lnTo>
                    <a:pt x="445604" y="658718"/>
                  </a:lnTo>
                  <a:lnTo>
                    <a:pt x="419757" y="659625"/>
                  </a:lnTo>
                  <a:lnTo>
                    <a:pt x="412550" y="659674"/>
                  </a:lnTo>
                  <a:lnTo>
                    <a:pt x="397095" y="659651"/>
                  </a:lnTo>
                  <a:lnTo>
                    <a:pt x="365777" y="659373"/>
                  </a:lnTo>
                  <a:lnTo>
                    <a:pt x="334042" y="658665"/>
                  </a:lnTo>
                  <a:lnTo>
                    <a:pt x="302046" y="657388"/>
                  </a:lnTo>
                  <a:lnTo>
                    <a:pt x="269941" y="655404"/>
                  </a:lnTo>
                  <a:lnTo>
                    <a:pt x="237884" y="652572"/>
                  </a:lnTo>
                  <a:lnTo>
                    <a:pt x="206027" y="648754"/>
                  </a:lnTo>
                  <a:lnTo>
                    <a:pt x="174526" y="643808"/>
                  </a:lnTo>
                  <a:lnTo>
                    <a:pt x="143534" y="637597"/>
                  </a:lnTo>
                  <a:lnTo>
                    <a:pt x="113206" y="629980"/>
                  </a:lnTo>
                  <a:lnTo>
                    <a:pt x="84600" y="620405"/>
                  </a:lnTo>
                  <a:lnTo>
                    <a:pt x="61662" y="606189"/>
                  </a:lnTo>
                  <a:lnTo>
                    <a:pt x="44477" y="587572"/>
                  </a:lnTo>
                  <a:lnTo>
                    <a:pt x="32685" y="565392"/>
                  </a:lnTo>
                  <a:lnTo>
                    <a:pt x="25923" y="540485"/>
                  </a:lnTo>
                  <a:lnTo>
                    <a:pt x="23833" y="513689"/>
                  </a:lnTo>
                  <a:lnTo>
                    <a:pt x="24425" y="499844"/>
                  </a:lnTo>
                  <a:lnTo>
                    <a:pt x="28309" y="468060"/>
                  </a:lnTo>
                  <a:lnTo>
                    <a:pt x="31897" y="443909"/>
                  </a:lnTo>
                  <a:lnTo>
                    <a:pt x="35923" y="419763"/>
                  </a:lnTo>
                  <a:lnTo>
                    <a:pt x="40357" y="395627"/>
                  </a:lnTo>
                  <a:lnTo>
                    <a:pt x="45170" y="371506"/>
                  </a:lnTo>
                  <a:lnTo>
                    <a:pt x="50333" y="347407"/>
                  </a:lnTo>
                  <a:lnTo>
                    <a:pt x="55818" y="323334"/>
                  </a:lnTo>
                  <a:lnTo>
                    <a:pt x="61595" y="299291"/>
                  </a:lnTo>
                  <a:lnTo>
                    <a:pt x="67635" y="275286"/>
                  </a:lnTo>
                  <a:lnTo>
                    <a:pt x="73908" y="251322"/>
                  </a:lnTo>
                  <a:lnTo>
                    <a:pt x="80386" y="227405"/>
                  </a:lnTo>
                  <a:lnTo>
                    <a:pt x="87040" y="203540"/>
                  </a:lnTo>
                  <a:lnTo>
                    <a:pt x="93841" y="179733"/>
                  </a:lnTo>
                  <a:lnTo>
                    <a:pt x="100759" y="155988"/>
                  </a:lnTo>
                  <a:lnTo>
                    <a:pt x="107766" y="132311"/>
                  </a:lnTo>
                  <a:lnTo>
                    <a:pt x="114832" y="108707"/>
                  </a:lnTo>
                  <a:lnTo>
                    <a:pt x="121928" y="85182"/>
                  </a:lnTo>
                  <a:lnTo>
                    <a:pt x="129025" y="61740"/>
                  </a:lnTo>
                  <a:lnTo>
                    <a:pt x="136095" y="38386"/>
                  </a:lnTo>
                  <a:lnTo>
                    <a:pt x="143107" y="15127"/>
                  </a:lnTo>
                  <a:lnTo>
                    <a:pt x="141830" y="5314"/>
                  </a:lnTo>
                  <a:lnTo>
                    <a:pt x="134386" y="0"/>
                  </a:lnTo>
                  <a:lnTo>
                    <a:pt x="121352" y="7063"/>
                  </a:lnTo>
                  <a:lnTo>
                    <a:pt x="117160" y="21077"/>
                  </a:lnTo>
                  <a:lnTo>
                    <a:pt x="113002" y="35101"/>
                  </a:lnTo>
                  <a:lnTo>
                    <a:pt x="108876" y="49136"/>
                  </a:lnTo>
                  <a:lnTo>
                    <a:pt x="104783" y="63180"/>
                  </a:lnTo>
                  <a:lnTo>
                    <a:pt x="100724" y="77234"/>
                  </a:lnTo>
                  <a:lnTo>
                    <a:pt x="96698" y="91298"/>
                  </a:lnTo>
                  <a:lnTo>
                    <a:pt x="92705" y="105372"/>
                  </a:lnTo>
                  <a:lnTo>
                    <a:pt x="88747" y="119456"/>
                  </a:lnTo>
                  <a:lnTo>
                    <a:pt x="84822" y="133549"/>
                  </a:lnTo>
                  <a:lnTo>
                    <a:pt x="80931" y="147652"/>
                  </a:lnTo>
                  <a:lnTo>
                    <a:pt x="77074" y="161764"/>
                  </a:lnTo>
                  <a:lnTo>
                    <a:pt x="73252" y="175885"/>
                  </a:lnTo>
                  <a:lnTo>
                    <a:pt x="69464" y="190017"/>
                  </a:lnTo>
                  <a:lnTo>
                    <a:pt x="65710" y="204157"/>
                  </a:lnTo>
                  <a:lnTo>
                    <a:pt x="61991" y="218307"/>
                  </a:lnTo>
                  <a:lnTo>
                    <a:pt x="58307" y="232466"/>
                  </a:lnTo>
                  <a:lnTo>
                    <a:pt x="54658" y="246634"/>
                  </a:lnTo>
                  <a:lnTo>
                    <a:pt x="51043" y="260811"/>
                  </a:lnTo>
                  <a:lnTo>
                    <a:pt x="47464" y="274998"/>
                  </a:lnTo>
                  <a:lnTo>
                    <a:pt x="43920" y="289193"/>
                  </a:lnTo>
                  <a:lnTo>
                    <a:pt x="40871" y="301469"/>
                  </a:lnTo>
                  <a:lnTo>
                    <a:pt x="37814" y="313770"/>
                  </a:lnTo>
                  <a:lnTo>
                    <a:pt x="34764" y="326095"/>
                  </a:lnTo>
                  <a:lnTo>
                    <a:pt x="31735" y="338443"/>
                  </a:lnTo>
                  <a:lnTo>
                    <a:pt x="28742" y="350814"/>
                  </a:lnTo>
                  <a:lnTo>
                    <a:pt x="25800" y="363207"/>
                  </a:lnTo>
                  <a:lnTo>
                    <a:pt x="22922" y="375621"/>
                  </a:lnTo>
                  <a:lnTo>
                    <a:pt x="20123" y="388056"/>
                  </a:lnTo>
                  <a:lnTo>
                    <a:pt x="17419" y="400510"/>
                  </a:lnTo>
                  <a:lnTo>
                    <a:pt x="14822" y="412983"/>
                  </a:lnTo>
                  <a:lnTo>
                    <a:pt x="12348" y="425475"/>
                  </a:lnTo>
                  <a:lnTo>
                    <a:pt x="10011" y="437984"/>
                  </a:lnTo>
                  <a:lnTo>
                    <a:pt x="7826" y="450510"/>
                  </a:lnTo>
                  <a:lnTo>
                    <a:pt x="5806" y="463052"/>
                  </a:lnTo>
                  <a:lnTo>
                    <a:pt x="3968" y="475609"/>
                  </a:lnTo>
                  <a:lnTo>
                    <a:pt x="2324" y="488182"/>
                  </a:lnTo>
                  <a:lnTo>
                    <a:pt x="889" y="500768"/>
                  </a:lnTo>
                  <a:lnTo>
                    <a:pt x="0" y="514278"/>
                  </a:lnTo>
                  <a:lnTo>
                    <a:pt x="226" y="527105"/>
                  </a:lnTo>
                  <a:lnTo>
                    <a:pt x="1488" y="539941"/>
                  </a:lnTo>
                  <a:lnTo>
                    <a:pt x="3789" y="552660"/>
                  </a:lnTo>
                  <a:lnTo>
                    <a:pt x="7131" y="56514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82"/>
            <p:cNvSpPr/>
            <p:nvPr/>
          </p:nvSpPr>
          <p:spPr>
            <a:xfrm>
              <a:off x="1624755" y="5510976"/>
              <a:ext cx="478201" cy="401486"/>
            </a:xfrm>
            <a:custGeom>
              <a:avLst/>
              <a:gdLst/>
              <a:ahLst/>
              <a:cxnLst/>
              <a:rect l="l" t="t" r="r" b="b"/>
              <a:pathLst>
                <a:path w="478201" h="401486">
                  <a:moveTo>
                    <a:pt x="22895" y="289042"/>
                  </a:moveTo>
                  <a:lnTo>
                    <a:pt x="21870" y="275841"/>
                  </a:lnTo>
                  <a:lnTo>
                    <a:pt x="21786" y="262356"/>
                  </a:lnTo>
                  <a:lnTo>
                    <a:pt x="22448" y="248852"/>
                  </a:lnTo>
                  <a:lnTo>
                    <a:pt x="23663" y="235596"/>
                  </a:lnTo>
                  <a:lnTo>
                    <a:pt x="25236" y="222853"/>
                  </a:lnTo>
                  <a:lnTo>
                    <a:pt x="26974" y="210889"/>
                  </a:lnTo>
                  <a:lnTo>
                    <a:pt x="28684" y="199970"/>
                  </a:lnTo>
                  <a:lnTo>
                    <a:pt x="31447" y="183193"/>
                  </a:lnTo>
                  <a:lnTo>
                    <a:pt x="33802" y="170717"/>
                  </a:lnTo>
                  <a:lnTo>
                    <a:pt x="36407" y="158277"/>
                  </a:lnTo>
                  <a:lnTo>
                    <a:pt x="39249" y="145875"/>
                  </a:lnTo>
                  <a:lnTo>
                    <a:pt x="42314" y="133514"/>
                  </a:lnTo>
                  <a:lnTo>
                    <a:pt x="45590" y="121197"/>
                  </a:lnTo>
                  <a:lnTo>
                    <a:pt x="49063" y="108926"/>
                  </a:lnTo>
                  <a:lnTo>
                    <a:pt x="52719" y="96704"/>
                  </a:lnTo>
                  <a:lnTo>
                    <a:pt x="56546" y="84533"/>
                  </a:lnTo>
                  <a:lnTo>
                    <a:pt x="60530" y="72416"/>
                  </a:lnTo>
                  <a:lnTo>
                    <a:pt x="64657" y="60356"/>
                  </a:lnTo>
                  <a:lnTo>
                    <a:pt x="68914" y="48356"/>
                  </a:lnTo>
                  <a:lnTo>
                    <a:pt x="73289" y="36417"/>
                  </a:lnTo>
                  <a:lnTo>
                    <a:pt x="77768" y="24543"/>
                  </a:lnTo>
                  <a:lnTo>
                    <a:pt x="81553" y="14742"/>
                  </a:lnTo>
                  <a:lnTo>
                    <a:pt x="81000" y="5285"/>
                  </a:lnTo>
                  <a:lnTo>
                    <a:pt x="73951" y="0"/>
                  </a:lnTo>
                  <a:lnTo>
                    <a:pt x="65094" y="606"/>
                  </a:lnTo>
                  <a:lnTo>
                    <a:pt x="59772" y="6703"/>
                  </a:lnTo>
                  <a:lnTo>
                    <a:pt x="50757" y="30412"/>
                  </a:lnTo>
                  <a:lnTo>
                    <a:pt x="42132" y="54428"/>
                  </a:lnTo>
                  <a:lnTo>
                    <a:pt x="34006" y="78721"/>
                  </a:lnTo>
                  <a:lnTo>
                    <a:pt x="26486" y="103261"/>
                  </a:lnTo>
                  <a:lnTo>
                    <a:pt x="19680" y="128018"/>
                  </a:lnTo>
                  <a:lnTo>
                    <a:pt x="13695" y="152963"/>
                  </a:lnTo>
                  <a:lnTo>
                    <a:pt x="8641" y="178065"/>
                  </a:lnTo>
                  <a:lnTo>
                    <a:pt x="4624" y="203295"/>
                  </a:lnTo>
                  <a:lnTo>
                    <a:pt x="1752" y="228622"/>
                  </a:lnTo>
                  <a:lnTo>
                    <a:pt x="133" y="254018"/>
                  </a:lnTo>
                  <a:lnTo>
                    <a:pt x="0" y="268525"/>
                  </a:lnTo>
                  <a:lnTo>
                    <a:pt x="780" y="282583"/>
                  </a:lnTo>
                  <a:lnTo>
                    <a:pt x="2568" y="296113"/>
                  </a:lnTo>
                  <a:lnTo>
                    <a:pt x="9541" y="321273"/>
                  </a:lnTo>
                  <a:lnTo>
                    <a:pt x="21668" y="343375"/>
                  </a:lnTo>
                  <a:lnTo>
                    <a:pt x="39697" y="361787"/>
                  </a:lnTo>
                  <a:lnTo>
                    <a:pt x="51160" y="369413"/>
                  </a:lnTo>
                  <a:lnTo>
                    <a:pt x="64379" y="375880"/>
                  </a:lnTo>
                  <a:lnTo>
                    <a:pt x="88734" y="384379"/>
                  </a:lnTo>
                  <a:lnTo>
                    <a:pt x="113465" y="390436"/>
                  </a:lnTo>
                  <a:lnTo>
                    <a:pt x="138854" y="394668"/>
                  </a:lnTo>
                  <a:lnTo>
                    <a:pt x="164604" y="397451"/>
                  </a:lnTo>
                  <a:lnTo>
                    <a:pt x="190422" y="399165"/>
                  </a:lnTo>
                  <a:lnTo>
                    <a:pt x="216013" y="400187"/>
                  </a:lnTo>
                  <a:lnTo>
                    <a:pt x="241083" y="400896"/>
                  </a:lnTo>
                  <a:lnTo>
                    <a:pt x="242919" y="400947"/>
                  </a:lnTo>
                  <a:lnTo>
                    <a:pt x="255616" y="401233"/>
                  </a:lnTo>
                  <a:lnTo>
                    <a:pt x="268314" y="401410"/>
                  </a:lnTo>
                  <a:lnTo>
                    <a:pt x="281011" y="401486"/>
                  </a:lnTo>
                  <a:lnTo>
                    <a:pt x="293707" y="401471"/>
                  </a:lnTo>
                  <a:lnTo>
                    <a:pt x="306404" y="401372"/>
                  </a:lnTo>
                  <a:lnTo>
                    <a:pt x="319099" y="401199"/>
                  </a:lnTo>
                  <a:lnTo>
                    <a:pt x="331794" y="400961"/>
                  </a:lnTo>
                  <a:lnTo>
                    <a:pt x="344487" y="400665"/>
                  </a:lnTo>
                  <a:lnTo>
                    <a:pt x="357179" y="400321"/>
                  </a:lnTo>
                  <a:lnTo>
                    <a:pt x="369871" y="399938"/>
                  </a:lnTo>
                  <a:lnTo>
                    <a:pt x="382560" y="399524"/>
                  </a:lnTo>
                  <a:lnTo>
                    <a:pt x="395248" y="399089"/>
                  </a:lnTo>
                  <a:lnTo>
                    <a:pt x="407935" y="398640"/>
                  </a:lnTo>
                  <a:lnTo>
                    <a:pt x="417907" y="398283"/>
                  </a:lnTo>
                  <a:lnTo>
                    <a:pt x="428207" y="395478"/>
                  </a:lnTo>
                  <a:lnTo>
                    <a:pt x="440455" y="392009"/>
                  </a:lnTo>
                  <a:lnTo>
                    <a:pt x="452604" y="388264"/>
                  </a:lnTo>
                  <a:lnTo>
                    <a:pt x="464572" y="384094"/>
                  </a:lnTo>
                  <a:lnTo>
                    <a:pt x="468293" y="382710"/>
                  </a:lnTo>
                  <a:lnTo>
                    <a:pt x="472446" y="381480"/>
                  </a:lnTo>
                  <a:lnTo>
                    <a:pt x="478201" y="377051"/>
                  </a:lnTo>
                  <a:lnTo>
                    <a:pt x="468564" y="375410"/>
                  </a:lnTo>
                  <a:lnTo>
                    <a:pt x="459916" y="374467"/>
                  </a:lnTo>
                  <a:lnTo>
                    <a:pt x="453781" y="374124"/>
                  </a:lnTo>
                  <a:lnTo>
                    <a:pt x="452697" y="374123"/>
                  </a:lnTo>
                  <a:lnTo>
                    <a:pt x="440000" y="374438"/>
                  </a:lnTo>
                  <a:lnTo>
                    <a:pt x="427305" y="374795"/>
                  </a:lnTo>
                  <a:lnTo>
                    <a:pt x="414612" y="375182"/>
                  </a:lnTo>
                  <a:lnTo>
                    <a:pt x="401920" y="375590"/>
                  </a:lnTo>
                  <a:lnTo>
                    <a:pt x="389229" y="376006"/>
                  </a:lnTo>
                  <a:lnTo>
                    <a:pt x="376538" y="376419"/>
                  </a:lnTo>
                  <a:lnTo>
                    <a:pt x="363846" y="376819"/>
                  </a:lnTo>
                  <a:lnTo>
                    <a:pt x="351154" y="377194"/>
                  </a:lnTo>
                  <a:lnTo>
                    <a:pt x="338460" y="377533"/>
                  </a:lnTo>
                  <a:lnTo>
                    <a:pt x="325764" y="377824"/>
                  </a:lnTo>
                  <a:lnTo>
                    <a:pt x="313066" y="378057"/>
                  </a:lnTo>
                  <a:lnTo>
                    <a:pt x="300365" y="378220"/>
                  </a:lnTo>
                  <a:lnTo>
                    <a:pt x="287660" y="378302"/>
                  </a:lnTo>
                  <a:lnTo>
                    <a:pt x="278618" y="378305"/>
                  </a:lnTo>
                  <a:lnTo>
                    <a:pt x="267051" y="378324"/>
                  </a:lnTo>
                  <a:lnTo>
                    <a:pt x="255017" y="378398"/>
                  </a:lnTo>
                  <a:lnTo>
                    <a:pt x="242583" y="378478"/>
                  </a:lnTo>
                  <a:lnTo>
                    <a:pt x="229817" y="378509"/>
                  </a:lnTo>
                  <a:lnTo>
                    <a:pt x="216786" y="378441"/>
                  </a:lnTo>
                  <a:lnTo>
                    <a:pt x="203556" y="378221"/>
                  </a:lnTo>
                  <a:lnTo>
                    <a:pt x="190195" y="377798"/>
                  </a:lnTo>
                  <a:lnTo>
                    <a:pt x="176770" y="377118"/>
                  </a:lnTo>
                  <a:lnTo>
                    <a:pt x="163348" y="376130"/>
                  </a:lnTo>
                  <a:lnTo>
                    <a:pt x="149996" y="374783"/>
                  </a:lnTo>
                  <a:lnTo>
                    <a:pt x="136782" y="373023"/>
                  </a:lnTo>
                  <a:lnTo>
                    <a:pt x="123773" y="370798"/>
                  </a:lnTo>
                  <a:lnTo>
                    <a:pt x="111035" y="368058"/>
                  </a:lnTo>
                  <a:lnTo>
                    <a:pt x="98636" y="364749"/>
                  </a:lnTo>
                  <a:lnTo>
                    <a:pt x="86643" y="360819"/>
                  </a:lnTo>
                  <a:lnTo>
                    <a:pt x="75123" y="356217"/>
                  </a:lnTo>
                  <a:lnTo>
                    <a:pt x="64143" y="350890"/>
                  </a:lnTo>
                  <a:lnTo>
                    <a:pt x="53771" y="344786"/>
                  </a:lnTo>
                  <a:lnTo>
                    <a:pt x="40278" y="333690"/>
                  </a:lnTo>
                  <a:lnTo>
                    <a:pt x="33552" y="324283"/>
                  </a:lnTo>
                  <a:lnTo>
                    <a:pt x="28542" y="313529"/>
                  </a:lnTo>
                  <a:lnTo>
                    <a:pt x="25055" y="301693"/>
                  </a:lnTo>
                  <a:lnTo>
                    <a:pt x="22895" y="28904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83"/>
            <p:cNvSpPr/>
            <p:nvPr/>
          </p:nvSpPr>
          <p:spPr>
            <a:xfrm>
              <a:off x="2080345" y="5890407"/>
              <a:ext cx="31931" cy="25587"/>
            </a:xfrm>
            <a:custGeom>
              <a:avLst/>
              <a:gdLst/>
              <a:ahLst/>
              <a:cxnLst/>
              <a:rect l="l" t="t" r="r" b="b"/>
              <a:pathLst>
                <a:path w="31931" h="25587">
                  <a:moveTo>
                    <a:pt x="20877" y="25587"/>
                  </a:moveTo>
                  <a:lnTo>
                    <a:pt x="31931" y="19956"/>
                  </a:lnTo>
                  <a:lnTo>
                    <a:pt x="23292" y="18065"/>
                  </a:lnTo>
                  <a:lnTo>
                    <a:pt x="20272" y="0"/>
                  </a:lnTo>
                  <a:lnTo>
                    <a:pt x="14402" y="4001"/>
                  </a:lnTo>
                  <a:lnTo>
                    <a:pt x="9702" y="9828"/>
                  </a:lnTo>
                  <a:lnTo>
                    <a:pt x="0" y="17539"/>
                  </a:lnTo>
                  <a:lnTo>
                    <a:pt x="10857" y="13834"/>
                  </a:lnTo>
                  <a:lnTo>
                    <a:pt x="15251" y="16334"/>
                  </a:lnTo>
                  <a:lnTo>
                    <a:pt x="20268" y="17639"/>
                  </a:lnTo>
                  <a:lnTo>
                    <a:pt x="21707" y="17924"/>
                  </a:lnTo>
                  <a:lnTo>
                    <a:pt x="20877" y="2558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84"/>
            <p:cNvSpPr/>
            <p:nvPr/>
          </p:nvSpPr>
          <p:spPr>
            <a:xfrm>
              <a:off x="2045375" y="5907942"/>
              <a:ext cx="56677" cy="22972"/>
            </a:xfrm>
            <a:custGeom>
              <a:avLst/>
              <a:gdLst/>
              <a:ahLst/>
              <a:cxnLst/>
              <a:rect l="l" t="t" r="r" b="b"/>
              <a:pathLst>
                <a:path w="56677" h="22972">
                  <a:moveTo>
                    <a:pt x="0" y="1220"/>
                  </a:moveTo>
                  <a:lnTo>
                    <a:pt x="6389" y="22972"/>
                  </a:lnTo>
                  <a:lnTo>
                    <a:pt x="18856" y="19896"/>
                  </a:lnTo>
                  <a:lnTo>
                    <a:pt x="31483" y="16546"/>
                  </a:lnTo>
                  <a:lnTo>
                    <a:pt x="43927" y="12679"/>
                  </a:lnTo>
                  <a:lnTo>
                    <a:pt x="55847" y="8051"/>
                  </a:lnTo>
                  <a:lnTo>
                    <a:pt x="56677" y="389"/>
                  </a:lnTo>
                  <a:lnTo>
                    <a:pt x="47664" y="0"/>
                  </a:lnTo>
                  <a:lnTo>
                    <a:pt x="34970" y="4"/>
                  </a:lnTo>
                  <a:lnTo>
                    <a:pt x="22266" y="393"/>
                  </a:lnTo>
                  <a:lnTo>
                    <a:pt x="9598" y="879"/>
                  </a:lnTo>
                  <a:lnTo>
                    <a:pt x="0" y="122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85"/>
            <p:cNvSpPr/>
            <p:nvPr/>
          </p:nvSpPr>
          <p:spPr>
            <a:xfrm>
              <a:off x="1569639" y="5364226"/>
              <a:ext cx="81729" cy="231258"/>
            </a:xfrm>
            <a:custGeom>
              <a:avLst/>
              <a:gdLst/>
              <a:ahLst/>
              <a:cxnLst/>
              <a:rect l="l" t="t" r="r" b="b"/>
              <a:pathLst>
                <a:path w="81729" h="231258">
                  <a:moveTo>
                    <a:pt x="24655" y="0"/>
                  </a:moveTo>
                  <a:lnTo>
                    <a:pt x="21720" y="12541"/>
                  </a:lnTo>
                  <a:lnTo>
                    <a:pt x="18755" y="25701"/>
                  </a:lnTo>
                  <a:lnTo>
                    <a:pt x="15816" y="39359"/>
                  </a:lnTo>
                  <a:lnTo>
                    <a:pt x="12961" y="53397"/>
                  </a:lnTo>
                  <a:lnTo>
                    <a:pt x="10247" y="67692"/>
                  </a:lnTo>
                  <a:lnTo>
                    <a:pt x="7730" y="82126"/>
                  </a:lnTo>
                  <a:lnTo>
                    <a:pt x="5470" y="96577"/>
                  </a:lnTo>
                  <a:lnTo>
                    <a:pt x="3522" y="110926"/>
                  </a:lnTo>
                  <a:lnTo>
                    <a:pt x="1943" y="125052"/>
                  </a:lnTo>
                  <a:lnTo>
                    <a:pt x="792" y="138835"/>
                  </a:lnTo>
                  <a:lnTo>
                    <a:pt x="125" y="152156"/>
                  </a:lnTo>
                  <a:lnTo>
                    <a:pt x="0" y="164893"/>
                  </a:lnTo>
                  <a:lnTo>
                    <a:pt x="473" y="176926"/>
                  </a:lnTo>
                  <a:lnTo>
                    <a:pt x="1602" y="188135"/>
                  </a:lnTo>
                  <a:lnTo>
                    <a:pt x="3444" y="198401"/>
                  </a:lnTo>
                  <a:lnTo>
                    <a:pt x="6057" y="207602"/>
                  </a:lnTo>
                  <a:lnTo>
                    <a:pt x="9497" y="215619"/>
                  </a:lnTo>
                  <a:lnTo>
                    <a:pt x="13822" y="222331"/>
                  </a:lnTo>
                  <a:lnTo>
                    <a:pt x="24852" y="230737"/>
                  </a:lnTo>
                  <a:lnTo>
                    <a:pt x="31312" y="231258"/>
                  </a:lnTo>
                  <a:lnTo>
                    <a:pt x="37804" y="228926"/>
                  </a:lnTo>
                  <a:lnTo>
                    <a:pt x="44281" y="223989"/>
                  </a:lnTo>
                  <a:lnTo>
                    <a:pt x="50695" y="216692"/>
                  </a:lnTo>
                  <a:lnTo>
                    <a:pt x="57000" y="207284"/>
                  </a:lnTo>
                  <a:lnTo>
                    <a:pt x="63149" y="196012"/>
                  </a:lnTo>
                  <a:lnTo>
                    <a:pt x="69094" y="183122"/>
                  </a:lnTo>
                  <a:lnTo>
                    <a:pt x="74789" y="168862"/>
                  </a:lnTo>
                  <a:lnTo>
                    <a:pt x="80186" y="153478"/>
                  </a:lnTo>
                  <a:lnTo>
                    <a:pt x="81729" y="148716"/>
                  </a:lnTo>
                  <a:lnTo>
                    <a:pt x="2465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86"/>
            <p:cNvSpPr/>
            <p:nvPr/>
          </p:nvSpPr>
          <p:spPr>
            <a:xfrm>
              <a:off x="1555157" y="5352936"/>
              <a:ext cx="107107" cy="253717"/>
            </a:xfrm>
            <a:custGeom>
              <a:avLst/>
              <a:gdLst/>
              <a:ahLst/>
              <a:cxnLst/>
              <a:rect l="l" t="t" r="r" b="b"/>
              <a:pathLst>
                <a:path w="107107" h="253717">
                  <a:moveTo>
                    <a:pt x="6711" y="214114"/>
                  </a:moveTo>
                  <a:lnTo>
                    <a:pt x="9685" y="222724"/>
                  </a:lnTo>
                  <a:lnTo>
                    <a:pt x="15347" y="234495"/>
                  </a:lnTo>
                  <a:lnTo>
                    <a:pt x="22917" y="244380"/>
                  </a:lnTo>
                  <a:lnTo>
                    <a:pt x="32559" y="251184"/>
                  </a:lnTo>
                  <a:lnTo>
                    <a:pt x="44439" y="253717"/>
                  </a:lnTo>
                  <a:lnTo>
                    <a:pt x="51544" y="252951"/>
                  </a:lnTo>
                  <a:lnTo>
                    <a:pt x="62472" y="248441"/>
                  </a:lnTo>
                  <a:lnTo>
                    <a:pt x="72022" y="240345"/>
                  </a:lnTo>
                  <a:lnTo>
                    <a:pt x="80299" y="229555"/>
                  </a:lnTo>
                  <a:lnTo>
                    <a:pt x="87410" y="216964"/>
                  </a:lnTo>
                  <a:lnTo>
                    <a:pt x="93460" y="203463"/>
                  </a:lnTo>
                  <a:lnTo>
                    <a:pt x="98558" y="189944"/>
                  </a:lnTo>
                  <a:lnTo>
                    <a:pt x="102807" y="177301"/>
                  </a:lnTo>
                  <a:lnTo>
                    <a:pt x="106315" y="166424"/>
                  </a:lnTo>
                  <a:lnTo>
                    <a:pt x="107107" y="164032"/>
                  </a:lnTo>
                  <a:lnTo>
                    <a:pt x="106120" y="154364"/>
                  </a:lnTo>
                  <a:lnTo>
                    <a:pt x="98839" y="149052"/>
                  </a:lnTo>
                  <a:lnTo>
                    <a:pt x="90091" y="149892"/>
                  </a:lnTo>
                  <a:lnTo>
                    <a:pt x="85352" y="155980"/>
                  </a:lnTo>
                  <a:lnTo>
                    <a:pt x="83622" y="161011"/>
                  </a:lnTo>
                  <a:lnTo>
                    <a:pt x="80404" y="169890"/>
                  </a:lnTo>
                  <a:lnTo>
                    <a:pt x="75964" y="181282"/>
                  </a:lnTo>
                  <a:lnTo>
                    <a:pt x="70570" y="193853"/>
                  </a:lnTo>
                  <a:lnTo>
                    <a:pt x="64491" y="206268"/>
                  </a:lnTo>
                  <a:lnTo>
                    <a:pt x="57994" y="217193"/>
                  </a:lnTo>
                  <a:lnTo>
                    <a:pt x="51346" y="225294"/>
                  </a:lnTo>
                  <a:lnTo>
                    <a:pt x="44815" y="229236"/>
                  </a:lnTo>
                  <a:lnTo>
                    <a:pt x="38670" y="227685"/>
                  </a:lnTo>
                  <a:lnTo>
                    <a:pt x="31285" y="217125"/>
                  </a:lnTo>
                  <a:lnTo>
                    <a:pt x="27572" y="204867"/>
                  </a:lnTo>
                  <a:lnTo>
                    <a:pt x="25962" y="191324"/>
                  </a:lnTo>
                  <a:lnTo>
                    <a:pt x="25729" y="177668"/>
                  </a:lnTo>
                  <a:lnTo>
                    <a:pt x="26144" y="165072"/>
                  </a:lnTo>
                  <a:lnTo>
                    <a:pt x="27004" y="146360"/>
                  </a:lnTo>
                  <a:lnTo>
                    <a:pt x="28018" y="133716"/>
                  </a:lnTo>
                  <a:lnTo>
                    <a:pt x="29389" y="121076"/>
                  </a:lnTo>
                  <a:lnTo>
                    <a:pt x="31079" y="108450"/>
                  </a:lnTo>
                  <a:lnTo>
                    <a:pt x="33051" y="95843"/>
                  </a:lnTo>
                  <a:lnTo>
                    <a:pt x="35265" y="83264"/>
                  </a:lnTo>
                  <a:lnTo>
                    <a:pt x="37686" y="70720"/>
                  </a:lnTo>
                  <a:lnTo>
                    <a:pt x="40273" y="58217"/>
                  </a:lnTo>
                  <a:lnTo>
                    <a:pt x="42991" y="45764"/>
                  </a:lnTo>
                  <a:lnTo>
                    <a:pt x="45800" y="33368"/>
                  </a:lnTo>
                  <a:lnTo>
                    <a:pt x="48663" y="21036"/>
                  </a:lnTo>
                  <a:lnTo>
                    <a:pt x="50008" y="15302"/>
                  </a:lnTo>
                  <a:lnTo>
                    <a:pt x="48091" y="5290"/>
                  </a:lnTo>
                  <a:lnTo>
                    <a:pt x="40285" y="0"/>
                  </a:lnTo>
                  <a:lnTo>
                    <a:pt x="31788" y="1408"/>
                  </a:lnTo>
                  <a:lnTo>
                    <a:pt x="28253" y="7263"/>
                  </a:lnTo>
                  <a:lnTo>
                    <a:pt x="25636" y="18134"/>
                  </a:lnTo>
                  <a:lnTo>
                    <a:pt x="22832" y="29436"/>
                  </a:lnTo>
                  <a:lnTo>
                    <a:pt x="19913" y="41117"/>
                  </a:lnTo>
                  <a:lnTo>
                    <a:pt x="16949" y="53122"/>
                  </a:lnTo>
                  <a:lnTo>
                    <a:pt x="14012" y="65398"/>
                  </a:lnTo>
                  <a:lnTo>
                    <a:pt x="11172" y="77889"/>
                  </a:lnTo>
                  <a:lnTo>
                    <a:pt x="8501" y="90543"/>
                  </a:lnTo>
                  <a:lnTo>
                    <a:pt x="6070" y="103304"/>
                  </a:lnTo>
                  <a:lnTo>
                    <a:pt x="3950" y="116120"/>
                  </a:lnTo>
                  <a:lnTo>
                    <a:pt x="2212" y="128936"/>
                  </a:lnTo>
                  <a:lnTo>
                    <a:pt x="926" y="141698"/>
                  </a:lnTo>
                  <a:lnTo>
                    <a:pt x="165" y="154352"/>
                  </a:lnTo>
                  <a:lnTo>
                    <a:pt x="0" y="166844"/>
                  </a:lnTo>
                  <a:lnTo>
                    <a:pt x="500" y="179120"/>
                  </a:lnTo>
                  <a:lnTo>
                    <a:pt x="1738" y="191127"/>
                  </a:lnTo>
                  <a:lnTo>
                    <a:pt x="3785" y="202809"/>
                  </a:lnTo>
                  <a:lnTo>
                    <a:pt x="6711" y="21411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87"/>
            <p:cNvSpPr/>
            <p:nvPr/>
          </p:nvSpPr>
          <p:spPr>
            <a:xfrm>
              <a:off x="1281424" y="3511559"/>
              <a:ext cx="220057" cy="1952160"/>
            </a:xfrm>
            <a:custGeom>
              <a:avLst/>
              <a:gdLst/>
              <a:ahLst/>
              <a:cxnLst/>
              <a:rect l="l" t="t" r="r" b="b"/>
              <a:pathLst>
                <a:path w="220057" h="1952160">
                  <a:moveTo>
                    <a:pt x="154487" y="8918"/>
                  </a:moveTo>
                  <a:lnTo>
                    <a:pt x="150301" y="5646"/>
                  </a:lnTo>
                  <a:lnTo>
                    <a:pt x="144087" y="2940"/>
                  </a:lnTo>
                  <a:lnTo>
                    <a:pt x="136125" y="994"/>
                  </a:lnTo>
                  <a:lnTo>
                    <a:pt x="126693" y="0"/>
                  </a:lnTo>
                  <a:lnTo>
                    <a:pt x="116068" y="151"/>
                  </a:lnTo>
                  <a:lnTo>
                    <a:pt x="67203" y="16081"/>
                  </a:lnTo>
                  <a:lnTo>
                    <a:pt x="31653" y="49532"/>
                  </a:lnTo>
                  <a:lnTo>
                    <a:pt x="14231" y="92200"/>
                  </a:lnTo>
                  <a:lnTo>
                    <a:pt x="9375" y="137201"/>
                  </a:lnTo>
                  <a:lnTo>
                    <a:pt x="5600" y="200828"/>
                  </a:lnTo>
                  <a:lnTo>
                    <a:pt x="2842" y="280714"/>
                  </a:lnTo>
                  <a:lnTo>
                    <a:pt x="1033" y="374495"/>
                  </a:lnTo>
                  <a:lnTo>
                    <a:pt x="107" y="479804"/>
                  </a:lnTo>
                  <a:lnTo>
                    <a:pt x="0" y="594277"/>
                  </a:lnTo>
                  <a:lnTo>
                    <a:pt x="643" y="715548"/>
                  </a:lnTo>
                  <a:lnTo>
                    <a:pt x="1972" y="841252"/>
                  </a:lnTo>
                  <a:lnTo>
                    <a:pt x="3920" y="969024"/>
                  </a:lnTo>
                  <a:lnTo>
                    <a:pt x="6421" y="1096497"/>
                  </a:lnTo>
                  <a:lnTo>
                    <a:pt x="9409" y="1221307"/>
                  </a:lnTo>
                  <a:lnTo>
                    <a:pt x="12817" y="1341088"/>
                  </a:lnTo>
                  <a:lnTo>
                    <a:pt x="16581" y="1453474"/>
                  </a:lnTo>
                  <a:lnTo>
                    <a:pt x="20632" y="1556101"/>
                  </a:lnTo>
                  <a:lnTo>
                    <a:pt x="24907" y="1646604"/>
                  </a:lnTo>
                  <a:lnTo>
                    <a:pt x="29337" y="1722615"/>
                  </a:lnTo>
                  <a:lnTo>
                    <a:pt x="33858" y="1781771"/>
                  </a:lnTo>
                  <a:lnTo>
                    <a:pt x="38402" y="1821706"/>
                  </a:lnTo>
                  <a:lnTo>
                    <a:pt x="55598" y="1856395"/>
                  </a:lnTo>
                  <a:lnTo>
                    <a:pt x="82884" y="1883480"/>
                  </a:lnTo>
                  <a:lnTo>
                    <a:pt x="116438" y="1910319"/>
                  </a:lnTo>
                  <a:lnTo>
                    <a:pt x="152175" y="1933161"/>
                  </a:lnTo>
                  <a:lnTo>
                    <a:pt x="196166" y="1950916"/>
                  </a:lnTo>
                  <a:lnTo>
                    <a:pt x="205502" y="1952160"/>
                  </a:lnTo>
                  <a:lnTo>
                    <a:pt x="213871" y="1951849"/>
                  </a:lnTo>
                  <a:lnTo>
                    <a:pt x="220057" y="1950278"/>
                  </a:lnTo>
                  <a:lnTo>
                    <a:pt x="154487" y="8918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88"/>
            <p:cNvSpPr/>
            <p:nvPr/>
          </p:nvSpPr>
          <p:spPr>
            <a:xfrm>
              <a:off x="1269410" y="3497968"/>
              <a:ext cx="242234" cy="1977452"/>
            </a:xfrm>
            <a:custGeom>
              <a:avLst/>
              <a:gdLst/>
              <a:ahLst/>
              <a:cxnLst/>
              <a:rect l="l" t="t" r="r" b="b"/>
              <a:pathLst>
                <a:path w="242234" h="1977452">
                  <a:moveTo>
                    <a:pt x="23559" y="1624672"/>
                  </a:moveTo>
                  <a:lnTo>
                    <a:pt x="25136" y="1655704"/>
                  </a:lnTo>
                  <a:lnTo>
                    <a:pt x="26801" y="1686730"/>
                  </a:lnTo>
                  <a:lnTo>
                    <a:pt x="27484" y="1699362"/>
                  </a:lnTo>
                  <a:lnTo>
                    <a:pt x="28143" y="1712028"/>
                  </a:lnTo>
                  <a:lnTo>
                    <a:pt x="28803" y="1724719"/>
                  </a:lnTo>
                  <a:lnTo>
                    <a:pt x="29491" y="1737427"/>
                  </a:lnTo>
                  <a:lnTo>
                    <a:pt x="30234" y="1750142"/>
                  </a:lnTo>
                  <a:lnTo>
                    <a:pt x="31059" y="1762856"/>
                  </a:lnTo>
                  <a:lnTo>
                    <a:pt x="31991" y="1775560"/>
                  </a:lnTo>
                  <a:lnTo>
                    <a:pt x="33059" y="1788247"/>
                  </a:lnTo>
                  <a:lnTo>
                    <a:pt x="34288" y="1800906"/>
                  </a:lnTo>
                  <a:lnTo>
                    <a:pt x="35704" y="1813531"/>
                  </a:lnTo>
                  <a:lnTo>
                    <a:pt x="37335" y="1826111"/>
                  </a:lnTo>
                  <a:lnTo>
                    <a:pt x="39207" y="1838638"/>
                  </a:lnTo>
                  <a:lnTo>
                    <a:pt x="43035" y="1853378"/>
                  </a:lnTo>
                  <a:lnTo>
                    <a:pt x="48741" y="1864727"/>
                  </a:lnTo>
                  <a:lnTo>
                    <a:pt x="56178" y="1875076"/>
                  </a:lnTo>
                  <a:lnTo>
                    <a:pt x="64851" y="1884683"/>
                  </a:lnTo>
                  <a:lnTo>
                    <a:pt x="74268" y="1893807"/>
                  </a:lnTo>
                  <a:lnTo>
                    <a:pt x="83933" y="1902708"/>
                  </a:lnTo>
                  <a:lnTo>
                    <a:pt x="91624" y="1909710"/>
                  </a:lnTo>
                  <a:lnTo>
                    <a:pt x="100044" y="1917144"/>
                  </a:lnTo>
                  <a:lnTo>
                    <a:pt x="109192" y="1924902"/>
                  </a:lnTo>
                  <a:lnTo>
                    <a:pt x="118978" y="1932790"/>
                  </a:lnTo>
                  <a:lnTo>
                    <a:pt x="129309" y="1940613"/>
                  </a:lnTo>
                  <a:lnTo>
                    <a:pt x="140092" y="1948175"/>
                  </a:lnTo>
                  <a:lnTo>
                    <a:pt x="151234" y="1955283"/>
                  </a:lnTo>
                  <a:lnTo>
                    <a:pt x="162643" y="1961740"/>
                  </a:lnTo>
                  <a:lnTo>
                    <a:pt x="174228" y="1967352"/>
                  </a:lnTo>
                  <a:lnTo>
                    <a:pt x="185894" y="1971924"/>
                  </a:lnTo>
                  <a:lnTo>
                    <a:pt x="197550" y="1975262"/>
                  </a:lnTo>
                  <a:lnTo>
                    <a:pt x="209103" y="1977169"/>
                  </a:lnTo>
                  <a:lnTo>
                    <a:pt x="220460" y="1977452"/>
                  </a:lnTo>
                  <a:lnTo>
                    <a:pt x="231530" y="1975916"/>
                  </a:lnTo>
                  <a:lnTo>
                    <a:pt x="234065" y="1975274"/>
                  </a:lnTo>
                  <a:lnTo>
                    <a:pt x="242004" y="1968415"/>
                  </a:lnTo>
                  <a:lnTo>
                    <a:pt x="242234" y="1958677"/>
                  </a:lnTo>
                  <a:lnTo>
                    <a:pt x="235802" y="1952310"/>
                  </a:lnTo>
                  <a:lnTo>
                    <a:pt x="230052" y="1952439"/>
                  </a:lnTo>
                  <a:lnTo>
                    <a:pt x="218810" y="1954071"/>
                  </a:lnTo>
                  <a:lnTo>
                    <a:pt x="207251" y="1953165"/>
                  </a:lnTo>
                  <a:lnTo>
                    <a:pt x="195546" y="1950152"/>
                  </a:lnTo>
                  <a:lnTo>
                    <a:pt x="183862" y="1945462"/>
                  </a:lnTo>
                  <a:lnTo>
                    <a:pt x="172370" y="1939524"/>
                  </a:lnTo>
                  <a:lnTo>
                    <a:pt x="161239" y="1932770"/>
                  </a:lnTo>
                  <a:lnTo>
                    <a:pt x="150638" y="1925629"/>
                  </a:lnTo>
                  <a:lnTo>
                    <a:pt x="140736" y="1918531"/>
                  </a:lnTo>
                  <a:lnTo>
                    <a:pt x="131702" y="1911907"/>
                  </a:lnTo>
                  <a:lnTo>
                    <a:pt x="129811" y="1910529"/>
                  </a:lnTo>
                  <a:lnTo>
                    <a:pt x="120504" y="1903806"/>
                  </a:lnTo>
                  <a:lnTo>
                    <a:pt x="110144" y="1896169"/>
                  </a:lnTo>
                  <a:lnTo>
                    <a:pt x="99378" y="1887742"/>
                  </a:lnTo>
                  <a:lnTo>
                    <a:pt x="88856" y="1878650"/>
                  </a:lnTo>
                  <a:lnTo>
                    <a:pt x="79228" y="1869018"/>
                  </a:lnTo>
                  <a:lnTo>
                    <a:pt x="71140" y="1858971"/>
                  </a:lnTo>
                  <a:lnTo>
                    <a:pt x="65244" y="1848632"/>
                  </a:lnTo>
                  <a:lnTo>
                    <a:pt x="61852" y="1836119"/>
                  </a:lnTo>
                  <a:lnTo>
                    <a:pt x="60050" y="1822577"/>
                  </a:lnTo>
                  <a:lnTo>
                    <a:pt x="58676" y="1808408"/>
                  </a:lnTo>
                  <a:lnTo>
                    <a:pt x="57827" y="1799175"/>
                  </a:lnTo>
                  <a:lnTo>
                    <a:pt x="56649" y="1786536"/>
                  </a:lnTo>
                  <a:lnTo>
                    <a:pt x="55545" y="1773887"/>
                  </a:lnTo>
                  <a:lnTo>
                    <a:pt x="54511" y="1761230"/>
                  </a:lnTo>
                  <a:lnTo>
                    <a:pt x="53541" y="1748565"/>
                  </a:lnTo>
                  <a:lnTo>
                    <a:pt x="52632" y="1735895"/>
                  </a:lnTo>
                  <a:lnTo>
                    <a:pt x="51779" y="1723218"/>
                  </a:lnTo>
                  <a:lnTo>
                    <a:pt x="50977" y="1710537"/>
                  </a:lnTo>
                  <a:lnTo>
                    <a:pt x="50221" y="1697852"/>
                  </a:lnTo>
                  <a:lnTo>
                    <a:pt x="49508" y="1685163"/>
                  </a:lnTo>
                  <a:lnTo>
                    <a:pt x="48832" y="1672473"/>
                  </a:lnTo>
                  <a:lnTo>
                    <a:pt x="48190" y="1659781"/>
                  </a:lnTo>
                  <a:lnTo>
                    <a:pt x="47575" y="1647089"/>
                  </a:lnTo>
                  <a:lnTo>
                    <a:pt x="46985" y="1634397"/>
                  </a:lnTo>
                  <a:lnTo>
                    <a:pt x="46413" y="1621707"/>
                  </a:lnTo>
                  <a:lnTo>
                    <a:pt x="45856" y="1609018"/>
                  </a:lnTo>
                  <a:lnTo>
                    <a:pt x="45310" y="1596333"/>
                  </a:lnTo>
                  <a:lnTo>
                    <a:pt x="44768" y="1583651"/>
                  </a:lnTo>
                  <a:lnTo>
                    <a:pt x="44228" y="1570974"/>
                  </a:lnTo>
                  <a:lnTo>
                    <a:pt x="44023" y="1566169"/>
                  </a:lnTo>
                  <a:lnTo>
                    <a:pt x="40926" y="1490779"/>
                  </a:lnTo>
                  <a:lnTo>
                    <a:pt x="38145" y="1415373"/>
                  </a:lnTo>
                  <a:lnTo>
                    <a:pt x="35661" y="1339954"/>
                  </a:lnTo>
                  <a:lnTo>
                    <a:pt x="33455" y="1264524"/>
                  </a:lnTo>
                  <a:lnTo>
                    <a:pt x="31508" y="1189085"/>
                  </a:lnTo>
                  <a:lnTo>
                    <a:pt x="29801" y="1113639"/>
                  </a:lnTo>
                  <a:lnTo>
                    <a:pt x="28314" y="1038190"/>
                  </a:lnTo>
                  <a:lnTo>
                    <a:pt x="27029" y="962738"/>
                  </a:lnTo>
                  <a:lnTo>
                    <a:pt x="25925" y="887287"/>
                  </a:lnTo>
                  <a:lnTo>
                    <a:pt x="24985" y="811839"/>
                  </a:lnTo>
                  <a:lnTo>
                    <a:pt x="24416" y="759223"/>
                  </a:lnTo>
                  <a:lnTo>
                    <a:pt x="23931" y="706599"/>
                  </a:lnTo>
                  <a:lnTo>
                    <a:pt x="23560" y="653971"/>
                  </a:lnTo>
                  <a:lnTo>
                    <a:pt x="23334" y="601341"/>
                  </a:lnTo>
                  <a:lnTo>
                    <a:pt x="23282" y="548710"/>
                  </a:lnTo>
                  <a:lnTo>
                    <a:pt x="23330" y="522395"/>
                  </a:lnTo>
                  <a:lnTo>
                    <a:pt x="23595" y="469767"/>
                  </a:lnTo>
                  <a:lnTo>
                    <a:pt x="24108" y="417145"/>
                  </a:lnTo>
                  <a:lnTo>
                    <a:pt x="24900" y="364531"/>
                  </a:lnTo>
                  <a:lnTo>
                    <a:pt x="26000" y="311926"/>
                  </a:lnTo>
                  <a:lnTo>
                    <a:pt x="27020" y="272944"/>
                  </a:lnTo>
                  <a:lnTo>
                    <a:pt x="28209" y="234856"/>
                  </a:lnTo>
                  <a:lnTo>
                    <a:pt x="29870" y="196760"/>
                  </a:lnTo>
                  <a:lnTo>
                    <a:pt x="32322" y="158719"/>
                  </a:lnTo>
                  <a:lnTo>
                    <a:pt x="36552" y="114503"/>
                  </a:lnTo>
                  <a:lnTo>
                    <a:pt x="50120" y="73416"/>
                  </a:lnTo>
                  <a:lnTo>
                    <a:pt x="83664" y="40704"/>
                  </a:lnTo>
                  <a:lnTo>
                    <a:pt x="126627" y="22540"/>
                  </a:lnTo>
                  <a:lnTo>
                    <a:pt x="137100" y="22334"/>
                  </a:lnTo>
                  <a:lnTo>
                    <a:pt x="147002" y="24411"/>
                  </a:lnTo>
                  <a:lnTo>
                    <a:pt x="156100" y="29047"/>
                  </a:lnTo>
                  <a:lnTo>
                    <a:pt x="159834" y="32009"/>
                  </a:lnTo>
                  <a:lnTo>
                    <a:pt x="167896" y="34686"/>
                  </a:lnTo>
                  <a:lnTo>
                    <a:pt x="174455" y="30417"/>
                  </a:lnTo>
                  <a:lnTo>
                    <a:pt x="177294" y="22454"/>
                  </a:lnTo>
                  <a:lnTo>
                    <a:pt x="174193" y="14052"/>
                  </a:lnTo>
                  <a:lnTo>
                    <a:pt x="164135" y="6615"/>
                  </a:lnTo>
                  <a:lnTo>
                    <a:pt x="154139" y="2436"/>
                  </a:lnTo>
                  <a:lnTo>
                    <a:pt x="143394" y="298"/>
                  </a:lnTo>
                  <a:lnTo>
                    <a:pt x="132112" y="0"/>
                  </a:lnTo>
                  <a:lnTo>
                    <a:pt x="120508" y="1340"/>
                  </a:lnTo>
                  <a:lnTo>
                    <a:pt x="108794" y="4118"/>
                  </a:lnTo>
                  <a:lnTo>
                    <a:pt x="97184" y="8132"/>
                  </a:lnTo>
                  <a:lnTo>
                    <a:pt x="85891" y="13183"/>
                  </a:lnTo>
                  <a:lnTo>
                    <a:pt x="75128" y="19069"/>
                  </a:lnTo>
                  <a:lnTo>
                    <a:pt x="65108" y="25588"/>
                  </a:lnTo>
                  <a:lnTo>
                    <a:pt x="56045" y="32541"/>
                  </a:lnTo>
                  <a:lnTo>
                    <a:pt x="48151" y="39726"/>
                  </a:lnTo>
                  <a:lnTo>
                    <a:pt x="32978" y="58703"/>
                  </a:lnTo>
                  <a:lnTo>
                    <a:pt x="26382" y="69633"/>
                  </a:lnTo>
                  <a:lnTo>
                    <a:pt x="21345" y="80543"/>
                  </a:lnTo>
                  <a:lnTo>
                    <a:pt x="17593" y="91952"/>
                  </a:lnTo>
                  <a:lnTo>
                    <a:pt x="14850" y="104378"/>
                  </a:lnTo>
                  <a:lnTo>
                    <a:pt x="11802" y="126781"/>
                  </a:lnTo>
                  <a:lnTo>
                    <a:pt x="10431" y="139390"/>
                  </a:lnTo>
                  <a:lnTo>
                    <a:pt x="9226" y="152026"/>
                  </a:lnTo>
                  <a:lnTo>
                    <a:pt x="8175" y="164686"/>
                  </a:lnTo>
                  <a:lnTo>
                    <a:pt x="7263" y="177366"/>
                  </a:lnTo>
                  <a:lnTo>
                    <a:pt x="6478" y="190063"/>
                  </a:lnTo>
                  <a:lnTo>
                    <a:pt x="5807" y="202773"/>
                  </a:lnTo>
                  <a:lnTo>
                    <a:pt x="5237" y="215493"/>
                  </a:lnTo>
                  <a:lnTo>
                    <a:pt x="4754" y="228218"/>
                  </a:lnTo>
                  <a:lnTo>
                    <a:pt x="4345" y="240947"/>
                  </a:lnTo>
                  <a:lnTo>
                    <a:pt x="3997" y="253674"/>
                  </a:lnTo>
                  <a:lnTo>
                    <a:pt x="3698" y="266396"/>
                  </a:lnTo>
                  <a:lnTo>
                    <a:pt x="3433" y="279111"/>
                  </a:lnTo>
                  <a:lnTo>
                    <a:pt x="3189" y="291814"/>
                  </a:lnTo>
                  <a:lnTo>
                    <a:pt x="2955" y="304502"/>
                  </a:lnTo>
                  <a:lnTo>
                    <a:pt x="2715" y="317172"/>
                  </a:lnTo>
                  <a:lnTo>
                    <a:pt x="1784" y="364996"/>
                  </a:lnTo>
                  <a:lnTo>
                    <a:pt x="742" y="438732"/>
                  </a:lnTo>
                  <a:lnTo>
                    <a:pt x="162" y="512479"/>
                  </a:lnTo>
                  <a:lnTo>
                    <a:pt x="0" y="586235"/>
                  </a:lnTo>
                  <a:lnTo>
                    <a:pt x="60" y="623115"/>
                  </a:lnTo>
                  <a:lnTo>
                    <a:pt x="438" y="696877"/>
                  </a:lnTo>
                  <a:lnTo>
                    <a:pt x="1119" y="770639"/>
                  </a:lnTo>
                  <a:lnTo>
                    <a:pt x="2057" y="844397"/>
                  </a:lnTo>
                  <a:lnTo>
                    <a:pt x="3207" y="918147"/>
                  </a:lnTo>
                  <a:lnTo>
                    <a:pt x="4524" y="991886"/>
                  </a:lnTo>
                  <a:lnTo>
                    <a:pt x="5961" y="1065611"/>
                  </a:lnTo>
                  <a:lnTo>
                    <a:pt x="7252" y="1127737"/>
                  </a:lnTo>
                  <a:lnTo>
                    <a:pt x="8638" y="1189869"/>
                  </a:lnTo>
                  <a:lnTo>
                    <a:pt x="10149" y="1252003"/>
                  </a:lnTo>
                  <a:lnTo>
                    <a:pt x="11817" y="1314136"/>
                  </a:lnTo>
                  <a:lnTo>
                    <a:pt x="13671" y="1376265"/>
                  </a:lnTo>
                  <a:lnTo>
                    <a:pt x="15742" y="1438387"/>
                  </a:lnTo>
                  <a:lnTo>
                    <a:pt x="18060" y="1500497"/>
                  </a:lnTo>
                  <a:lnTo>
                    <a:pt x="20656" y="1562594"/>
                  </a:lnTo>
                  <a:lnTo>
                    <a:pt x="22067" y="1593635"/>
                  </a:lnTo>
                  <a:lnTo>
                    <a:pt x="23559" y="162467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89"/>
            <p:cNvSpPr/>
            <p:nvPr/>
          </p:nvSpPr>
          <p:spPr>
            <a:xfrm>
              <a:off x="1406468" y="3512774"/>
              <a:ext cx="784981" cy="2021803"/>
            </a:xfrm>
            <a:custGeom>
              <a:avLst/>
              <a:gdLst/>
              <a:ahLst/>
              <a:cxnLst/>
              <a:rect l="l" t="t" r="r" b="b"/>
              <a:pathLst>
                <a:path w="784981" h="2021803">
                  <a:moveTo>
                    <a:pt x="12769" y="3779"/>
                  </a:moveTo>
                  <a:lnTo>
                    <a:pt x="6968" y="33373"/>
                  </a:lnTo>
                  <a:lnTo>
                    <a:pt x="2990" y="85530"/>
                  </a:lnTo>
                  <a:lnTo>
                    <a:pt x="710" y="157681"/>
                  </a:lnTo>
                  <a:lnTo>
                    <a:pt x="0" y="247256"/>
                  </a:lnTo>
                  <a:lnTo>
                    <a:pt x="733" y="351683"/>
                  </a:lnTo>
                  <a:lnTo>
                    <a:pt x="2784" y="468394"/>
                  </a:lnTo>
                  <a:lnTo>
                    <a:pt x="6026" y="594818"/>
                  </a:lnTo>
                  <a:lnTo>
                    <a:pt x="10332" y="728384"/>
                  </a:lnTo>
                  <a:lnTo>
                    <a:pt x="15576" y="866524"/>
                  </a:lnTo>
                  <a:lnTo>
                    <a:pt x="21630" y="1006666"/>
                  </a:lnTo>
                  <a:lnTo>
                    <a:pt x="28369" y="1146241"/>
                  </a:lnTo>
                  <a:lnTo>
                    <a:pt x="35666" y="1282679"/>
                  </a:lnTo>
                  <a:lnTo>
                    <a:pt x="43395" y="1413409"/>
                  </a:lnTo>
                  <a:lnTo>
                    <a:pt x="51428" y="1535862"/>
                  </a:lnTo>
                  <a:lnTo>
                    <a:pt x="59639" y="1647466"/>
                  </a:lnTo>
                  <a:lnTo>
                    <a:pt x="67902" y="1745654"/>
                  </a:lnTo>
                  <a:lnTo>
                    <a:pt x="76090" y="1827853"/>
                  </a:lnTo>
                  <a:lnTo>
                    <a:pt x="84076" y="1891494"/>
                  </a:lnTo>
                  <a:lnTo>
                    <a:pt x="91735" y="1934007"/>
                  </a:lnTo>
                  <a:lnTo>
                    <a:pt x="128784" y="1965936"/>
                  </a:lnTo>
                  <a:lnTo>
                    <a:pt x="185886" y="1979997"/>
                  </a:lnTo>
                  <a:lnTo>
                    <a:pt x="263200" y="1993768"/>
                  </a:lnTo>
                  <a:lnTo>
                    <a:pt x="307235" y="2000158"/>
                  </a:lnTo>
                  <a:lnTo>
                    <a:pt x="353681" y="2006011"/>
                  </a:lnTo>
                  <a:lnTo>
                    <a:pt x="401658" y="2011172"/>
                  </a:lnTo>
                  <a:lnTo>
                    <a:pt x="450284" y="2015487"/>
                  </a:lnTo>
                  <a:lnTo>
                    <a:pt x="498679" y="2018800"/>
                  </a:lnTo>
                  <a:lnTo>
                    <a:pt x="545963" y="2020957"/>
                  </a:lnTo>
                  <a:lnTo>
                    <a:pt x="591255" y="2021803"/>
                  </a:lnTo>
                  <a:lnTo>
                    <a:pt x="633673" y="2021184"/>
                  </a:lnTo>
                  <a:lnTo>
                    <a:pt x="672339" y="2018944"/>
                  </a:lnTo>
                  <a:lnTo>
                    <a:pt x="734886" y="2008984"/>
                  </a:lnTo>
                  <a:lnTo>
                    <a:pt x="771852" y="1990684"/>
                  </a:lnTo>
                  <a:lnTo>
                    <a:pt x="781449" y="1949848"/>
                  </a:lnTo>
                  <a:lnTo>
                    <a:pt x="783487" y="1906584"/>
                  </a:lnTo>
                  <a:lnTo>
                    <a:pt x="784661" y="1849905"/>
                  </a:lnTo>
                  <a:lnTo>
                    <a:pt x="784981" y="1781485"/>
                  </a:lnTo>
                  <a:lnTo>
                    <a:pt x="784455" y="1703001"/>
                  </a:lnTo>
                  <a:lnTo>
                    <a:pt x="783090" y="1616129"/>
                  </a:lnTo>
                  <a:lnTo>
                    <a:pt x="780896" y="1522545"/>
                  </a:lnTo>
                  <a:lnTo>
                    <a:pt x="777880" y="1423924"/>
                  </a:lnTo>
                  <a:lnTo>
                    <a:pt x="774051" y="1321942"/>
                  </a:lnTo>
                  <a:lnTo>
                    <a:pt x="769417" y="1218275"/>
                  </a:lnTo>
                  <a:lnTo>
                    <a:pt x="763987" y="1114599"/>
                  </a:lnTo>
                  <a:lnTo>
                    <a:pt x="757768" y="1012590"/>
                  </a:lnTo>
                  <a:lnTo>
                    <a:pt x="750770" y="913924"/>
                  </a:lnTo>
                  <a:lnTo>
                    <a:pt x="742999" y="820276"/>
                  </a:lnTo>
                  <a:lnTo>
                    <a:pt x="734466" y="733323"/>
                  </a:lnTo>
                  <a:lnTo>
                    <a:pt x="725177" y="654739"/>
                  </a:lnTo>
                  <a:lnTo>
                    <a:pt x="715141" y="586202"/>
                  </a:lnTo>
                  <a:lnTo>
                    <a:pt x="704367" y="529387"/>
                  </a:lnTo>
                  <a:lnTo>
                    <a:pt x="692863" y="485970"/>
                  </a:lnTo>
                  <a:lnTo>
                    <a:pt x="661241" y="430408"/>
                  </a:lnTo>
                  <a:lnTo>
                    <a:pt x="636050" y="401356"/>
                  </a:lnTo>
                  <a:lnTo>
                    <a:pt x="605783" y="370856"/>
                  </a:lnTo>
                  <a:lnTo>
                    <a:pt x="571160" y="339292"/>
                  </a:lnTo>
                  <a:lnTo>
                    <a:pt x="532904" y="307049"/>
                  </a:lnTo>
                  <a:lnTo>
                    <a:pt x="491732" y="274512"/>
                  </a:lnTo>
                  <a:lnTo>
                    <a:pt x="448367" y="242067"/>
                  </a:lnTo>
                  <a:lnTo>
                    <a:pt x="403529" y="210099"/>
                  </a:lnTo>
                  <a:lnTo>
                    <a:pt x="357937" y="178991"/>
                  </a:lnTo>
                  <a:lnTo>
                    <a:pt x="312313" y="149130"/>
                  </a:lnTo>
                  <a:lnTo>
                    <a:pt x="267376" y="120901"/>
                  </a:lnTo>
                  <a:lnTo>
                    <a:pt x="223848" y="94688"/>
                  </a:lnTo>
                  <a:lnTo>
                    <a:pt x="182448" y="70876"/>
                  </a:lnTo>
                  <a:lnTo>
                    <a:pt x="143898" y="49851"/>
                  </a:lnTo>
                  <a:lnTo>
                    <a:pt x="108917" y="31998"/>
                  </a:lnTo>
                  <a:lnTo>
                    <a:pt x="52545" y="7346"/>
                  </a:lnTo>
                  <a:lnTo>
                    <a:pt x="19096" y="0"/>
                  </a:lnTo>
                  <a:lnTo>
                    <a:pt x="12769" y="3779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90"/>
            <p:cNvSpPr/>
            <p:nvPr/>
          </p:nvSpPr>
          <p:spPr>
            <a:xfrm>
              <a:off x="1394774" y="3501023"/>
              <a:ext cx="810492" cy="2045851"/>
            </a:xfrm>
            <a:custGeom>
              <a:avLst/>
              <a:gdLst/>
              <a:ahLst/>
              <a:cxnLst/>
              <a:rect l="l" t="t" r="r" b="b"/>
              <a:pathLst>
                <a:path w="810492" h="2045851">
                  <a:moveTo>
                    <a:pt x="31269" y="23248"/>
                  </a:moveTo>
                  <a:lnTo>
                    <a:pt x="31092" y="22591"/>
                  </a:lnTo>
                  <a:lnTo>
                    <a:pt x="28865" y="25430"/>
                  </a:lnTo>
                  <a:lnTo>
                    <a:pt x="26751" y="81434"/>
                  </a:lnTo>
                  <a:lnTo>
                    <a:pt x="27806" y="68787"/>
                  </a:lnTo>
                  <a:lnTo>
                    <a:pt x="29063" y="56172"/>
                  </a:lnTo>
                  <a:lnTo>
                    <a:pt x="30538" y="43595"/>
                  </a:lnTo>
                  <a:lnTo>
                    <a:pt x="30914" y="40676"/>
                  </a:lnTo>
                  <a:lnTo>
                    <a:pt x="31841" y="33551"/>
                  </a:lnTo>
                  <a:lnTo>
                    <a:pt x="32844" y="26338"/>
                  </a:lnTo>
                  <a:lnTo>
                    <a:pt x="34041" y="23057"/>
                  </a:lnTo>
                  <a:lnTo>
                    <a:pt x="33555" y="22980"/>
                  </a:lnTo>
                  <a:lnTo>
                    <a:pt x="32006" y="25982"/>
                  </a:lnTo>
                  <a:lnTo>
                    <a:pt x="31269" y="23248"/>
                  </a:lnTo>
                  <a:close/>
                </a:path>
                <a:path w="810492" h="2045851">
                  <a:moveTo>
                    <a:pt x="31269" y="23248"/>
                  </a:moveTo>
                  <a:lnTo>
                    <a:pt x="31859" y="22712"/>
                  </a:lnTo>
                  <a:lnTo>
                    <a:pt x="35308" y="19581"/>
                  </a:lnTo>
                  <a:lnTo>
                    <a:pt x="31859" y="22712"/>
                  </a:lnTo>
                  <a:lnTo>
                    <a:pt x="33555" y="22980"/>
                  </a:lnTo>
                  <a:lnTo>
                    <a:pt x="34041" y="23057"/>
                  </a:lnTo>
                  <a:lnTo>
                    <a:pt x="39778" y="23963"/>
                  </a:lnTo>
                  <a:lnTo>
                    <a:pt x="41885" y="11"/>
                  </a:lnTo>
                  <a:lnTo>
                    <a:pt x="34629" y="10044"/>
                  </a:lnTo>
                  <a:lnTo>
                    <a:pt x="27510" y="4748"/>
                  </a:lnTo>
                  <a:lnTo>
                    <a:pt x="21313" y="3183"/>
                  </a:lnTo>
                  <a:lnTo>
                    <a:pt x="19137" y="5398"/>
                  </a:lnTo>
                  <a:lnTo>
                    <a:pt x="18703" y="5431"/>
                  </a:lnTo>
                  <a:lnTo>
                    <a:pt x="16410" y="8173"/>
                  </a:lnTo>
                  <a:lnTo>
                    <a:pt x="14245" y="10377"/>
                  </a:lnTo>
                  <a:lnTo>
                    <a:pt x="13604" y="11530"/>
                  </a:lnTo>
                  <a:lnTo>
                    <a:pt x="9871" y="23137"/>
                  </a:lnTo>
                  <a:lnTo>
                    <a:pt x="6979" y="35218"/>
                  </a:lnTo>
                  <a:lnTo>
                    <a:pt x="4823" y="47678"/>
                  </a:lnTo>
                  <a:lnTo>
                    <a:pt x="3295" y="60425"/>
                  </a:lnTo>
                  <a:lnTo>
                    <a:pt x="2288" y="73366"/>
                  </a:lnTo>
                  <a:lnTo>
                    <a:pt x="1697" y="86408"/>
                  </a:lnTo>
                  <a:lnTo>
                    <a:pt x="1414" y="99458"/>
                  </a:lnTo>
                  <a:lnTo>
                    <a:pt x="1333" y="112424"/>
                  </a:lnTo>
                  <a:lnTo>
                    <a:pt x="1348" y="125212"/>
                  </a:lnTo>
                  <a:lnTo>
                    <a:pt x="1350" y="137731"/>
                  </a:lnTo>
                  <a:lnTo>
                    <a:pt x="1235" y="149886"/>
                  </a:lnTo>
                  <a:lnTo>
                    <a:pt x="1170" y="153071"/>
                  </a:lnTo>
                  <a:lnTo>
                    <a:pt x="857" y="167401"/>
                  </a:lnTo>
                  <a:lnTo>
                    <a:pt x="596" y="181733"/>
                  </a:lnTo>
                  <a:lnTo>
                    <a:pt x="223" y="210399"/>
                  </a:lnTo>
                  <a:lnTo>
                    <a:pt x="33" y="239069"/>
                  </a:lnTo>
                  <a:lnTo>
                    <a:pt x="0" y="253405"/>
                  </a:lnTo>
                  <a:lnTo>
                    <a:pt x="4" y="267741"/>
                  </a:lnTo>
                  <a:lnTo>
                    <a:pt x="118" y="296413"/>
                  </a:lnTo>
                  <a:lnTo>
                    <a:pt x="354" y="325084"/>
                  </a:lnTo>
                  <a:lnTo>
                    <a:pt x="692" y="353754"/>
                  </a:lnTo>
                  <a:lnTo>
                    <a:pt x="1113" y="382420"/>
                  </a:lnTo>
                  <a:lnTo>
                    <a:pt x="1597" y="411081"/>
                  </a:lnTo>
                  <a:lnTo>
                    <a:pt x="2123" y="439736"/>
                  </a:lnTo>
                  <a:lnTo>
                    <a:pt x="2889" y="478157"/>
                  </a:lnTo>
                  <a:lnTo>
                    <a:pt x="3741" y="516578"/>
                  </a:lnTo>
                  <a:lnTo>
                    <a:pt x="4677" y="554997"/>
                  </a:lnTo>
                  <a:lnTo>
                    <a:pt x="5695" y="593416"/>
                  </a:lnTo>
                  <a:lnTo>
                    <a:pt x="6792" y="631832"/>
                  </a:lnTo>
                  <a:lnTo>
                    <a:pt x="7966" y="670248"/>
                  </a:lnTo>
                  <a:lnTo>
                    <a:pt x="9214" y="708661"/>
                  </a:lnTo>
                  <a:lnTo>
                    <a:pt x="10533" y="747073"/>
                  </a:lnTo>
                  <a:lnTo>
                    <a:pt x="13229" y="20437"/>
                  </a:lnTo>
                  <a:lnTo>
                    <a:pt x="10533" y="747073"/>
                  </a:lnTo>
                  <a:lnTo>
                    <a:pt x="11922" y="785483"/>
                  </a:lnTo>
                  <a:lnTo>
                    <a:pt x="13378" y="823890"/>
                  </a:lnTo>
                  <a:lnTo>
                    <a:pt x="14899" y="862295"/>
                  </a:lnTo>
                  <a:lnTo>
                    <a:pt x="16482" y="900697"/>
                  </a:lnTo>
                  <a:lnTo>
                    <a:pt x="19817" y="25598"/>
                  </a:lnTo>
                  <a:lnTo>
                    <a:pt x="24182" y="132247"/>
                  </a:lnTo>
                  <a:lnTo>
                    <a:pt x="24612" y="119520"/>
                  </a:lnTo>
                  <a:lnTo>
                    <a:pt x="25172" y="106806"/>
                  </a:lnTo>
                  <a:lnTo>
                    <a:pt x="25879" y="94108"/>
                  </a:lnTo>
                  <a:lnTo>
                    <a:pt x="26751" y="81434"/>
                  </a:lnTo>
                  <a:lnTo>
                    <a:pt x="28865" y="25430"/>
                  </a:lnTo>
                  <a:lnTo>
                    <a:pt x="31092" y="22591"/>
                  </a:lnTo>
                  <a:lnTo>
                    <a:pt x="31269" y="23248"/>
                  </a:lnTo>
                  <a:close/>
                </a:path>
                <a:path w="810492" h="2045851">
                  <a:moveTo>
                    <a:pt x="30777" y="0"/>
                  </a:moveTo>
                  <a:lnTo>
                    <a:pt x="21313" y="3183"/>
                  </a:lnTo>
                  <a:lnTo>
                    <a:pt x="27510" y="4748"/>
                  </a:lnTo>
                  <a:lnTo>
                    <a:pt x="34629" y="10044"/>
                  </a:lnTo>
                  <a:lnTo>
                    <a:pt x="41885" y="11"/>
                  </a:lnTo>
                  <a:lnTo>
                    <a:pt x="30777" y="0"/>
                  </a:lnTo>
                  <a:close/>
                </a:path>
                <a:path w="810492" h="2045851">
                  <a:moveTo>
                    <a:pt x="805361" y="1519405"/>
                  </a:moveTo>
                  <a:lnTo>
                    <a:pt x="804055" y="1486198"/>
                  </a:lnTo>
                  <a:lnTo>
                    <a:pt x="802670" y="1453014"/>
                  </a:lnTo>
                  <a:lnTo>
                    <a:pt x="801226" y="1419856"/>
                  </a:lnTo>
                  <a:lnTo>
                    <a:pt x="799745" y="1386729"/>
                  </a:lnTo>
                  <a:lnTo>
                    <a:pt x="798247" y="1353639"/>
                  </a:lnTo>
                  <a:lnTo>
                    <a:pt x="796755" y="1320590"/>
                  </a:lnTo>
                  <a:lnTo>
                    <a:pt x="795289" y="1287588"/>
                  </a:lnTo>
                  <a:lnTo>
                    <a:pt x="793723" y="1251278"/>
                  </a:lnTo>
                  <a:lnTo>
                    <a:pt x="792180" y="1214878"/>
                  </a:lnTo>
                  <a:lnTo>
                    <a:pt x="790630" y="1178401"/>
                  </a:lnTo>
                  <a:lnTo>
                    <a:pt x="789038" y="1141860"/>
                  </a:lnTo>
                  <a:lnTo>
                    <a:pt x="787374" y="1105267"/>
                  </a:lnTo>
                  <a:lnTo>
                    <a:pt x="785604" y="1068635"/>
                  </a:lnTo>
                  <a:lnTo>
                    <a:pt x="783697" y="1031978"/>
                  </a:lnTo>
                  <a:lnTo>
                    <a:pt x="781619" y="995309"/>
                  </a:lnTo>
                  <a:lnTo>
                    <a:pt x="779339" y="958640"/>
                  </a:lnTo>
                  <a:lnTo>
                    <a:pt x="776825" y="921985"/>
                  </a:lnTo>
                  <a:lnTo>
                    <a:pt x="774043" y="885356"/>
                  </a:lnTo>
                  <a:lnTo>
                    <a:pt x="770962" y="848767"/>
                  </a:lnTo>
                  <a:lnTo>
                    <a:pt x="767549" y="812230"/>
                  </a:lnTo>
                  <a:lnTo>
                    <a:pt x="763773" y="775760"/>
                  </a:lnTo>
                  <a:lnTo>
                    <a:pt x="759600" y="739367"/>
                  </a:lnTo>
                  <a:lnTo>
                    <a:pt x="754999" y="703066"/>
                  </a:lnTo>
                  <a:lnTo>
                    <a:pt x="749937" y="666870"/>
                  </a:lnTo>
                  <a:lnTo>
                    <a:pt x="744381" y="630792"/>
                  </a:lnTo>
                  <a:lnTo>
                    <a:pt x="738300" y="594844"/>
                  </a:lnTo>
                  <a:lnTo>
                    <a:pt x="731662" y="559039"/>
                  </a:lnTo>
                  <a:lnTo>
                    <a:pt x="723648" y="521729"/>
                  </a:lnTo>
                  <a:lnTo>
                    <a:pt x="712475" y="485175"/>
                  </a:lnTo>
                  <a:lnTo>
                    <a:pt x="695930" y="452068"/>
                  </a:lnTo>
                  <a:lnTo>
                    <a:pt x="672359" y="421377"/>
                  </a:lnTo>
                  <a:lnTo>
                    <a:pt x="645288" y="393263"/>
                  </a:lnTo>
                  <a:lnTo>
                    <a:pt x="627084" y="375824"/>
                  </a:lnTo>
                  <a:lnTo>
                    <a:pt x="623394" y="372311"/>
                  </a:lnTo>
                  <a:lnTo>
                    <a:pt x="608010" y="357884"/>
                  </a:lnTo>
                  <a:lnTo>
                    <a:pt x="592377" y="343701"/>
                  </a:lnTo>
                  <a:lnTo>
                    <a:pt x="576509" y="329755"/>
                  </a:lnTo>
                  <a:lnTo>
                    <a:pt x="560417" y="316038"/>
                  </a:lnTo>
                  <a:lnTo>
                    <a:pt x="544116" y="302543"/>
                  </a:lnTo>
                  <a:lnTo>
                    <a:pt x="527617" y="289262"/>
                  </a:lnTo>
                  <a:lnTo>
                    <a:pt x="510934" y="276189"/>
                  </a:lnTo>
                  <a:lnTo>
                    <a:pt x="494080" y="263314"/>
                  </a:lnTo>
                  <a:lnTo>
                    <a:pt x="477068" y="250631"/>
                  </a:lnTo>
                  <a:lnTo>
                    <a:pt x="459910" y="238133"/>
                  </a:lnTo>
                  <a:lnTo>
                    <a:pt x="442620" y="225810"/>
                  </a:lnTo>
                  <a:lnTo>
                    <a:pt x="425211" y="213657"/>
                  </a:lnTo>
                  <a:lnTo>
                    <a:pt x="407695" y="201666"/>
                  </a:lnTo>
                  <a:lnTo>
                    <a:pt x="390085" y="189828"/>
                  </a:lnTo>
                  <a:lnTo>
                    <a:pt x="372395" y="178137"/>
                  </a:lnTo>
                  <a:lnTo>
                    <a:pt x="354637" y="166585"/>
                  </a:lnTo>
                  <a:lnTo>
                    <a:pt x="336824" y="155164"/>
                  </a:lnTo>
                  <a:lnTo>
                    <a:pt x="318970" y="143866"/>
                  </a:lnTo>
                  <a:lnTo>
                    <a:pt x="301086" y="132686"/>
                  </a:lnTo>
                  <a:lnTo>
                    <a:pt x="283187" y="121613"/>
                  </a:lnTo>
                  <a:lnTo>
                    <a:pt x="261537" y="108391"/>
                  </a:lnTo>
                  <a:lnTo>
                    <a:pt x="239740" y="95328"/>
                  </a:lnTo>
                  <a:lnTo>
                    <a:pt x="217782" y="82485"/>
                  </a:lnTo>
                  <a:lnTo>
                    <a:pt x="195651" y="69921"/>
                  </a:lnTo>
                  <a:lnTo>
                    <a:pt x="173332" y="57695"/>
                  </a:lnTo>
                  <a:lnTo>
                    <a:pt x="150814" y="45865"/>
                  </a:lnTo>
                  <a:lnTo>
                    <a:pt x="128083" y="34491"/>
                  </a:lnTo>
                  <a:lnTo>
                    <a:pt x="105127" y="23632"/>
                  </a:lnTo>
                  <a:lnTo>
                    <a:pt x="95785" y="19404"/>
                  </a:lnTo>
                  <a:lnTo>
                    <a:pt x="87729" y="15669"/>
                  </a:lnTo>
                  <a:lnTo>
                    <a:pt x="77560" y="11046"/>
                  </a:lnTo>
                  <a:lnTo>
                    <a:pt x="66028" y="6351"/>
                  </a:lnTo>
                  <a:lnTo>
                    <a:pt x="53886" y="2400"/>
                  </a:lnTo>
                  <a:lnTo>
                    <a:pt x="41885" y="11"/>
                  </a:lnTo>
                  <a:lnTo>
                    <a:pt x="39778" y="23963"/>
                  </a:lnTo>
                  <a:lnTo>
                    <a:pt x="46167" y="24954"/>
                  </a:lnTo>
                  <a:lnTo>
                    <a:pt x="52453" y="27303"/>
                  </a:lnTo>
                  <a:lnTo>
                    <a:pt x="93848" y="43805"/>
                  </a:lnTo>
                  <a:lnTo>
                    <a:pt x="129294" y="60927"/>
                  </a:lnTo>
                  <a:lnTo>
                    <a:pt x="163110" y="78514"/>
                  </a:lnTo>
                  <a:lnTo>
                    <a:pt x="196469" y="96987"/>
                  </a:lnTo>
                  <a:lnTo>
                    <a:pt x="229435" y="116158"/>
                  </a:lnTo>
                  <a:lnTo>
                    <a:pt x="262074" y="135841"/>
                  </a:lnTo>
                  <a:lnTo>
                    <a:pt x="302406" y="160808"/>
                  </a:lnTo>
                  <a:lnTo>
                    <a:pt x="338519" y="183698"/>
                  </a:lnTo>
                  <a:lnTo>
                    <a:pt x="374473" y="207149"/>
                  </a:lnTo>
                  <a:lnTo>
                    <a:pt x="410141" y="231223"/>
                  </a:lnTo>
                  <a:lnTo>
                    <a:pt x="445396" y="255986"/>
                  </a:lnTo>
                  <a:lnTo>
                    <a:pt x="480109" y="281502"/>
                  </a:lnTo>
                  <a:lnTo>
                    <a:pt x="514154" y="307834"/>
                  </a:lnTo>
                  <a:lnTo>
                    <a:pt x="547402" y="335046"/>
                  </a:lnTo>
                  <a:lnTo>
                    <a:pt x="579726" y="363203"/>
                  </a:lnTo>
                  <a:lnTo>
                    <a:pt x="610999" y="392369"/>
                  </a:lnTo>
                  <a:lnTo>
                    <a:pt x="643978" y="425665"/>
                  </a:lnTo>
                  <a:lnTo>
                    <a:pt x="668870" y="455186"/>
                  </a:lnTo>
                  <a:lnTo>
                    <a:pt x="688446" y="488065"/>
                  </a:lnTo>
                  <a:lnTo>
                    <a:pt x="703420" y="535800"/>
                  </a:lnTo>
                  <a:lnTo>
                    <a:pt x="710940" y="573342"/>
                  </a:lnTo>
                  <a:lnTo>
                    <a:pt x="718474" y="618817"/>
                  </a:lnTo>
                  <a:lnTo>
                    <a:pt x="725834" y="669318"/>
                  </a:lnTo>
                  <a:lnTo>
                    <a:pt x="732167" y="719988"/>
                  </a:lnTo>
                  <a:lnTo>
                    <a:pt x="737648" y="770782"/>
                  </a:lnTo>
                  <a:lnTo>
                    <a:pt x="742453" y="821651"/>
                  </a:lnTo>
                  <a:lnTo>
                    <a:pt x="746757" y="872551"/>
                  </a:lnTo>
                  <a:lnTo>
                    <a:pt x="750735" y="923433"/>
                  </a:lnTo>
                  <a:lnTo>
                    <a:pt x="754982" y="980622"/>
                  </a:lnTo>
                  <a:lnTo>
                    <a:pt x="757799" y="1020879"/>
                  </a:lnTo>
                  <a:lnTo>
                    <a:pt x="760473" y="1061150"/>
                  </a:lnTo>
                  <a:lnTo>
                    <a:pt x="763003" y="1101435"/>
                  </a:lnTo>
                  <a:lnTo>
                    <a:pt x="765393" y="1141733"/>
                  </a:lnTo>
                  <a:lnTo>
                    <a:pt x="767641" y="1182042"/>
                  </a:lnTo>
                  <a:lnTo>
                    <a:pt x="769750" y="1222362"/>
                  </a:lnTo>
                  <a:lnTo>
                    <a:pt x="771721" y="1262691"/>
                  </a:lnTo>
                  <a:lnTo>
                    <a:pt x="773553" y="1303027"/>
                  </a:lnTo>
                  <a:lnTo>
                    <a:pt x="775250" y="1343371"/>
                  </a:lnTo>
                  <a:lnTo>
                    <a:pt x="776810" y="1383720"/>
                  </a:lnTo>
                  <a:lnTo>
                    <a:pt x="778237" y="1424073"/>
                  </a:lnTo>
                  <a:lnTo>
                    <a:pt x="779529" y="1464430"/>
                  </a:lnTo>
                  <a:lnTo>
                    <a:pt x="780689" y="1504789"/>
                  </a:lnTo>
                  <a:lnTo>
                    <a:pt x="781718" y="1545149"/>
                  </a:lnTo>
                  <a:lnTo>
                    <a:pt x="782616" y="1585509"/>
                  </a:lnTo>
                  <a:lnTo>
                    <a:pt x="783385" y="1625867"/>
                  </a:lnTo>
                  <a:lnTo>
                    <a:pt x="784026" y="1666222"/>
                  </a:lnTo>
                  <a:lnTo>
                    <a:pt x="784539" y="1706574"/>
                  </a:lnTo>
                  <a:lnTo>
                    <a:pt x="784926" y="1746921"/>
                  </a:lnTo>
                  <a:lnTo>
                    <a:pt x="785040" y="1759558"/>
                  </a:lnTo>
                  <a:lnTo>
                    <a:pt x="785175" y="1772216"/>
                  </a:lnTo>
                  <a:lnTo>
                    <a:pt x="785456" y="1797588"/>
                  </a:lnTo>
                  <a:lnTo>
                    <a:pt x="785675" y="1823012"/>
                  </a:lnTo>
                  <a:lnTo>
                    <a:pt x="785739" y="1848465"/>
                  </a:lnTo>
                  <a:lnTo>
                    <a:pt x="785682" y="1861194"/>
                  </a:lnTo>
                  <a:lnTo>
                    <a:pt x="785334" y="1886642"/>
                  </a:lnTo>
                  <a:lnTo>
                    <a:pt x="784595" y="1912058"/>
                  </a:lnTo>
                  <a:lnTo>
                    <a:pt x="783369" y="1937416"/>
                  </a:lnTo>
                  <a:lnTo>
                    <a:pt x="781564" y="1962693"/>
                  </a:lnTo>
                  <a:lnTo>
                    <a:pt x="776093" y="1990231"/>
                  </a:lnTo>
                  <a:lnTo>
                    <a:pt x="755904" y="2006173"/>
                  </a:lnTo>
                  <a:lnTo>
                    <a:pt x="728252" y="2013218"/>
                  </a:lnTo>
                  <a:lnTo>
                    <a:pt x="705627" y="2016882"/>
                  </a:lnTo>
                  <a:lnTo>
                    <a:pt x="680456" y="2019774"/>
                  </a:lnTo>
                  <a:lnTo>
                    <a:pt x="655109" y="2021495"/>
                  </a:lnTo>
                  <a:lnTo>
                    <a:pt x="629664" y="2022260"/>
                  </a:lnTo>
                  <a:lnTo>
                    <a:pt x="616928" y="2022352"/>
                  </a:lnTo>
                  <a:lnTo>
                    <a:pt x="604195" y="2022285"/>
                  </a:lnTo>
                  <a:lnTo>
                    <a:pt x="578780" y="2021784"/>
                  </a:lnTo>
                  <a:lnTo>
                    <a:pt x="553493" y="2020975"/>
                  </a:lnTo>
                  <a:lnTo>
                    <a:pt x="513048" y="2019255"/>
                  </a:lnTo>
                  <a:lnTo>
                    <a:pt x="476456" y="2017124"/>
                  </a:lnTo>
                  <a:lnTo>
                    <a:pt x="439829" y="2014416"/>
                  </a:lnTo>
                  <a:lnTo>
                    <a:pt x="403206" y="2011111"/>
                  </a:lnTo>
                  <a:lnTo>
                    <a:pt x="366622" y="2007184"/>
                  </a:lnTo>
                  <a:lnTo>
                    <a:pt x="330116" y="2002613"/>
                  </a:lnTo>
                  <a:lnTo>
                    <a:pt x="293723" y="1997374"/>
                  </a:lnTo>
                  <a:lnTo>
                    <a:pt x="257482" y="1991446"/>
                  </a:lnTo>
                  <a:lnTo>
                    <a:pt x="221428" y="1984804"/>
                  </a:lnTo>
                  <a:lnTo>
                    <a:pt x="185600" y="1977426"/>
                  </a:lnTo>
                  <a:lnTo>
                    <a:pt x="159736" y="1971712"/>
                  </a:lnTo>
                  <a:lnTo>
                    <a:pt x="130571" y="1963109"/>
                  </a:lnTo>
                  <a:lnTo>
                    <a:pt x="114280" y="1943589"/>
                  </a:lnTo>
                  <a:lnTo>
                    <a:pt x="109591" y="1917878"/>
                  </a:lnTo>
                  <a:lnTo>
                    <a:pt x="108016" y="1906941"/>
                  </a:lnTo>
                  <a:lnTo>
                    <a:pt x="103877" y="1879010"/>
                  </a:lnTo>
                  <a:lnTo>
                    <a:pt x="100048" y="1851013"/>
                  </a:lnTo>
                  <a:lnTo>
                    <a:pt x="96509" y="1822957"/>
                  </a:lnTo>
                  <a:lnTo>
                    <a:pt x="93240" y="1794847"/>
                  </a:lnTo>
                  <a:lnTo>
                    <a:pt x="90221" y="1766690"/>
                  </a:lnTo>
                  <a:lnTo>
                    <a:pt x="87433" y="1738492"/>
                  </a:lnTo>
                  <a:lnTo>
                    <a:pt x="84856" y="1710258"/>
                  </a:lnTo>
                  <a:lnTo>
                    <a:pt x="82471" y="1681994"/>
                  </a:lnTo>
                  <a:lnTo>
                    <a:pt x="80257" y="1653706"/>
                  </a:lnTo>
                  <a:lnTo>
                    <a:pt x="78196" y="1625401"/>
                  </a:lnTo>
                  <a:lnTo>
                    <a:pt x="76267" y="1597084"/>
                  </a:lnTo>
                  <a:lnTo>
                    <a:pt x="74452" y="1568761"/>
                  </a:lnTo>
                  <a:lnTo>
                    <a:pt x="72729" y="1540438"/>
                  </a:lnTo>
                  <a:lnTo>
                    <a:pt x="71080" y="1512122"/>
                  </a:lnTo>
                  <a:lnTo>
                    <a:pt x="69486" y="1483817"/>
                  </a:lnTo>
                  <a:lnTo>
                    <a:pt x="67925" y="1455530"/>
                  </a:lnTo>
                  <a:lnTo>
                    <a:pt x="66380" y="1427267"/>
                  </a:lnTo>
                  <a:lnTo>
                    <a:pt x="64829" y="1399034"/>
                  </a:lnTo>
                  <a:lnTo>
                    <a:pt x="63254" y="1370836"/>
                  </a:lnTo>
                  <a:lnTo>
                    <a:pt x="61635" y="1342680"/>
                  </a:lnTo>
                  <a:lnTo>
                    <a:pt x="59361" y="1303321"/>
                  </a:lnTo>
                  <a:lnTo>
                    <a:pt x="57145" y="1263956"/>
                  </a:lnTo>
                  <a:lnTo>
                    <a:pt x="54988" y="1224588"/>
                  </a:lnTo>
                  <a:lnTo>
                    <a:pt x="52890" y="1185215"/>
                  </a:lnTo>
                  <a:lnTo>
                    <a:pt x="50852" y="1145838"/>
                  </a:lnTo>
                  <a:lnTo>
                    <a:pt x="48874" y="1106458"/>
                  </a:lnTo>
                  <a:lnTo>
                    <a:pt x="46957" y="1067074"/>
                  </a:lnTo>
                  <a:lnTo>
                    <a:pt x="45101" y="1027686"/>
                  </a:lnTo>
                  <a:lnTo>
                    <a:pt x="43307" y="988296"/>
                  </a:lnTo>
                  <a:lnTo>
                    <a:pt x="41575" y="948902"/>
                  </a:lnTo>
                  <a:lnTo>
                    <a:pt x="39907" y="909506"/>
                  </a:lnTo>
                  <a:lnTo>
                    <a:pt x="38301" y="870107"/>
                  </a:lnTo>
                  <a:lnTo>
                    <a:pt x="36760" y="830706"/>
                  </a:lnTo>
                  <a:lnTo>
                    <a:pt x="35283" y="791303"/>
                  </a:lnTo>
                  <a:lnTo>
                    <a:pt x="33871" y="751897"/>
                  </a:lnTo>
                  <a:lnTo>
                    <a:pt x="32524" y="712490"/>
                  </a:lnTo>
                  <a:lnTo>
                    <a:pt x="31244" y="673082"/>
                  </a:lnTo>
                  <a:lnTo>
                    <a:pt x="30029" y="633672"/>
                  </a:lnTo>
                  <a:lnTo>
                    <a:pt x="28882" y="594260"/>
                  </a:lnTo>
                  <a:lnTo>
                    <a:pt x="27802" y="554848"/>
                  </a:lnTo>
                  <a:lnTo>
                    <a:pt x="26585" y="506718"/>
                  </a:lnTo>
                  <a:lnTo>
                    <a:pt x="25504" y="458579"/>
                  </a:lnTo>
                  <a:lnTo>
                    <a:pt x="24595" y="410434"/>
                  </a:lnTo>
                  <a:lnTo>
                    <a:pt x="23890" y="362287"/>
                  </a:lnTo>
                  <a:lnTo>
                    <a:pt x="23423" y="314138"/>
                  </a:lnTo>
                  <a:lnTo>
                    <a:pt x="23229" y="265990"/>
                  </a:lnTo>
                  <a:lnTo>
                    <a:pt x="23231" y="249942"/>
                  </a:lnTo>
                  <a:lnTo>
                    <a:pt x="23268" y="233894"/>
                  </a:lnTo>
                  <a:lnTo>
                    <a:pt x="23303" y="221252"/>
                  </a:lnTo>
                  <a:lnTo>
                    <a:pt x="23325" y="208581"/>
                  </a:lnTo>
                  <a:lnTo>
                    <a:pt x="23352" y="195888"/>
                  </a:lnTo>
                  <a:lnTo>
                    <a:pt x="23402" y="183176"/>
                  </a:lnTo>
                  <a:lnTo>
                    <a:pt x="23492" y="170450"/>
                  </a:lnTo>
                  <a:lnTo>
                    <a:pt x="23640" y="157717"/>
                  </a:lnTo>
                  <a:lnTo>
                    <a:pt x="23864" y="144981"/>
                  </a:lnTo>
                  <a:lnTo>
                    <a:pt x="24182" y="132247"/>
                  </a:lnTo>
                  <a:lnTo>
                    <a:pt x="19817" y="25598"/>
                  </a:lnTo>
                  <a:lnTo>
                    <a:pt x="16482" y="900697"/>
                  </a:lnTo>
                  <a:lnTo>
                    <a:pt x="18124" y="939097"/>
                  </a:lnTo>
                  <a:lnTo>
                    <a:pt x="19824" y="977494"/>
                  </a:lnTo>
                  <a:lnTo>
                    <a:pt x="21579" y="1015888"/>
                  </a:lnTo>
                  <a:lnTo>
                    <a:pt x="23386" y="1054279"/>
                  </a:lnTo>
                  <a:lnTo>
                    <a:pt x="25243" y="1092666"/>
                  </a:lnTo>
                  <a:lnTo>
                    <a:pt x="27148" y="1131050"/>
                  </a:lnTo>
                  <a:lnTo>
                    <a:pt x="29099" y="1169430"/>
                  </a:lnTo>
                  <a:lnTo>
                    <a:pt x="31092" y="1207806"/>
                  </a:lnTo>
                  <a:lnTo>
                    <a:pt x="34455" y="1271786"/>
                  </a:lnTo>
                  <a:lnTo>
                    <a:pt x="37884" y="1335797"/>
                  </a:lnTo>
                  <a:lnTo>
                    <a:pt x="41456" y="1399826"/>
                  </a:lnTo>
                  <a:lnTo>
                    <a:pt x="45248" y="1463856"/>
                  </a:lnTo>
                  <a:lnTo>
                    <a:pt x="49338" y="1527873"/>
                  </a:lnTo>
                  <a:lnTo>
                    <a:pt x="53804" y="1591861"/>
                  </a:lnTo>
                  <a:lnTo>
                    <a:pt x="58724" y="1655806"/>
                  </a:lnTo>
                  <a:lnTo>
                    <a:pt x="64174" y="1719692"/>
                  </a:lnTo>
                  <a:lnTo>
                    <a:pt x="70232" y="1783503"/>
                  </a:lnTo>
                  <a:lnTo>
                    <a:pt x="76977" y="1847226"/>
                  </a:lnTo>
                  <a:lnTo>
                    <a:pt x="78004" y="1858408"/>
                  </a:lnTo>
                  <a:lnTo>
                    <a:pt x="78861" y="1870689"/>
                  </a:lnTo>
                  <a:lnTo>
                    <a:pt x="79725" y="1883758"/>
                  </a:lnTo>
                  <a:lnTo>
                    <a:pt x="80774" y="1897302"/>
                  </a:lnTo>
                  <a:lnTo>
                    <a:pt x="82185" y="1911010"/>
                  </a:lnTo>
                  <a:lnTo>
                    <a:pt x="84136" y="1924568"/>
                  </a:lnTo>
                  <a:lnTo>
                    <a:pt x="86804" y="1937665"/>
                  </a:lnTo>
                  <a:lnTo>
                    <a:pt x="90367" y="1949989"/>
                  </a:lnTo>
                  <a:lnTo>
                    <a:pt x="95002" y="1961227"/>
                  </a:lnTo>
                  <a:lnTo>
                    <a:pt x="100573" y="1970632"/>
                  </a:lnTo>
                  <a:lnTo>
                    <a:pt x="109026" y="1978660"/>
                  </a:lnTo>
                  <a:lnTo>
                    <a:pt x="120539" y="1984756"/>
                  </a:lnTo>
                  <a:lnTo>
                    <a:pt x="133823" y="1989318"/>
                  </a:lnTo>
                  <a:lnTo>
                    <a:pt x="147586" y="1992747"/>
                  </a:lnTo>
                  <a:lnTo>
                    <a:pt x="160538" y="1995444"/>
                  </a:lnTo>
                  <a:lnTo>
                    <a:pt x="170246" y="1997530"/>
                  </a:lnTo>
                  <a:lnTo>
                    <a:pt x="195035" y="2003067"/>
                  </a:lnTo>
                  <a:lnTo>
                    <a:pt x="219954" y="2008033"/>
                  </a:lnTo>
                  <a:lnTo>
                    <a:pt x="244975" y="2012509"/>
                  </a:lnTo>
                  <a:lnTo>
                    <a:pt x="270071" y="2016574"/>
                  </a:lnTo>
                  <a:lnTo>
                    <a:pt x="295214" y="2020311"/>
                  </a:lnTo>
                  <a:lnTo>
                    <a:pt x="320375" y="2023799"/>
                  </a:lnTo>
                  <a:lnTo>
                    <a:pt x="345669" y="2027133"/>
                  </a:lnTo>
                  <a:lnTo>
                    <a:pt x="382095" y="2031642"/>
                  </a:lnTo>
                  <a:lnTo>
                    <a:pt x="418723" y="2035735"/>
                  </a:lnTo>
                  <a:lnTo>
                    <a:pt x="455504" y="2039294"/>
                  </a:lnTo>
                  <a:lnTo>
                    <a:pt x="492389" y="2042203"/>
                  </a:lnTo>
                  <a:lnTo>
                    <a:pt x="529328" y="2044342"/>
                  </a:lnTo>
                  <a:lnTo>
                    <a:pt x="566271" y="2045594"/>
                  </a:lnTo>
                  <a:lnTo>
                    <a:pt x="584729" y="2045851"/>
                  </a:lnTo>
                  <a:lnTo>
                    <a:pt x="603170" y="2045842"/>
                  </a:lnTo>
                  <a:lnTo>
                    <a:pt x="639974" y="2044968"/>
                  </a:lnTo>
                  <a:lnTo>
                    <a:pt x="676634" y="2042853"/>
                  </a:lnTo>
                  <a:lnTo>
                    <a:pt x="707060" y="2040099"/>
                  </a:lnTo>
                  <a:lnTo>
                    <a:pt x="733055" y="2036531"/>
                  </a:lnTo>
                  <a:lnTo>
                    <a:pt x="758976" y="2029954"/>
                  </a:lnTo>
                  <a:lnTo>
                    <a:pt x="782066" y="2018642"/>
                  </a:lnTo>
                  <a:lnTo>
                    <a:pt x="798420" y="2000905"/>
                  </a:lnTo>
                  <a:lnTo>
                    <a:pt x="804322" y="1975738"/>
                  </a:lnTo>
                  <a:lnTo>
                    <a:pt x="805449" y="1950769"/>
                  </a:lnTo>
                  <a:lnTo>
                    <a:pt x="807106" y="1917738"/>
                  </a:lnTo>
                  <a:lnTo>
                    <a:pt x="808409" y="1884663"/>
                  </a:lnTo>
                  <a:lnTo>
                    <a:pt x="809377" y="1851550"/>
                  </a:lnTo>
                  <a:lnTo>
                    <a:pt x="810033" y="1818403"/>
                  </a:lnTo>
                  <a:lnTo>
                    <a:pt x="810398" y="1785228"/>
                  </a:lnTo>
                  <a:lnTo>
                    <a:pt x="810492" y="1752030"/>
                  </a:lnTo>
                  <a:lnTo>
                    <a:pt x="810337" y="1718813"/>
                  </a:lnTo>
                  <a:lnTo>
                    <a:pt x="809954" y="1685583"/>
                  </a:lnTo>
                  <a:lnTo>
                    <a:pt x="809364" y="1652344"/>
                  </a:lnTo>
                  <a:lnTo>
                    <a:pt x="808589" y="1619102"/>
                  </a:lnTo>
                  <a:lnTo>
                    <a:pt x="807649" y="1585861"/>
                  </a:lnTo>
                  <a:lnTo>
                    <a:pt x="806566" y="1552627"/>
                  </a:lnTo>
                  <a:lnTo>
                    <a:pt x="805361" y="151940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91"/>
            <p:cNvSpPr/>
            <p:nvPr/>
          </p:nvSpPr>
          <p:spPr>
            <a:xfrm>
              <a:off x="1483275" y="3696778"/>
              <a:ext cx="644053" cy="1542225"/>
            </a:xfrm>
            <a:custGeom>
              <a:avLst/>
              <a:gdLst/>
              <a:ahLst/>
              <a:cxnLst/>
              <a:rect l="l" t="t" r="r" b="b"/>
              <a:pathLst>
                <a:path w="644053" h="1542225">
                  <a:moveTo>
                    <a:pt x="5939" y="2769"/>
                  </a:moveTo>
                  <a:lnTo>
                    <a:pt x="2626" y="24341"/>
                  </a:lnTo>
                  <a:lnTo>
                    <a:pt x="683" y="62327"/>
                  </a:lnTo>
                  <a:lnTo>
                    <a:pt x="0" y="114855"/>
                  </a:lnTo>
                  <a:lnTo>
                    <a:pt x="468" y="180055"/>
                  </a:lnTo>
                  <a:lnTo>
                    <a:pt x="1979" y="256056"/>
                  </a:lnTo>
                  <a:lnTo>
                    <a:pt x="4425" y="340987"/>
                  </a:lnTo>
                  <a:lnTo>
                    <a:pt x="7696" y="432978"/>
                  </a:lnTo>
                  <a:lnTo>
                    <a:pt x="11685" y="530159"/>
                  </a:lnTo>
                  <a:lnTo>
                    <a:pt x="16283" y="630659"/>
                  </a:lnTo>
                  <a:lnTo>
                    <a:pt x="21380" y="732606"/>
                  </a:lnTo>
                  <a:lnTo>
                    <a:pt x="26870" y="834131"/>
                  </a:lnTo>
                  <a:lnTo>
                    <a:pt x="32642" y="933363"/>
                  </a:lnTo>
                  <a:lnTo>
                    <a:pt x="38589" y="1028431"/>
                  </a:lnTo>
                  <a:lnTo>
                    <a:pt x="44601" y="1117465"/>
                  </a:lnTo>
                  <a:lnTo>
                    <a:pt x="50571" y="1198593"/>
                  </a:lnTo>
                  <a:lnTo>
                    <a:pt x="56390" y="1269946"/>
                  </a:lnTo>
                  <a:lnTo>
                    <a:pt x="61948" y="1329653"/>
                  </a:lnTo>
                  <a:lnTo>
                    <a:pt x="67139" y="1375843"/>
                  </a:lnTo>
                  <a:lnTo>
                    <a:pt x="75979" y="1420190"/>
                  </a:lnTo>
                  <a:lnTo>
                    <a:pt x="116638" y="1438600"/>
                  </a:lnTo>
                  <a:lnTo>
                    <a:pt x="170265" y="1455424"/>
                  </a:lnTo>
                  <a:lnTo>
                    <a:pt x="238396" y="1474111"/>
                  </a:lnTo>
                  <a:lnTo>
                    <a:pt x="276103" y="1483678"/>
                  </a:lnTo>
                  <a:lnTo>
                    <a:pt x="315278" y="1493140"/>
                  </a:lnTo>
                  <a:lnTo>
                    <a:pt x="355203" y="1502307"/>
                  </a:lnTo>
                  <a:lnTo>
                    <a:pt x="395158" y="1510988"/>
                  </a:lnTo>
                  <a:lnTo>
                    <a:pt x="434424" y="1518994"/>
                  </a:lnTo>
                  <a:lnTo>
                    <a:pt x="472282" y="1526134"/>
                  </a:lnTo>
                  <a:lnTo>
                    <a:pt x="540896" y="1537053"/>
                  </a:lnTo>
                  <a:lnTo>
                    <a:pt x="595248" y="1542225"/>
                  </a:lnTo>
                  <a:lnTo>
                    <a:pt x="615277" y="1542179"/>
                  </a:lnTo>
                  <a:lnTo>
                    <a:pt x="643230" y="1496180"/>
                  </a:lnTo>
                  <a:lnTo>
                    <a:pt x="644053" y="1456968"/>
                  </a:lnTo>
                  <a:lnTo>
                    <a:pt x="643647" y="1406875"/>
                  </a:lnTo>
                  <a:lnTo>
                    <a:pt x="642127" y="1347423"/>
                  </a:lnTo>
                  <a:lnTo>
                    <a:pt x="639606" y="1280133"/>
                  </a:lnTo>
                  <a:lnTo>
                    <a:pt x="636199" y="1206527"/>
                  </a:lnTo>
                  <a:lnTo>
                    <a:pt x="632018" y="1128127"/>
                  </a:lnTo>
                  <a:lnTo>
                    <a:pt x="627177" y="1046453"/>
                  </a:lnTo>
                  <a:lnTo>
                    <a:pt x="621790" y="963028"/>
                  </a:lnTo>
                  <a:lnTo>
                    <a:pt x="615972" y="879374"/>
                  </a:lnTo>
                  <a:lnTo>
                    <a:pt x="609834" y="797011"/>
                  </a:lnTo>
                  <a:lnTo>
                    <a:pt x="603492" y="717462"/>
                  </a:lnTo>
                  <a:lnTo>
                    <a:pt x="597058" y="642248"/>
                  </a:lnTo>
                  <a:lnTo>
                    <a:pt x="590648" y="572890"/>
                  </a:lnTo>
                  <a:lnTo>
                    <a:pt x="584373" y="510911"/>
                  </a:lnTo>
                  <a:lnTo>
                    <a:pt x="578348" y="457831"/>
                  </a:lnTo>
                  <a:lnTo>
                    <a:pt x="572687" y="415173"/>
                  </a:lnTo>
                  <a:lnTo>
                    <a:pt x="562910" y="367208"/>
                  </a:lnTo>
                  <a:lnTo>
                    <a:pt x="520503" y="321282"/>
                  </a:lnTo>
                  <a:lnTo>
                    <a:pt x="465525" y="276987"/>
                  </a:lnTo>
                  <a:lnTo>
                    <a:pt x="432260" y="252172"/>
                  </a:lnTo>
                  <a:lnTo>
                    <a:pt x="396140" y="226216"/>
                  </a:lnTo>
                  <a:lnTo>
                    <a:pt x="357910" y="199599"/>
                  </a:lnTo>
                  <a:lnTo>
                    <a:pt x="318314" y="172798"/>
                  </a:lnTo>
                  <a:lnTo>
                    <a:pt x="278100" y="146293"/>
                  </a:lnTo>
                  <a:lnTo>
                    <a:pt x="238012" y="120562"/>
                  </a:lnTo>
                  <a:lnTo>
                    <a:pt x="198796" y="96083"/>
                  </a:lnTo>
                  <a:lnTo>
                    <a:pt x="161198" y="73335"/>
                  </a:lnTo>
                  <a:lnTo>
                    <a:pt x="125963" y="52797"/>
                  </a:lnTo>
                  <a:lnTo>
                    <a:pt x="65566" y="20263"/>
                  </a:lnTo>
                  <a:lnTo>
                    <a:pt x="23569" y="2311"/>
                  </a:lnTo>
                  <a:lnTo>
                    <a:pt x="11336" y="0"/>
                  </a:lnTo>
                  <a:lnTo>
                    <a:pt x="5939" y="2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92"/>
            <p:cNvSpPr/>
            <p:nvPr/>
          </p:nvSpPr>
          <p:spPr>
            <a:xfrm>
              <a:off x="1469206" y="3688431"/>
              <a:ext cx="669696" cy="771912"/>
            </a:xfrm>
            <a:custGeom>
              <a:avLst/>
              <a:gdLst/>
              <a:ahLst/>
              <a:cxnLst/>
              <a:rect l="l" t="t" r="r" b="b"/>
              <a:pathLst>
                <a:path w="669696" h="771912">
                  <a:moveTo>
                    <a:pt x="24803" y="21108"/>
                  </a:moveTo>
                  <a:lnTo>
                    <a:pt x="15824" y="21422"/>
                  </a:lnTo>
                  <a:lnTo>
                    <a:pt x="16323" y="586594"/>
                  </a:lnTo>
                  <a:lnTo>
                    <a:pt x="17984" y="623611"/>
                  </a:lnTo>
                  <a:lnTo>
                    <a:pt x="19696" y="660629"/>
                  </a:lnTo>
                  <a:lnTo>
                    <a:pt x="21461" y="697646"/>
                  </a:lnTo>
                  <a:lnTo>
                    <a:pt x="23283" y="734661"/>
                  </a:lnTo>
                  <a:lnTo>
                    <a:pt x="25166" y="771675"/>
                  </a:lnTo>
                  <a:lnTo>
                    <a:pt x="25607" y="135485"/>
                  </a:lnTo>
                  <a:lnTo>
                    <a:pt x="25617" y="122785"/>
                  </a:lnTo>
                  <a:lnTo>
                    <a:pt x="25680" y="110085"/>
                  </a:lnTo>
                  <a:lnTo>
                    <a:pt x="25798" y="97385"/>
                  </a:lnTo>
                  <a:lnTo>
                    <a:pt x="25850" y="93234"/>
                  </a:lnTo>
                  <a:lnTo>
                    <a:pt x="25865" y="80933"/>
                  </a:lnTo>
                  <a:lnTo>
                    <a:pt x="25791" y="68033"/>
                  </a:lnTo>
                  <a:lnTo>
                    <a:pt x="25911" y="54878"/>
                  </a:lnTo>
                  <a:lnTo>
                    <a:pt x="27132" y="23117"/>
                  </a:lnTo>
                  <a:lnTo>
                    <a:pt x="25411" y="20508"/>
                  </a:lnTo>
                  <a:lnTo>
                    <a:pt x="26478" y="19456"/>
                  </a:lnTo>
                  <a:lnTo>
                    <a:pt x="28561" y="20061"/>
                  </a:lnTo>
                  <a:lnTo>
                    <a:pt x="29640" y="20374"/>
                  </a:lnTo>
                  <a:lnTo>
                    <a:pt x="33622" y="21530"/>
                  </a:lnTo>
                  <a:lnTo>
                    <a:pt x="30263" y="17291"/>
                  </a:lnTo>
                  <a:lnTo>
                    <a:pt x="30866" y="15129"/>
                  </a:lnTo>
                  <a:lnTo>
                    <a:pt x="29546" y="5309"/>
                  </a:lnTo>
                  <a:lnTo>
                    <a:pt x="22485" y="291"/>
                  </a:lnTo>
                  <a:lnTo>
                    <a:pt x="22075" y="0"/>
                  </a:lnTo>
                  <a:lnTo>
                    <a:pt x="16544" y="725"/>
                  </a:lnTo>
                  <a:lnTo>
                    <a:pt x="24300" y="18825"/>
                  </a:lnTo>
                  <a:lnTo>
                    <a:pt x="24803" y="21108"/>
                  </a:lnTo>
                  <a:close/>
                </a:path>
                <a:path w="669696" h="771912">
                  <a:moveTo>
                    <a:pt x="332" y="107745"/>
                  </a:moveTo>
                  <a:lnTo>
                    <a:pt x="786" y="120717"/>
                  </a:lnTo>
                  <a:lnTo>
                    <a:pt x="1331" y="133576"/>
                  </a:lnTo>
                  <a:lnTo>
                    <a:pt x="1889" y="146262"/>
                  </a:lnTo>
                  <a:lnTo>
                    <a:pt x="2385" y="158715"/>
                  </a:lnTo>
                  <a:lnTo>
                    <a:pt x="2741" y="170876"/>
                  </a:lnTo>
                  <a:lnTo>
                    <a:pt x="2850" y="177371"/>
                  </a:lnTo>
                  <a:lnTo>
                    <a:pt x="3072" y="194132"/>
                  </a:lnTo>
                  <a:lnTo>
                    <a:pt x="3336" y="210893"/>
                  </a:lnTo>
                  <a:lnTo>
                    <a:pt x="3640" y="227655"/>
                  </a:lnTo>
                  <a:lnTo>
                    <a:pt x="3983" y="244417"/>
                  </a:lnTo>
                  <a:lnTo>
                    <a:pt x="4363" y="261179"/>
                  </a:lnTo>
                  <a:lnTo>
                    <a:pt x="4777" y="277942"/>
                  </a:lnTo>
                  <a:lnTo>
                    <a:pt x="5223" y="294704"/>
                  </a:lnTo>
                  <a:lnTo>
                    <a:pt x="5701" y="311467"/>
                  </a:lnTo>
                  <a:lnTo>
                    <a:pt x="6207" y="328229"/>
                  </a:lnTo>
                  <a:lnTo>
                    <a:pt x="6741" y="344991"/>
                  </a:lnTo>
                  <a:lnTo>
                    <a:pt x="7299" y="361752"/>
                  </a:lnTo>
                  <a:lnTo>
                    <a:pt x="7881" y="378513"/>
                  </a:lnTo>
                  <a:lnTo>
                    <a:pt x="9081" y="16201"/>
                  </a:lnTo>
                  <a:lnTo>
                    <a:pt x="7881" y="378513"/>
                  </a:lnTo>
                  <a:lnTo>
                    <a:pt x="9106" y="412032"/>
                  </a:lnTo>
                  <a:lnTo>
                    <a:pt x="10400" y="445547"/>
                  </a:lnTo>
                  <a:lnTo>
                    <a:pt x="11749" y="479058"/>
                  </a:lnTo>
                  <a:lnTo>
                    <a:pt x="13137" y="512562"/>
                  </a:lnTo>
                  <a:lnTo>
                    <a:pt x="14708" y="549577"/>
                  </a:lnTo>
                  <a:lnTo>
                    <a:pt x="16323" y="586594"/>
                  </a:lnTo>
                  <a:lnTo>
                    <a:pt x="15824" y="21422"/>
                  </a:lnTo>
                  <a:lnTo>
                    <a:pt x="24803" y="21108"/>
                  </a:lnTo>
                  <a:lnTo>
                    <a:pt x="24300" y="18825"/>
                  </a:lnTo>
                  <a:lnTo>
                    <a:pt x="16544" y="725"/>
                  </a:lnTo>
                  <a:lnTo>
                    <a:pt x="22075" y="0"/>
                  </a:lnTo>
                  <a:lnTo>
                    <a:pt x="13412" y="1047"/>
                  </a:lnTo>
                  <a:lnTo>
                    <a:pt x="9124" y="7077"/>
                  </a:lnTo>
                  <a:lnTo>
                    <a:pt x="6103" y="18800"/>
                  </a:lnTo>
                  <a:lnTo>
                    <a:pt x="3784" y="30889"/>
                  </a:lnTo>
                  <a:lnTo>
                    <a:pt x="2090" y="43283"/>
                  </a:lnTo>
                  <a:lnTo>
                    <a:pt x="946" y="55923"/>
                  </a:lnTo>
                  <a:lnTo>
                    <a:pt x="275" y="68749"/>
                  </a:lnTo>
                  <a:lnTo>
                    <a:pt x="0" y="81701"/>
                  </a:lnTo>
                  <a:lnTo>
                    <a:pt x="44" y="94720"/>
                  </a:lnTo>
                  <a:lnTo>
                    <a:pt x="332" y="107745"/>
                  </a:lnTo>
                  <a:close/>
                </a:path>
                <a:path w="669696" h="771912">
                  <a:moveTo>
                    <a:pt x="25911" y="54878"/>
                  </a:moveTo>
                  <a:lnTo>
                    <a:pt x="26508" y="41807"/>
                  </a:lnTo>
                  <a:lnTo>
                    <a:pt x="27864" y="29164"/>
                  </a:lnTo>
                  <a:lnTo>
                    <a:pt x="29640" y="20374"/>
                  </a:lnTo>
                  <a:lnTo>
                    <a:pt x="28561" y="20061"/>
                  </a:lnTo>
                  <a:lnTo>
                    <a:pt x="27132" y="23117"/>
                  </a:lnTo>
                  <a:lnTo>
                    <a:pt x="25911" y="54878"/>
                  </a:lnTo>
                  <a:close/>
                </a:path>
                <a:path w="669696" h="771912">
                  <a:moveTo>
                    <a:pt x="27113" y="808687"/>
                  </a:moveTo>
                  <a:lnTo>
                    <a:pt x="29126" y="845695"/>
                  </a:lnTo>
                  <a:lnTo>
                    <a:pt x="31211" y="882699"/>
                  </a:lnTo>
                  <a:lnTo>
                    <a:pt x="33369" y="919699"/>
                  </a:lnTo>
                  <a:lnTo>
                    <a:pt x="35605" y="956694"/>
                  </a:lnTo>
                  <a:lnTo>
                    <a:pt x="37921" y="993683"/>
                  </a:lnTo>
                  <a:lnTo>
                    <a:pt x="40322" y="1030665"/>
                  </a:lnTo>
                  <a:lnTo>
                    <a:pt x="42810" y="1067641"/>
                  </a:lnTo>
                  <a:lnTo>
                    <a:pt x="45390" y="1104608"/>
                  </a:lnTo>
                  <a:lnTo>
                    <a:pt x="48063" y="1141568"/>
                  </a:lnTo>
                  <a:lnTo>
                    <a:pt x="50835" y="1178518"/>
                  </a:lnTo>
                  <a:lnTo>
                    <a:pt x="53708" y="1215458"/>
                  </a:lnTo>
                  <a:lnTo>
                    <a:pt x="56685" y="1252388"/>
                  </a:lnTo>
                  <a:lnTo>
                    <a:pt x="57608" y="1264690"/>
                  </a:lnTo>
                  <a:lnTo>
                    <a:pt x="58411" y="1277185"/>
                  </a:lnTo>
                  <a:lnTo>
                    <a:pt x="59148" y="1289837"/>
                  </a:lnTo>
                  <a:lnTo>
                    <a:pt x="59868" y="1302608"/>
                  </a:lnTo>
                  <a:lnTo>
                    <a:pt x="60624" y="1315460"/>
                  </a:lnTo>
                  <a:lnTo>
                    <a:pt x="61466" y="1328358"/>
                  </a:lnTo>
                  <a:lnTo>
                    <a:pt x="62445" y="1341262"/>
                  </a:lnTo>
                  <a:lnTo>
                    <a:pt x="63614" y="1354137"/>
                  </a:lnTo>
                  <a:lnTo>
                    <a:pt x="65023" y="1366945"/>
                  </a:lnTo>
                  <a:lnTo>
                    <a:pt x="66723" y="1379648"/>
                  </a:lnTo>
                  <a:lnTo>
                    <a:pt x="68766" y="1392209"/>
                  </a:lnTo>
                  <a:lnTo>
                    <a:pt x="71202" y="1404591"/>
                  </a:lnTo>
                  <a:lnTo>
                    <a:pt x="74084" y="1416757"/>
                  </a:lnTo>
                  <a:lnTo>
                    <a:pt x="76777" y="1426416"/>
                  </a:lnTo>
                  <a:lnTo>
                    <a:pt x="83231" y="1437405"/>
                  </a:lnTo>
                  <a:lnTo>
                    <a:pt x="93674" y="1445260"/>
                  </a:lnTo>
                  <a:lnTo>
                    <a:pt x="106235" y="1450901"/>
                  </a:lnTo>
                  <a:lnTo>
                    <a:pt x="119045" y="1455252"/>
                  </a:lnTo>
                  <a:lnTo>
                    <a:pt x="125379" y="1457379"/>
                  </a:lnTo>
                  <a:lnTo>
                    <a:pt x="137380" y="1461512"/>
                  </a:lnTo>
                  <a:lnTo>
                    <a:pt x="149440" y="1465487"/>
                  </a:lnTo>
                  <a:lnTo>
                    <a:pt x="161554" y="1469315"/>
                  </a:lnTo>
                  <a:lnTo>
                    <a:pt x="173714" y="1473010"/>
                  </a:lnTo>
                  <a:lnTo>
                    <a:pt x="185914" y="1476586"/>
                  </a:lnTo>
                  <a:lnTo>
                    <a:pt x="198149" y="1480054"/>
                  </a:lnTo>
                  <a:lnTo>
                    <a:pt x="210411" y="1483428"/>
                  </a:lnTo>
                  <a:lnTo>
                    <a:pt x="222694" y="1486721"/>
                  </a:lnTo>
                  <a:lnTo>
                    <a:pt x="234992" y="1489946"/>
                  </a:lnTo>
                  <a:lnTo>
                    <a:pt x="247298" y="1493116"/>
                  </a:lnTo>
                  <a:lnTo>
                    <a:pt x="259606" y="1496244"/>
                  </a:lnTo>
                  <a:lnTo>
                    <a:pt x="271910" y="1499342"/>
                  </a:lnTo>
                  <a:lnTo>
                    <a:pt x="280104" y="1501397"/>
                  </a:lnTo>
                  <a:lnTo>
                    <a:pt x="296463" y="1505516"/>
                  </a:lnTo>
                  <a:lnTo>
                    <a:pt x="312929" y="1509684"/>
                  </a:lnTo>
                  <a:lnTo>
                    <a:pt x="329493" y="1513876"/>
                  </a:lnTo>
                  <a:lnTo>
                    <a:pt x="346147" y="1518063"/>
                  </a:lnTo>
                  <a:lnTo>
                    <a:pt x="362883" y="1522220"/>
                  </a:lnTo>
                  <a:lnTo>
                    <a:pt x="379691" y="1526317"/>
                  </a:lnTo>
                  <a:lnTo>
                    <a:pt x="396564" y="1530329"/>
                  </a:lnTo>
                  <a:lnTo>
                    <a:pt x="413492" y="1534229"/>
                  </a:lnTo>
                  <a:lnTo>
                    <a:pt x="430468" y="1537988"/>
                  </a:lnTo>
                  <a:lnTo>
                    <a:pt x="447483" y="1541580"/>
                  </a:lnTo>
                  <a:lnTo>
                    <a:pt x="464529" y="1544978"/>
                  </a:lnTo>
                  <a:lnTo>
                    <a:pt x="481596" y="1548154"/>
                  </a:lnTo>
                  <a:lnTo>
                    <a:pt x="498677" y="1551082"/>
                  </a:lnTo>
                  <a:lnTo>
                    <a:pt x="515763" y="1553734"/>
                  </a:lnTo>
                  <a:lnTo>
                    <a:pt x="532846" y="1556083"/>
                  </a:lnTo>
                  <a:lnTo>
                    <a:pt x="549917" y="1558101"/>
                  </a:lnTo>
                  <a:lnTo>
                    <a:pt x="566967" y="1559763"/>
                  </a:lnTo>
                  <a:lnTo>
                    <a:pt x="583988" y="1561040"/>
                  </a:lnTo>
                  <a:lnTo>
                    <a:pt x="600973" y="1561905"/>
                  </a:lnTo>
                  <a:lnTo>
                    <a:pt x="617911" y="1562332"/>
                  </a:lnTo>
                  <a:lnTo>
                    <a:pt x="631788" y="1562082"/>
                  </a:lnTo>
                  <a:lnTo>
                    <a:pt x="645763" y="1559848"/>
                  </a:lnTo>
                  <a:lnTo>
                    <a:pt x="657503" y="1553853"/>
                  </a:lnTo>
                  <a:lnTo>
                    <a:pt x="664674" y="1542320"/>
                  </a:lnTo>
                  <a:lnTo>
                    <a:pt x="667275" y="1528784"/>
                  </a:lnTo>
                  <a:lnTo>
                    <a:pt x="668665" y="1516156"/>
                  </a:lnTo>
                  <a:lnTo>
                    <a:pt x="669365" y="1503394"/>
                  </a:lnTo>
                  <a:lnTo>
                    <a:pt x="669608" y="1490598"/>
                  </a:lnTo>
                  <a:lnTo>
                    <a:pt x="669626" y="1477871"/>
                  </a:lnTo>
                  <a:lnTo>
                    <a:pt x="669638" y="1467260"/>
                  </a:lnTo>
                  <a:lnTo>
                    <a:pt x="669696" y="1432066"/>
                  </a:lnTo>
                  <a:lnTo>
                    <a:pt x="669445" y="1396854"/>
                  </a:lnTo>
                  <a:lnTo>
                    <a:pt x="668902" y="1361626"/>
                  </a:lnTo>
                  <a:lnTo>
                    <a:pt x="668085" y="1326385"/>
                  </a:lnTo>
                  <a:lnTo>
                    <a:pt x="667011" y="1291135"/>
                  </a:lnTo>
                  <a:lnTo>
                    <a:pt x="665699" y="1255877"/>
                  </a:lnTo>
                  <a:lnTo>
                    <a:pt x="664166" y="1220615"/>
                  </a:lnTo>
                  <a:lnTo>
                    <a:pt x="662429" y="1185351"/>
                  </a:lnTo>
                  <a:lnTo>
                    <a:pt x="660507" y="1150089"/>
                  </a:lnTo>
                  <a:lnTo>
                    <a:pt x="658417" y="1114831"/>
                  </a:lnTo>
                  <a:lnTo>
                    <a:pt x="656177" y="1079580"/>
                  </a:lnTo>
                  <a:lnTo>
                    <a:pt x="653805" y="1044339"/>
                  </a:lnTo>
                  <a:lnTo>
                    <a:pt x="651318" y="1009111"/>
                  </a:lnTo>
                  <a:lnTo>
                    <a:pt x="648734" y="973898"/>
                  </a:lnTo>
                  <a:lnTo>
                    <a:pt x="646071" y="938704"/>
                  </a:lnTo>
                  <a:lnTo>
                    <a:pt x="643346" y="903531"/>
                  </a:lnTo>
                  <a:lnTo>
                    <a:pt x="640577" y="868382"/>
                  </a:lnTo>
                  <a:lnTo>
                    <a:pt x="637783" y="833260"/>
                  </a:lnTo>
                  <a:lnTo>
                    <a:pt x="634979" y="798168"/>
                  </a:lnTo>
                  <a:lnTo>
                    <a:pt x="632186" y="763108"/>
                  </a:lnTo>
                  <a:lnTo>
                    <a:pt x="630934" y="747427"/>
                  </a:lnTo>
                  <a:lnTo>
                    <a:pt x="629675" y="731744"/>
                  </a:lnTo>
                  <a:lnTo>
                    <a:pt x="628405" y="716061"/>
                  </a:lnTo>
                  <a:lnTo>
                    <a:pt x="627122" y="700377"/>
                  </a:lnTo>
                  <a:lnTo>
                    <a:pt x="625823" y="684693"/>
                  </a:lnTo>
                  <a:lnTo>
                    <a:pt x="624503" y="669011"/>
                  </a:lnTo>
                  <a:lnTo>
                    <a:pt x="623159" y="653329"/>
                  </a:lnTo>
                  <a:lnTo>
                    <a:pt x="621789" y="637649"/>
                  </a:lnTo>
                  <a:lnTo>
                    <a:pt x="620388" y="621972"/>
                  </a:lnTo>
                  <a:lnTo>
                    <a:pt x="618954" y="606298"/>
                  </a:lnTo>
                  <a:lnTo>
                    <a:pt x="617483" y="590627"/>
                  </a:lnTo>
                  <a:lnTo>
                    <a:pt x="615971" y="574961"/>
                  </a:lnTo>
                  <a:lnTo>
                    <a:pt x="614417" y="559299"/>
                  </a:lnTo>
                  <a:lnTo>
                    <a:pt x="612815" y="543643"/>
                  </a:lnTo>
                  <a:lnTo>
                    <a:pt x="611163" y="527993"/>
                  </a:lnTo>
                  <a:lnTo>
                    <a:pt x="609458" y="512349"/>
                  </a:lnTo>
                  <a:lnTo>
                    <a:pt x="607696" y="496712"/>
                  </a:lnTo>
                  <a:lnTo>
                    <a:pt x="605874" y="481083"/>
                  </a:lnTo>
                  <a:lnTo>
                    <a:pt x="603988" y="465462"/>
                  </a:lnTo>
                  <a:lnTo>
                    <a:pt x="602036" y="449850"/>
                  </a:lnTo>
                  <a:lnTo>
                    <a:pt x="600500" y="437314"/>
                  </a:lnTo>
                  <a:lnTo>
                    <a:pt x="598927" y="424670"/>
                  </a:lnTo>
                  <a:lnTo>
                    <a:pt x="597153" y="412006"/>
                  </a:lnTo>
                  <a:lnTo>
                    <a:pt x="595011" y="399416"/>
                  </a:lnTo>
                  <a:lnTo>
                    <a:pt x="592338" y="386989"/>
                  </a:lnTo>
                  <a:lnTo>
                    <a:pt x="589653" y="377053"/>
                  </a:lnTo>
                  <a:lnTo>
                    <a:pt x="584770" y="365530"/>
                  </a:lnTo>
                  <a:lnTo>
                    <a:pt x="577715" y="354868"/>
                  </a:lnTo>
                  <a:lnTo>
                    <a:pt x="569097" y="344977"/>
                  </a:lnTo>
                  <a:lnTo>
                    <a:pt x="559524" y="335765"/>
                  </a:lnTo>
                  <a:lnTo>
                    <a:pt x="549604" y="327142"/>
                  </a:lnTo>
                  <a:lnTo>
                    <a:pt x="539947" y="319015"/>
                  </a:lnTo>
                  <a:lnTo>
                    <a:pt x="537329" y="316779"/>
                  </a:lnTo>
                  <a:lnTo>
                    <a:pt x="512333" y="296974"/>
                  </a:lnTo>
                  <a:lnTo>
                    <a:pt x="492200" y="281763"/>
                  </a:lnTo>
                  <a:lnTo>
                    <a:pt x="467809" y="263699"/>
                  </a:lnTo>
                  <a:lnTo>
                    <a:pt x="439788" y="243298"/>
                  </a:lnTo>
                  <a:lnTo>
                    <a:pt x="408761" y="221074"/>
                  </a:lnTo>
                  <a:lnTo>
                    <a:pt x="375355" y="197544"/>
                  </a:lnTo>
                  <a:lnTo>
                    <a:pt x="340194" y="173222"/>
                  </a:lnTo>
                  <a:lnTo>
                    <a:pt x="303904" y="148622"/>
                  </a:lnTo>
                  <a:lnTo>
                    <a:pt x="267111" y="124261"/>
                  </a:lnTo>
                  <a:lnTo>
                    <a:pt x="230441" y="100654"/>
                  </a:lnTo>
                  <a:lnTo>
                    <a:pt x="194518" y="78315"/>
                  </a:lnTo>
                  <a:lnTo>
                    <a:pt x="159969" y="57759"/>
                  </a:lnTo>
                  <a:lnTo>
                    <a:pt x="127418" y="39502"/>
                  </a:lnTo>
                  <a:lnTo>
                    <a:pt x="97492" y="24059"/>
                  </a:lnTo>
                  <a:lnTo>
                    <a:pt x="70816" y="11944"/>
                  </a:lnTo>
                  <a:lnTo>
                    <a:pt x="48016" y="3674"/>
                  </a:lnTo>
                  <a:lnTo>
                    <a:pt x="29717" y="-237"/>
                  </a:lnTo>
                  <a:lnTo>
                    <a:pt x="22485" y="291"/>
                  </a:lnTo>
                  <a:lnTo>
                    <a:pt x="29546" y="5309"/>
                  </a:lnTo>
                  <a:lnTo>
                    <a:pt x="30866" y="15129"/>
                  </a:lnTo>
                  <a:lnTo>
                    <a:pt x="30263" y="17291"/>
                  </a:lnTo>
                  <a:lnTo>
                    <a:pt x="33622" y="21530"/>
                  </a:lnTo>
                  <a:lnTo>
                    <a:pt x="39870" y="23346"/>
                  </a:lnTo>
                  <a:lnTo>
                    <a:pt x="45941" y="25898"/>
                  </a:lnTo>
                  <a:lnTo>
                    <a:pt x="63542" y="33577"/>
                  </a:lnTo>
                  <a:lnTo>
                    <a:pt x="75002" y="39070"/>
                  </a:lnTo>
                  <a:lnTo>
                    <a:pt x="86331" y="44834"/>
                  </a:lnTo>
                  <a:lnTo>
                    <a:pt x="97560" y="50789"/>
                  </a:lnTo>
                  <a:lnTo>
                    <a:pt x="108717" y="56852"/>
                  </a:lnTo>
                  <a:lnTo>
                    <a:pt x="122698" y="64565"/>
                  </a:lnTo>
                  <a:lnTo>
                    <a:pt x="133765" y="70791"/>
                  </a:lnTo>
                  <a:lnTo>
                    <a:pt x="144790" y="77094"/>
                  </a:lnTo>
                  <a:lnTo>
                    <a:pt x="155774" y="83471"/>
                  </a:lnTo>
                  <a:lnTo>
                    <a:pt x="166721" y="89916"/>
                  </a:lnTo>
                  <a:lnTo>
                    <a:pt x="177632" y="96424"/>
                  </a:lnTo>
                  <a:lnTo>
                    <a:pt x="188509" y="102991"/>
                  </a:lnTo>
                  <a:lnTo>
                    <a:pt x="199354" y="109611"/>
                  </a:lnTo>
                  <a:lnTo>
                    <a:pt x="210170" y="116280"/>
                  </a:lnTo>
                  <a:lnTo>
                    <a:pt x="220959" y="122993"/>
                  </a:lnTo>
                  <a:lnTo>
                    <a:pt x="231722" y="129744"/>
                  </a:lnTo>
                  <a:lnTo>
                    <a:pt x="242463" y="136529"/>
                  </a:lnTo>
                  <a:lnTo>
                    <a:pt x="253182" y="143342"/>
                  </a:lnTo>
                  <a:lnTo>
                    <a:pt x="263883" y="150180"/>
                  </a:lnTo>
                  <a:lnTo>
                    <a:pt x="265410" y="151159"/>
                  </a:lnTo>
                  <a:lnTo>
                    <a:pt x="279855" y="160397"/>
                  </a:lnTo>
                  <a:lnTo>
                    <a:pt x="294373" y="169674"/>
                  </a:lnTo>
                  <a:lnTo>
                    <a:pt x="308945" y="179002"/>
                  </a:lnTo>
                  <a:lnTo>
                    <a:pt x="323552" y="188390"/>
                  </a:lnTo>
                  <a:lnTo>
                    <a:pt x="338173" y="197850"/>
                  </a:lnTo>
                  <a:lnTo>
                    <a:pt x="352790" y="207393"/>
                  </a:lnTo>
                  <a:lnTo>
                    <a:pt x="367382" y="217028"/>
                  </a:lnTo>
                  <a:lnTo>
                    <a:pt x="381930" y="226767"/>
                  </a:lnTo>
                  <a:lnTo>
                    <a:pt x="396415" y="236621"/>
                  </a:lnTo>
                  <a:lnTo>
                    <a:pt x="410817" y="246601"/>
                  </a:lnTo>
                  <a:lnTo>
                    <a:pt x="425116" y="256716"/>
                  </a:lnTo>
                  <a:lnTo>
                    <a:pt x="439293" y="266978"/>
                  </a:lnTo>
                  <a:lnTo>
                    <a:pt x="453328" y="277398"/>
                  </a:lnTo>
                  <a:lnTo>
                    <a:pt x="467202" y="287986"/>
                  </a:lnTo>
                  <a:lnTo>
                    <a:pt x="480895" y="298754"/>
                  </a:lnTo>
                  <a:lnTo>
                    <a:pt x="494388" y="309711"/>
                  </a:lnTo>
                  <a:lnTo>
                    <a:pt x="507661" y="320869"/>
                  </a:lnTo>
                  <a:lnTo>
                    <a:pt x="520695" y="332238"/>
                  </a:lnTo>
                  <a:lnTo>
                    <a:pt x="533469" y="343830"/>
                  </a:lnTo>
                  <a:lnTo>
                    <a:pt x="545965" y="355654"/>
                  </a:lnTo>
                  <a:lnTo>
                    <a:pt x="554231" y="364908"/>
                  </a:lnTo>
                  <a:lnTo>
                    <a:pt x="561094" y="375127"/>
                  </a:lnTo>
                  <a:lnTo>
                    <a:pt x="566701" y="386179"/>
                  </a:lnTo>
                  <a:lnTo>
                    <a:pt x="571202" y="397930"/>
                  </a:lnTo>
                  <a:lnTo>
                    <a:pt x="574742" y="410249"/>
                  </a:lnTo>
                  <a:lnTo>
                    <a:pt x="577469" y="423002"/>
                  </a:lnTo>
                  <a:lnTo>
                    <a:pt x="579530" y="436057"/>
                  </a:lnTo>
                  <a:lnTo>
                    <a:pt x="581073" y="449280"/>
                  </a:lnTo>
                  <a:lnTo>
                    <a:pt x="582246" y="462539"/>
                  </a:lnTo>
                  <a:lnTo>
                    <a:pt x="583195" y="475702"/>
                  </a:lnTo>
                  <a:lnTo>
                    <a:pt x="584067" y="488635"/>
                  </a:lnTo>
                  <a:lnTo>
                    <a:pt x="585012" y="501205"/>
                  </a:lnTo>
                  <a:lnTo>
                    <a:pt x="586085" y="512474"/>
                  </a:lnTo>
                  <a:lnTo>
                    <a:pt x="587956" y="529863"/>
                  </a:lnTo>
                  <a:lnTo>
                    <a:pt x="589779" y="547259"/>
                  </a:lnTo>
                  <a:lnTo>
                    <a:pt x="593282" y="582065"/>
                  </a:lnTo>
                  <a:lnTo>
                    <a:pt x="596613" y="616890"/>
                  </a:lnTo>
                  <a:lnTo>
                    <a:pt x="599788" y="651731"/>
                  </a:lnTo>
                  <a:lnTo>
                    <a:pt x="602825" y="686586"/>
                  </a:lnTo>
                  <a:lnTo>
                    <a:pt x="605740" y="721451"/>
                  </a:lnTo>
                  <a:lnTo>
                    <a:pt x="608550" y="756326"/>
                  </a:lnTo>
                  <a:lnTo>
                    <a:pt x="611273" y="791206"/>
                  </a:lnTo>
                  <a:lnTo>
                    <a:pt x="613926" y="826090"/>
                  </a:lnTo>
                  <a:lnTo>
                    <a:pt x="616527" y="860974"/>
                  </a:lnTo>
                  <a:lnTo>
                    <a:pt x="619372" y="900006"/>
                  </a:lnTo>
                  <a:lnTo>
                    <a:pt x="622130" y="939044"/>
                  </a:lnTo>
                  <a:lnTo>
                    <a:pt x="624796" y="978087"/>
                  </a:lnTo>
                  <a:lnTo>
                    <a:pt x="627366" y="1017135"/>
                  </a:lnTo>
                  <a:lnTo>
                    <a:pt x="629835" y="1056187"/>
                  </a:lnTo>
                  <a:lnTo>
                    <a:pt x="632198" y="1095245"/>
                  </a:lnTo>
                  <a:lnTo>
                    <a:pt x="634450" y="1134308"/>
                  </a:lnTo>
                  <a:lnTo>
                    <a:pt x="636589" y="1173376"/>
                  </a:lnTo>
                  <a:lnTo>
                    <a:pt x="638608" y="1212448"/>
                  </a:lnTo>
                  <a:lnTo>
                    <a:pt x="640504" y="1251525"/>
                  </a:lnTo>
                  <a:lnTo>
                    <a:pt x="641135" y="1264612"/>
                  </a:lnTo>
                  <a:lnTo>
                    <a:pt x="641786" y="1277722"/>
                  </a:lnTo>
                  <a:lnTo>
                    <a:pt x="642447" y="1290851"/>
                  </a:lnTo>
                  <a:lnTo>
                    <a:pt x="643107" y="1303996"/>
                  </a:lnTo>
                  <a:lnTo>
                    <a:pt x="643757" y="1317157"/>
                  </a:lnTo>
                  <a:lnTo>
                    <a:pt x="644385" y="1330330"/>
                  </a:lnTo>
                  <a:lnTo>
                    <a:pt x="644981" y="1343513"/>
                  </a:lnTo>
                  <a:lnTo>
                    <a:pt x="645535" y="1356703"/>
                  </a:lnTo>
                  <a:lnTo>
                    <a:pt x="646036" y="1369898"/>
                  </a:lnTo>
                  <a:lnTo>
                    <a:pt x="646475" y="1383097"/>
                  </a:lnTo>
                  <a:lnTo>
                    <a:pt x="646840" y="1396295"/>
                  </a:lnTo>
                  <a:lnTo>
                    <a:pt x="647121" y="1409492"/>
                  </a:lnTo>
                  <a:lnTo>
                    <a:pt x="647308" y="1422684"/>
                  </a:lnTo>
                  <a:lnTo>
                    <a:pt x="647390" y="1435869"/>
                  </a:lnTo>
                  <a:lnTo>
                    <a:pt x="647357" y="1449046"/>
                  </a:lnTo>
                  <a:lnTo>
                    <a:pt x="647198" y="1462210"/>
                  </a:lnTo>
                  <a:lnTo>
                    <a:pt x="646904" y="1475361"/>
                  </a:lnTo>
                  <a:lnTo>
                    <a:pt x="646463" y="1488496"/>
                  </a:lnTo>
                  <a:lnTo>
                    <a:pt x="645866" y="1501612"/>
                  </a:lnTo>
                  <a:lnTo>
                    <a:pt x="645102" y="1514707"/>
                  </a:lnTo>
                  <a:lnTo>
                    <a:pt x="642996" y="1532100"/>
                  </a:lnTo>
                  <a:lnTo>
                    <a:pt x="636040" y="1538485"/>
                  </a:lnTo>
                  <a:lnTo>
                    <a:pt x="618437" y="1539232"/>
                  </a:lnTo>
                  <a:lnTo>
                    <a:pt x="616019" y="1539205"/>
                  </a:lnTo>
                  <a:lnTo>
                    <a:pt x="603376" y="1538853"/>
                  </a:lnTo>
                  <a:lnTo>
                    <a:pt x="590720" y="1538130"/>
                  </a:lnTo>
                  <a:lnTo>
                    <a:pt x="578058" y="1537073"/>
                  </a:lnTo>
                  <a:lnTo>
                    <a:pt x="565396" y="1535720"/>
                  </a:lnTo>
                  <a:lnTo>
                    <a:pt x="552742" y="1534108"/>
                  </a:lnTo>
                  <a:lnTo>
                    <a:pt x="540103" y="1532276"/>
                  </a:lnTo>
                  <a:lnTo>
                    <a:pt x="527486" y="1530260"/>
                  </a:lnTo>
                  <a:lnTo>
                    <a:pt x="514898" y="1528099"/>
                  </a:lnTo>
                  <a:lnTo>
                    <a:pt x="502346" y="1525830"/>
                  </a:lnTo>
                  <a:lnTo>
                    <a:pt x="489837" y="1523490"/>
                  </a:lnTo>
                  <a:lnTo>
                    <a:pt x="477379" y="1521118"/>
                  </a:lnTo>
                  <a:lnTo>
                    <a:pt x="464978" y="1518750"/>
                  </a:lnTo>
                  <a:lnTo>
                    <a:pt x="463149" y="1518402"/>
                  </a:lnTo>
                  <a:lnTo>
                    <a:pt x="411480" y="1508402"/>
                  </a:lnTo>
                  <a:lnTo>
                    <a:pt x="359576" y="1497725"/>
                  </a:lnTo>
                  <a:lnTo>
                    <a:pt x="307682" y="1486111"/>
                  </a:lnTo>
                  <a:lnTo>
                    <a:pt x="256043" y="1473300"/>
                  </a:lnTo>
                  <a:lnTo>
                    <a:pt x="204902" y="1459029"/>
                  </a:lnTo>
                  <a:lnTo>
                    <a:pt x="154506" y="1443038"/>
                  </a:lnTo>
                  <a:lnTo>
                    <a:pt x="106451" y="1425686"/>
                  </a:lnTo>
                  <a:lnTo>
                    <a:pt x="92142" y="1379265"/>
                  </a:lnTo>
                  <a:lnTo>
                    <a:pt x="87936" y="1341370"/>
                  </a:lnTo>
                  <a:lnTo>
                    <a:pt x="82905" y="1288342"/>
                  </a:lnTo>
                  <a:lnTo>
                    <a:pt x="78920" y="1242343"/>
                  </a:lnTo>
                  <a:lnTo>
                    <a:pt x="75254" y="1196314"/>
                  </a:lnTo>
                  <a:lnTo>
                    <a:pt x="71849" y="1150263"/>
                  </a:lnTo>
                  <a:lnTo>
                    <a:pt x="68647" y="1104197"/>
                  </a:lnTo>
                  <a:lnTo>
                    <a:pt x="65588" y="1058125"/>
                  </a:lnTo>
                  <a:lnTo>
                    <a:pt x="62616" y="1012053"/>
                  </a:lnTo>
                  <a:lnTo>
                    <a:pt x="60203" y="973981"/>
                  </a:lnTo>
                  <a:lnTo>
                    <a:pt x="57838" y="935902"/>
                  </a:lnTo>
                  <a:lnTo>
                    <a:pt x="55524" y="897817"/>
                  </a:lnTo>
                  <a:lnTo>
                    <a:pt x="53266" y="859727"/>
                  </a:lnTo>
                  <a:lnTo>
                    <a:pt x="51065" y="821631"/>
                  </a:lnTo>
                  <a:lnTo>
                    <a:pt x="48926" y="783530"/>
                  </a:lnTo>
                  <a:lnTo>
                    <a:pt x="46851" y="745425"/>
                  </a:lnTo>
                  <a:lnTo>
                    <a:pt x="44844" y="707315"/>
                  </a:lnTo>
                  <a:lnTo>
                    <a:pt x="42908" y="669201"/>
                  </a:lnTo>
                  <a:lnTo>
                    <a:pt x="41047" y="631084"/>
                  </a:lnTo>
                  <a:lnTo>
                    <a:pt x="39262" y="592962"/>
                  </a:lnTo>
                  <a:lnTo>
                    <a:pt x="37559" y="554838"/>
                  </a:lnTo>
                  <a:lnTo>
                    <a:pt x="35939" y="516710"/>
                  </a:lnTo>
                  <a:lnTo>
                    <a:pt x="34406" y="478580"/>
                  </a:lnTo>
                  <a:lnTo>
                    <a:pt x="32964" y="440448"/>
                  </a:lnTo>
                  <a:lnTo>
                    <a:pt x="31615" y="402314"/>
                  </a:lnTo>
                  <a:lnTo>
                    <a:pt x="30364" y="364177"/>
                  </a:lnTo>
                  <a:lnTo>
                    <a:pt x="29212" y="326040"/>
                  </a:lnTo>
                  <a:lnTo>
                    <a:pt x="28163" y="287901"/>
                  </a:lnTo>
                  <a:lnTo>
                    <a:pt x="27221" y="249761"/>
                  </a:lnTo>
                  <a:lnTo>
                    <a:pt x="26199" y="198978"/>
                  </a:lnTo>
                  <a:lnTo>
                    <a:pt x="25644" y="148185"/>
                  </a:lnTo>
                  <a:lnTo>
                    <a:pt x="25607" y="135485"/>
                  </a:lnTo>
                  <a:lnTo>
                    <a:pt x="25166" y="771675"/>
                  </a:lnTo>
                  <a:lnTo>
                    <a:pt x="27113" y="80868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93"/>
            <p:cNvSpPr/>
            <p:nvPr/>
          </p:nvSpPr>
          <p:spPr>
            <a:xfrm>
              <a:off x="1493144" y="3720570"/>
              <a:ext cx="634099" cy="1518472"/>
            </a:xfrm>
            <a:custGeom>
              <a:avLst/>
              <a:gdLst/>
              <a:ahLst/>
              <a:cxnLst/>
              <a:rect l="l" t="t" r="r" b="b"/>
              <a:pathLst>
                <a:path w="634099" h="1518472">
                  <a:moveTo>
                    <a:pt x="5849" y="2726"/>
                  </a:moveTo>
                  <a:lnTo>
                    <a:pt x="2587" y="23967"/>
                  </a:lnTo>
                  <a:lnTo>
                    <a:pt x="672" y="61368"/>
                  </a:lnTo>
                  <a:lnTo>
                    <a:pt x="0" y="113087"/>
                  </a:lnTo>
                  <a:lnTo>
                    <a:pt x="461" y="177283"/>
                  </a:lnTo>
                  <a:lnTo>
                    <a:pt x="1949" y="252115"/>
                  </a:lnTo>
                  <a:lnTo>
                    <a:pt x="4358" y="335739"/>
                  </a:lnTo>
                  <a:lnTo>
                    <a:pt x="7580" y="426314"/>
                  </a:lnTo>
                  <a:lnTo>
                    <a:pt x="11509" y="521999"/>
                  </a:lnTo>
                  <a:lnTo>
                    <a:pt x="16037" y="620952"/>
                  </a:lnTo>
                  <a:lnTo>
                    <a:pt x="21057" y="721330"/>
                  </a:lnTo>
                  <a:lnTo>
                    <a:pt x="26463" y="821293"/>
                  </a:lnTo>
                  <a:lnTo>
                    <a:pt x="32148" y="918997"/>
                  </a:lnTo>
                  <a:lnTo>
                    <a:pt x="38004" y="1012602"/>
                  </a:lnTo>
                  <a:lnTo>
                    <a:pt x="43925" y="1100265"/>
                  </a:lnTo>
                  <a:lnTo>
                    <a:pt x="49804" y="1180145"/>
                  </a:lnTo>
                  <a:lnTo>
                    <a:pt x="55534" y="1250399"/>
                  </a:lnTo>
                  <a:lnTo>
                    <a:pt x="61008" y="1309187"/>
                  </a:lnTo>
                  <a:lnTo>
                    <a:pt x="66118" y="1354666"/>
                  </a:lnTo>
                  <a:lnTo>
                    <a:pt x="74823" y="1398329"/>
                  </a:lnTo>
                  <a:lnTo>
                    <a:pt x="114845" y="1416459"/>
                  </a:lnTo>
                  <a:lnTo>
                    <a:pt x="167643" y="1433023"/>
                  </a:lnTo>
                  <a:lnTo>
                    <a:pt x="234723" y="1451423"/>
                  </a:lnTo>
                  <a:lnTo>
                    <a:pt x="271848" y="1460842"/>
                  </a:lnTo>
                  <a:lnTo>
                    <a:pt x="310420" y="1470158"/>
                  </a:lnTo>
                  <a:lnTo>
                    <a:pt x="349728" y="1479182"/>
                  </a:lnTo>
                  <a:lnTo>
                    <a:pt x="389067" y="1487729"/>
                  </a:lnTo>
                  <a:lnTo>
                    <a:pt x="427726" y="1495610"/>
                  </a:lnTo>
                  <a:lnTo>
                    <a:pt x="500176" y="1508625"/>
                  </a:lnTo>
                  <a:lnTo>
                    <a:pt x="561411" y="1516729"/>
                  </a:lnTo>
                  <a:lnTo>
                    <a:pt x="586053" y="1518472"/>
                  </a:lnTo>
                  <a:lnTo>
                    <a:pt x="605767" y="1518424"/>
                  </a:lnTo>
                  <a:lnTo>
                    <a:pt x="633284" y="1473131"/>
                  </a:lnTo>
                  <a:lnTo>
                    <a:pt x="634099" y="1434524"/>
                  </a:lnTo>
                  <a:lnTo>
                    <a:pt x="633704" y="1385203"/>
                  </a:lnTo>
                  <a:lnTo>
                    <a:pt x="632211" y="1326667"/>
                  </a:lnTo>
                  <a:lnTo>
                    <a:pt x="629732" y="1260414"/>
                  </a:lnTo>
                  <a:lnTo>
                    <a:pt x="626380" y="1187941"/>
                  </a:lnTo>
                  <a:lnTo>
                    <a:pt x="622265" y="1110748"/>
                  </a:lnTo>
                  <a:lnTo>
                    <a:pt x="617501" y="1030331"/>
                  </a:lnTo>
                  <a:lnTo>
                    <a:pt x="612199" y="948190"/>
                  </a:lnTo>
                  <a:lnTo>
                    <a:pt x="606471" y="865823"/>
                  </a:lnTo>
                  <a:lnTo>
                    <a:pt x="600430" y="784728"/>
                  </a:lnTo>
                  <a:lnTo>
                    <a:pt x="594186" y="706403"/>
                  </a:lnTo>
                  <a:lnTo>
                    <a:pt x="587853" y="632346"/>
                  </a:lnTo>
                  <a:lnTo>
                    <a:pt x="581541" y="564056"/>
                  </a:lnTo>
                  <a:lnTo>
                    <a:pt x="575364" y="503030"/>
                  </a:lnTo>
                  <a:lnTo>
                    <a:pt x="569433" y="450768"/>
                  </a:lnTo>
                  <a:lnTo>
                    <a:pt x="563859" y="408766"/>
                  </a:lnTo>
                  <a:lnTo>
                    <a:pt x="554235" y="361539"/>
                  </a:lnTo>
                  <a:lnTo>
                    <a:pt x="512482" y="316334"/>
                  </a:lnTo>
                  <a:lnTo>
                    <a:pt x="458348" y="272726"/>
                  </a:lnTo>
                  <a:lnTo>
                    <a:pt x="425595" y="248294"/>
                  </a:lnTo>
                  <a:lnTo>
                    <a:pt x="390030" y="222740"/>
                  </a:lnTo>
                  <a:lnTo>
                    <a:pt x="352386" y="196532"/>
                  </a:lnTo>
                  <a:lnTo>
                    <a:pt x="313399" y="170145"/>
                  </a:lnTo>
                  <a:lnTo>
                    <a:pt x="273803" y="144047"/>
                  </a:lnTo>
                  <a:lnTo>
                    <a:pt x="234331" y="118711"/>
                  </a:lnTo>
                  <a:lnTo>
                    <a:pt x="195719" y="94609"/>
                  </a:lnTo>
                  <a:lnTo>
                    <a:pt x="158699" y="72210"/>
                  </a:lnTo>
                  <a:lnTo>
                    <a:pt x="124007" y="51987"/>
                  </a:lnTo>
                  <a:lnTo>
                    <a:pt x="64543" y="19953"/>
                  </a:lnTo>
                  <a:lnTo>
                    <a:pt x="23199" y="2276"/>
                  </a:lnTo>
                  <a:lnTo>
                    <a:pt x="11157" y="0"/>
                  </a:lnTo>
                  <a:lnTo>
                    <a:pt x="5849" y="2726"/>
                  </a:lnTo>
                  <a:close/>
                </a:path>
              </a:pathLst>
            </a:custGeom>
            <a:solidFill>
              <a:srgbClr val="C9E9F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94"/>
            <p:cNvSpPr/>
            <p:nvPr/>
          </p:nvSpPr>
          <p:spPr>
            <a:xfrm>
              <a:off x="1478950" y="3712196"/>
              <a:ext cx="662249" cy="590634"/>
            </a:xfrm>
            <a:custGeom>
              <a:avLst/>
              <a:gdLst/>
              <a:ahLst/>
              <a:cxnLst/>
              <a:rect l="l" t="t" r="r" b="b"/>
              <a:pathLst>
                <a:path w="662249" h="590634">
                  <a:moveTo>
                    <a:pt x="28989" y="22364"/>
                  </a:moveTo>
                  <a:lnTo>
                    <a:pt x="29514" y="20402"/>
                  </a:lnTo>
                  <a:lnTo>
                    <a:pt x="30927" y="15126"/>
                  </a:lnTo>
                  <a:lnTo>
                    <a:pt x="29572" y="5313"/>
                  </a:lnTo>
                  <a:lnTo>
                    <a:pt x="22355" y="194"/>
                  </a:lnTo>
                  <a:lnTo>
                    <a:pt x="22080" y="0"/>
                  </a:lnTo>
                  <a:lnTo>
                    <a:pt x="13411" y="1046"/>
                  </a:lnTo>
                  <a:lnTo>
                    <a:pt x="9133" y="7075"/>
                  </a:lnTo>
                  <a:lnTo>
                    <a:pt x="6113" y="18789"/>
                  </a:lnTo>
                  <a:lnTo>
                    <a:pt x="3793" y="30868"/>
                  </a:lnTo>
                  <a:lnTo>
                    <a:pt x="2097" y="43254"/>
                  </a:lnTo>
                  <a:lnTo>
                    <a:pt x="950" y="55886"/>
                  </a:lnTo>
                  <a:lnTo>
                    <a:pt x="276" y="68706"/>
                  </a:lnTo>
                  <a:lnTo>
                    <a:pt x="0" y="81655"/>
                  </a:lnTo>
                  <a:lnTo>
                    <a:pt x="46" y="94673"/>
                  </a:lnTo>
                  <a:lnTo>
                    <a:pt x="338" y="107702"/>
                  </a:lnTo>
                  <a:lnTo>
                    <a:pt x="802" y="120681"/>
                  </a:lnTo>
                  <a:lnTo>
                    <a:pt x="1362" y="133552"/>
                  </a:lnTo>
                  <a:lnTo>
                    <a:pt x="1941" y="146257"/>
                  </a:lnTo>
                  <a:lnTo>
                    <a:pt x="2465" y="158734"/>
                  </a:lnTo>
                  <a:lnTo>
                    <a:pt x="2858" y="170927"/>
                  </a:lnTo>
                  <a:lnTo>
                    <a:pt x="3012" y="179007"/>
                  </a:lnTo>
                  <a:lnTo>
                    <a:pt x="3251" y="195904"/>
                  </a:lnTo>
                  <a:lnTo>
                    <a:pt x="3531" y="212801"/>
                  </a:lnTo>
                  <a:lnTo>
                    <a:pt x="3851" y="229696"/>
                  </a:lnTo>
                  <a:lnTo>
                    <a:pt x="4210" y="246592"/>
                  </a:lnTo>
                  <a:lnTo>
                    <a:pt x="4604" y="263486"/>
                  </a:lnTo>
                  <a:lnTo>
                    <a:pt x="5033" y="280380"/>
                  </a:lnTo>
                  <a:lnTo>
                    <a:pt x="5495" y="297273"/>
                  </a:lnTo>
                  <a:lnTo>
                    <a:pt x="5987" y="314165"/>
                  </a:lnTo>
                  <a:lnTo>
                    <a:pt x="6508" y="331057"/>
                  </a:lnTo>
                  <a:lnTo>
                    <a:pt x="7055" y="347947"/>
                  </a:lnTo>
                  <a:lnTo>
                    <a:pt x="7628" y="364837"/>
                  </a:lnTo>
                  <a:lnTo>
                    <a:pt x="8224" y="381726"/>
                  </a:lnTo>
                  <a:lnTo>
                    <a:pt x="9085" y="16193"/>
                  </a:lnTo>
                  <a:lnTo>
                    <a:pt x="8224" y="381726"/>
                  </a:lnTo>
                  <a:lnTo>
                    <a:pt x="9478" y="415501"/>
                  </a:lnTo>
                  <a:lnTo>
                    <a:pt x="10803" y="449272"/>
                  </a:lnTo>
                  <a:lnTo>
                    <a:pt x="12183" y="483039"/>
                  </a:lnTo>
                  <a:lnTo>
                    <a:pt x="13604" y="516802"/>
                  </a:lnTo>
                  <a:lnTo>
                    <a:pt x="15186" y="553497"/>
                  </a:lnTo>
                  <a:lnTo>
                    <a:pt x="16807" y="590195"/>
                  </a:lnTo>
                  <a:lnTo>
                    <a:pt x="15831" y="21405"/>
                  </a:lnTo>
                  <a:lnTo>
                    <a:pt x="22969" y="71352"/>
                  </a:lnTo>
                  <a:lnTo>
                    <a:pt x="23663" y="58536"/>
                  </a:lnTo>
                  <a:lnTo>
                    <a:pt x="24831" y="21090"/>
                  </a:lnTo>
                  <a:lnTo>
                    <a:pt x="16069" y="879"/>
                  </a:lnTo>
                  <a:lnTo>
                    <a:pt x="24564" y="18936"/>
                  </a:lnTo>
                  <a:lnTo>
                    <a:pt x="26459" y="19497"/>
                  </a:lnTo>
                  <a:lnTo>
                    <a:pt x="28554" y="20118"/>
                  </a:lnTo>
                  <a:lnTo>
                    <a:pt x="27117" y="23140"/>
                  </a:lnTo>
                  <a:lnTo>
                    <a:pt x="26598" y="33954"/>
                  </a:lnTo>
                  <a:lnTo>
                    <a:pt x="28989" y="22364"/>
                  </a:lnTo>
                  <a:close/>
                </a:path>
                <a:path w="662249" h="590634">
                  <a:moveTo>
                    <a:pt x="25484" y="20451"/>
                  </a:moveTo>
                  <a:lnTo>
                    <a:pt x="26459" y="19497"/>
                  </a:lnTo>
                  <a:lnTo>
                    <a:pt x="24564" y="18936"/>
                  </a:lnTo>
                  <a:lnTo>
                    <a:pt x="16069" y="879"/>
                  </a:lnTo>
                  <a:lnTo>
                    <a:pt x="24831" y="21090"/>
                  </a:lnTo>
                  <a:lnTo>
                    <a:pt x="23663" y="58536"/>
                  </a:lnTo>
                  <a:lnTo>
                    <a:pt x="24848" y="46041"/>
                  </a:lnTo>
                  <a:lnTo>
                    <a:pt x="26598" y="33954"/>
                  </a:lnTo>
                  <a:lnTo>
                    <a:pt x="27117" y="23140"/>
                  </a:lnTo>
                  <a:lnTo>
                    <a:pt x="25484" y="20451"/>
                  </a:lnTo>
                  <a:close/>
                </a:path>
                <a:path w="662249" h="590634">
                  <a:moveTo>
                    <a:pt x="22688" y="84402"/>
                  </a:moveTo>
                  <a:lnTo>
                    <a:pt x="22969" y="71352"/>
                  </a:lnTo>
                  <a:lnTo>
                    <a:pt x="15831" y="21405"/>
                  </a:lnTo>
                  <a:lnTo>
                    <a:pt x="16807" y="590195"/>
                  </a:lnTo>
                  <a:lnTo>
                    <a:pt x="20182" y="663596"/>
                  </a:lnTo>
                  <a:lnTo>
                    <a:pt x="23763" y="736996"/>
                  </a:lnTo>
                  <a:lnTo>
                    <a:pt x="27583" y="810390"/>
                  </a:lnTo>
                  <a:lnTo>
                    <a:pt x="31676" y="883771"/>
                  </a:lnTo>
                  <a:lnTo>
                    <a:pt x="36075" y="957134"/>
                  </a:lnTo>
                  <a:lnTo>
                    <a:pt x="40814" y="1030471"/>
                  </a:lnTo>
                  <a:lnTo>
                    <a:pt x="45927" y="1103776"/>
                  </a:lnTo>
                  <a:lnTo>
                    <a:pt x="51446" y="1177043"/>
                  </a:lnTo>
                  <a:lnTo>
                    <a:pt x="57406" y="1250265"/>
                  </a:lnTo>
                  <a:lnTo>
                    <a:pt x="58264" y="1262090"/>
                  </a:lnTo>
                  <a:lnTo>
                    <a:pt x="58932" y="1274370"/>
                  </a:lnTo>
                  <a:lnTo>
                    <a:pt x="59497" y="1287011"/>
                  </a:lnTo>
                  <a:lnTo>
                    <a:pt x="60047" y="1299920"/>
                  </a:lnTo>
                  <a:lnTo>
                    <a:pt x="60669" y="1313003"/>
                  </a:lnTo>
                  <a:lnTo>
                    <a:pt x="61451" y="1326166"/>
                  </a:lnTo>
                  <a:lnTo>
                    <a:pt x="62479" y="1339315"/>
                  </a:lnTo>
                  <a:lnTo>
                    <a:pt x="63841" y="1352357"/>
                  </a:lnTo>
                  <a:lnTo>
                    <a:pt x="65625" y="1365198"/>
                  </a:lnTo>
                  <a:lnTo>
                    <a:pt x="67918" y="1377745"/>
                  </a:lnTo>
                  <a:lnTo>
                    <a:pt x="70807" y="1389903"/>
                  </a:lnTo>
                  <a:lnTo>
                    <a:pt x="74379" y="1401579"/>
                  </a:lnTo>
                  <a:lnTo>
                    <a:pt x="77624" y="1410120"/>
                  </a:lnTo>
                  <a:lnTo>
                    <a:pt x="84455" y="1419015"/>
                  </a:lnTo>
                  <a:lnTo>
                    <a:pt x="95513" y="1426121"/>
                  </a:lnTo>
                  <a:lnTo>
                    <a:pt x="108981" y="1431733"/>
                  </a:lnTo>
                  <a:lnTo>
                    <a:pt x="123041" y="1436147"/>
                  </a:lnTo>
                  <a:lnTo>
                    <a:pt x="135873" y="1439658"/>
                  </a:lnTo>
                  <a:lnTo>
                    <a:pt x="144058" y="1442022"/>
                  </a:lnTo>
                  <a:lnTo>
                    <a:pt x="156162" y="1445854"/>
                  </a:lnTo>
                  <a:lnTo>
                    <a:pt x="168303" y="1449577"/>
                  </a:lnTo>
                  <a:lnTo>
                    <a:pt x="180478" y="1453196"/>
                  </a:lnTo>
                  <a:lnTo>
                    <a:pt x="192684" y="1456720"/>
                  </a:lnTo>
                  <a:lnTo>
                    <a:pt x="204917" y="1460155"/>
                  </a:lnTo>
                  <a:lnTo>
                    <a:pt x="217175" y="1463509"/>
                  </a:lnTo>
                  <a:lnTo>
                    <a:pt x="229454" y="1466788"/>
                  </a:lnTo>
                  <a:lnTo>
                    <a:pt x="241751" y="1469999"/>
                  </a:lnTo>
                  <a:lnTo>
                    <a:pt x="254063" y="1473151"/>
                  </a:lnTo>
                  <a:lnTo>
                    <a:pt x="266387" y="1476249"/>
                  </a:lnTo>
                  <a:lnTo>
                    <a:pt x="278720" y="1479301"/>
                  </a:lnTo>
                  <a:lnTo>
                    <a:pt x="291058" y="1482315"/>
                  </a:lnTo>
                  <a:lnTo>
                    <a:pt x="303398" y="1485296"/>
                  </a:lnTo>
                  <a:lnTo>
                    <a:pt x="325162" y="1490483"/>
                  </a:lnTo>
                  <a:lnTo>
                    <a:pt x="337531" y="1493372"/>
                  </a:lnTo>
                  <a:lnTo>
                    <a:pt x="349911" y="1496218"/>
                  </a:lnTo>
                  <a:lnTo>
                    <a:pt x="362301" y="1499018"/>
                  </a:lnTo>
                  <a:lnTo>
                    <a:pt x="374702" y="1501770"/>
                  </a:lnTo>
                  <a:lnTo>
                    <a:pt x="387114" y="1504473"/>
                  </a:lnTo>
                  <a:lnTo>
                    <a:pt x="399537" y="1507125"/>
                  </a:lnTo>
                  <a:lnTo>
                    <a:pt x="411971" y="1509723"/>
                  </a:lnTo>
                  <a:lnTo>
                    <a:pt x="424416" y="1512266"/>
                  </a:lnTo>
                  <a:lnTo>
                    <a:pt x="436872" y="1514752"/>
                  </a:lnTo>
                  <a:lnTo>
                    <a:pt x="449340" y="1517179"/>
                  </a:lnTo>
                  <a:lnTo>
                    <a:pt x="461820" y="1519545"/>
                  </a:lnTo>
                  <a:lnTo>
                    <a:pt x="474311" y="1521849"/>
                  </a:lnTo>
                  <a:lnTo>
                    <a:pt x="486814" y="1524087"/>
                  </a:lnTo>
                  <a:lnTo>
                    <a:pt x="499329" y="1526259"/>
                  </a:lnTo>
                  <a:lnTo>
                    <a:pt x="499493" y="1526287"/>
                  </a:lnTo>
                  <a:lnTo>
                    <a:pt x="511752" y="1528390"/>
                  </a:lnTo>
                  <a:lnTo>
                    <a:pt x="524153" y="1530506"/>
                  </a:lnTo>
                  <a:lnTo>
                    <a:pt x="536665" y="1532552"/>
                  </a:lnTo>
                  <a:lnTo>
                    <a:pt x="549262" y="1534445"/>
                  </a:lnTo>
                  <a:lnTo>
                    <a:pt x="561912" y="1536104"/>
                  </a:lnTo>
                  <a:lnTo>
                    <a:pt x="574589" y="1537445"/>
                  </a:lnTo>
                  <a:lnTo>
                    <a:pt x="587263" y="1538387"/>
                  </a:lnTo>
                  <a:lnTo>
                    <a:pt x="599905" y="1538846"/>
                  </a:lnTo>
                  <a:lnTo>
                    <a:pt x="612487" y="1538742"/>
                  </a:lnTo>
                  <a:lnTo>
                    <a:pt x="624980" y="1537990"/>
                  </a:lnTo>
                  <a:lnTo>
                    <a:pt x="639806" y="1534325"/>
                  </a:lnTo>
                  <a:lnTo>
                    <a:pt x="648462" y="1527463"/>
                  </a:lnTo>
                  <a:lnTo>
                    <a:pt x="654667" y="1517723"/>
                  </a:lnTo>
                  <a:lnTo>
                    <a:pt x="658784" y="1505753"/>
                  </a:lnTo>
                  <a:lnTo>
                    <a:pt x="661177" y="1492196"/>
                  </a:lnTo>
                  <a:lnTo>
                    <a:pt x="662211" y="1477699"/>
                  </a:lnTo>
                  <a:lnTo>
                    <a:pt x="662249" y="1462907"/>
                  </a:lnTo>
                  <a:lnTo>
                    <a:pt x="661656" y="1448465"/>
                  </a:lnTo>
                  <a:lnTo>
                    <a:pt x="660795" y="1435019"/>
                  </a:lnTo>
                  <a:lnTo>
                    <a:pt x="660030" y="1423214"/>
                  </a:lnTo>
                  <a:lnTo>
                    <a:pt x="659729" y="1415085"/>
                  </a:lnTo>
                  <a:lnTo>
                    <a:pt x="659266" y="1378935"/>
                  </a:lnTo>
                  <a:lnTo>
                    <a:pt x="658561" y="1342776"/>
                  </a:lnTo>
                  <a:lnTo>
                    <a:pt x="657624" y="1306610"/>
                  </a:lnTo>
                  <a:lnTo>
                    <a:pt x="656469" y="1270438"/>
                  </a:lnTo>
                  <a:lnTo>
                    <a:pt x="655107" y="1234264"/>
                  </a:lnTo>
                  <a:lnTo>
                    <a:pt x="653550" y="1198087"/>
                  </a:lnTo>
                  <a:lnTo>
                    <a:pt x="651811" y="1161911"/>
                  </a:lnTo>
                  <a:lnTo>
                    <a:pt x="649902" y="1125736"/>
                  </a:lnTo>
                  <a:lnTo>
                    <a:pt x="647835" y="1089565"/>
                  </a:lnTo>
                  <a:lnTo>
                    <a:pt x="645621" y="1053399"/>
                  </a:lnTo>
                  <a:lnTo>
                    <a:pt x="643273" y="1017240"/>
                  </a:lnTo>
                  <a:lnTo>
                    <a:pt x="640804" y="981090"/>
                  </a:lnTo>
                  <a:lnTo>
                    <a:pt x="638224" y="944951"/>
                  </a:lnTo>
                  <a:lnTo>
                    <a:pt x="635547" y="908824"/>
                  </a:lnTo>
                  <a:lnTo>
                    <a:pt x="632785" y="872710"/>
                  </a:lnTo>
                  <a:lnTo>
                    <a:pt x="629948" y="836613"/>
                  </a:lnTo>
                  <a:lnTo>
                    <a:pt x="627051" y="800534"/>
                  </a:lnTo>
                  <a:lnTo>
                    <a:pt x="624104" y="764473"/>
                  </a:lnTo>
                  <a:lnTo>
                    <a:pt x="621120" y="728434"/>
                  </a:lnTo>
                  <a:lnTo>
                    <a:pt x="618111" y="692417"/>
                  </a:lnTo>
                  <a:lnTo>
                    <a:pt x="616929" y="678282"/>
                  </a:lnTo>
                  <a:lnTo>
                    <a:pt x="615749" y="664140"/>
                  </a:lnTo>
                  <a:lnTo>
                    <a:pt x="614565" y="649993"/>
                  </a:lnTo>
                  <a:lnTo>
                    <a:pt x="613373" y="635842"/>
                  </a:lnTo>
                  <a:lnTo>
                    <a:pt x="612167" y="621688"/>
                  </a:lnTo>
                  <a:lnTo>
                    <a:pt x="610941" y="607533"/>
                  </a:lnTo>
                  <a:lnTo>
                    <a:pt x="609689" y="593377"/>
                  </a:lnTo>
                  <a:lnTo>
                    <a:pt x="608408" y="579223"/>
                  </a:lnTo>
                  <a:lnTo>
                    <a:pt x="607090" y="565071"/>
                  </a:lnTo>
                  <a:lnTo>
                    <a:pt x="605732" y="550923"/>
                  </a:lnTo>
                  <a:lnTo>
                    <a:pt x="604326" y="536781"/>
                  </a:lnTo>
                  <a:lnTo>
                    <a:pt x="602869" y="522644"/>
                  </a:lnTo>
                  <a:lnTo>
                    <a:pt x="601354" y="508516"/>
                  </a:lnTo>
                  <a:lnTo>
                    <a:pt x="599776" y="494396"/>
                  </a:lnTo>
                  <a:lnTo>
                    <a:pt x="598130" y="480287"/>
                  </a:lnTo>
                  <a:lnTo>
                    <a:pt x="596410" y="466190"/>
                  </a:lnTo>
                  <a:lnTo>
                    <a:pt x="594611" y="452106"/>
                  </a:lnTo>
                  <a:lnTo>
                    <a:pt x="592728" y="438036"/>
                  </a:lnTo>
                  <a:lnTo>
                    <a:pt x="590754" y="423981"/>
                  </a:lnTo>
                  <a:lnTo>
                    <a:pt x="588685" y="409944"/>
                  </a:lnTo>
                  <a:lnTo>
                    <a:pt x="586819" y="397268"/>
                  </a:lnTo>
                  <a:lnTo>
                    <a:pt x="584553" y="384565"/>
                  </a:lnTo>
                  <a:lnTo>
                    <a:pt x="581244" y="372188"/>
                  </a:lnTo>
                  <a:lnTo>
                    <a:pt x="576244" y="360491"/>
                  </a:lnTo>
                  <a:lnTo>
                    <a:pt x="572810" y="354864"/>
                  </a:lnTo>
                  <a:lnTo>
                    <a:pt x="565322" y="344953"/>
                  </a:lnTo>
                  <a:lnTo>
                    <a:pt x="556956" y="335490"/>
                  </a:lnTo>
                  <a:lnTo>
                    <a:pt x="547878" y="326432"/>
                  </a:lnTo>
                  <a:lnTo>
                    <a:pt x="538258" y="317738"/>
                  </a:lnTo>
                  <a:lnTo>
                    <a:pt x="528263" y="309368"/>
                  </a:lnTo>
                  <a:lnTo>
                    <a:pt x="518059" y="301279"/>
                  </a:lnTo>
                  <a:lnTo>
                    <a:pt x="507815" y="293430"/>
                  </a:lnTo>
                  <a:lnTo>
                    <a:pt x="497699" y="285781"/>
                  </a:lnTo>
                  <a:lnTo>
                    <a:pt x="487878" y="278289"/>
                  </a:lnTo>
                  <a:lnTo>
                    <a:pt x="464497" y="260796"/>
                  </a:lnTo>
                  <a:lnTo>
                    <a:pt x="446359" y="247573"/>
                  </a:lnTo>
                  <a:lnTo>
                    <a:pt x="424377" y="231758"/>
                  </a:lnTo>
                  <a:lnTo>
                    <a:pt x="399112" y="213816"/>
                  </a:lnTo>
                  <a:lnTo>
                    <a:pt x="371129" y="194216"/>
                  </a:lnTo>
                  <a:lnTo>
                    <a:pt x="340989" y="173424"/>
                  </a:lnTo>
                  <a:lnTo>
                    <a:pt x="309256" y="151907"/>
                  </a:lnTo>
                  <a:lnTo>
                    <a:pt x="276493" y="130132"/>
                  </a:lnTo>
                  <a:lnTo>
                    <a:pt x="243263" y="108565"/>
                  </a:lnTo>
                  <a:lnTo>
                    <a:pt x="210128" y="87674"/>
                  </a:lnTo>
                  <a:lnTo>
                    <a:pt x="177653" y="67924"/>
                  </a:lnTo>
                  <a:lnTo>
                    <a:pt x="146400" y="49784"/>
                  </a:lnTo>
                  <a:lnTo>
                    <a:pt x="116931" y="33720"/>
                  </a:lnTo>
                  <a:lnTo>
                    <a:pt x="89811" y="20199"/>
                  </a:lnTo>
                  <a:lnTo>
                    <a:pt x="65601" y="9687"/>
                  </a:lnTo>
                  <a:lnTo>
                    <a:pt x="44866" y="2652"/>
                  </a:lnTo>
                  <a:lnTo>
                    <a:pt x="28167" y="-438"/>
                  </a:lnTo>
                  <a:lnTo>
                    <a:pt x="22355" y="194"/>
                  </a:lnTo>
                  <a:lnTo>
                    <a:pt x="29572" y="5313"/>
                  </a:lnTo>
                  <a:lnTo>
                    <a:pt x="30927" y="15126"/>
                  </a:lnTo>
                  <a:lnTo>
                    <a:pt x="29514" y="20402"/>
                  </a:lnTo>
                  <a:lnTo>
                    <a:pt x="33873" y="21692"/>
                  </a:lnTo>
                  <a:lnTo>
                    <a:pt x="40210" y="23572"/>
                  </a:lnTo>
                  <a:lnTo>
                    <a:pt x="52453" y="28817"/>
                  </a:lnTo>
                  <a:lnTo>
                    <a:pt x="64055" y="33981"/>
                  </a:lnTo>
                  <a:lnTo>
                    <a:pt x="75503" y="39500"/>
                  </a:lnTo>
                  <a:lnTo>
                    <a:pt x="86824" y="45290"/>
                  </a:lnTo>
                  <a:lnTo>
                    <a:pt x="98045" y="51266"/>
                  </a:lnTo>
                  <a:lnTo>
                    <a:pt x="109195" y="57344"/>
                  </a:lnTo>
                  <a:lnTo>
                    <a:pt x="123993" y="65540"/>
                  </a:lnTo>
                  <a:lnTo>
                    <a:pt x="135049" y="71790"/>
                  </a:lnTo>
                  <a:lnTo>
                    <a:pt x="146063" y="78116"/>
                  </a:lnTo>
                  <a:lnTo>
                    <a:pt x="157037" y="84514"/>
                  </a:lnTo>
                  <a:lnTo>
                    <a:pt x="167974" y="90980"/>
                  </a:lnTo>
                  <a:lnTo>
                    <a:pt x="178874" y="97508"/>
                  </a:lnTo>
                  <a:lnTo>
                    <a:pt x="189741" y="104093"/>
                  </a:lnTo>
                  <a:lnTo>
                    <a:pt x="200577" y="110731"/>
                  </a:lnTo>
                  <a:lnTo>
                    <a:pt x="211382" y="117416"/>
                  </a:lnTo>
                  <a:lnTo>
                    <a:pt x="222160" y="124144"/>
                  </a:lnTo>
                  <a:lnTo>
                    <a:pt x="232913" y="130910"/>
                  </a:lnTo>
                  <a:lnTo>
                    <a:pt x="243641" y="137709"/>
                  </a:lnTo>
                  <a:lnTo>
                    <a:pt x="254349" y="144535"/>
                  </a:lnTo>
                  <a:lnTo>
                    <a:pt x="265037" y="151385"/>
                  </a:lnTo>
                  <a:lnTo>
                    <a:pt x="267921" y="153239"/>
                  </a:lnTo>
                  <a:lnTo>
                    <a:pt x="282036" y="162293"/>
                  </a:lnTo>
                  <a:lnTo>
                    <a:pt x="296258" y="171386"/>
                  </a:lnTo>
                  <a:lnTo>
                    <a:pt x="310562" y="180530"/>
                  </a:lnTo>
                  <a:lnTo>
                    <a:pt x="324925" y="189736"/>
                  </a:lnTo>
                  <a:lnTo>
                    <a:pt x="368117" y="217853"/>
                  </a:lnTo>
                  <a:lnTo>
                    <a:pt x="410953" y="246970"/>
                  </a:lnTo>
                  <a:lnTo>
                    <a:pt x="452774" y="277412"/>
                  </a:lnTo>
                  <a:lnTo>
                    <a:pt x="492919" y="309507"/>
                  </a:lnTo>
                  <a:lnTo>
                    <a:pt x="530728" y="343581"/>
                  </a:lnTo>
                  <a:lnTo>
                    <a:pt x="557452" y="376795"/>
                  </a:lnTo>
                  <a:lnTo>
                    <a:pt x="566797" y="419979"/>
                  </a:lnTo>
                  <a:lnTo>
                    <a:pt x="571906" y="457733"/>
                  </a:lnTo>
                  <a:lnTo>
                    <a:pt x="576231" y="495610"/>
                  </a:lnTo>
                  <a:lnTo>
                    <a:pt x="580586" y="536751"/>
                  </a:lnTo>
                  <a:lnTo>
                    <a:pt x="585882" y="589960"/>
                  </a:lnTo>
                  <a:lnTo>
                    <a:pt x="590804" y="643208"/>
                  </a:lnTo>
                  <a:lnTo>
                    <a:pt x="595405" y="696486"/>
                  </a:lnTo>
                  <a:lnTo>
                    <a:pt x="599740" y="749787"/>
                  </a:lnTo>
                  <a:lnTo>
                    <a:pt x="603862" y="803104"/>
                  </a:lnTo>
                  <a:lnTo>
                    <a:pt x="607825" y="856430"/>
                  </a:lnTo>
                  <a:lnTo>
                    <a:pt x="610506" y="893509"/>
                  </a:lnTo>
                  <a:lnTo>
                    <a:pt x="613216" y="932121"/>
                  </a:lnTo>
                  <a:lnTo>
                    <a:pt x="615838" y="970739"/>
                  </a:lnTo>
                  <a:lnTo>
                    <a:pt x="618366" y="1009362"/>
                  </a:lnTo>
                  <a:lnTo>
                    <a:pt x="620793" y="1047991"/>
                  </a:lnTo>
                  <a:lnTo>
                    <a:pt x="623114" y="1086625"/>
                  </a:lnTo>
                  <a:lnTo>
                    <a:pt x="625323" y="1125265"/>
                  </a:lnTo>
                  <a:lnTo>
                    <a:pt x="627413" y="1163911"/>
                  </a:lnTo>
                  <a:lnTo>
                    <a:pt x="629379" y="1202563"/>
                  </a:lnTo>
                  <a:lnTo>
                    <a:pt x="631214" y="1241221"/>
                  </a:lnTo>
                  <a:lnTo>
                    <a:pt x="632081" y="1260552"/>
                  </a:lnTo>
                  <a:lnTo>
                    <a:pt x="632656" y="1273060"/>
                  </a:lnTo>
                  <a:lnTo>
                    <a:pt x="633280" y="1285618"/>
                  </a:lnTo>
                  <a:lnTo>
                    <a:pt x="633935" y="1298222"/>
                  </a:lnTo>
                  <a:lnTo>
                    <a:pt x="634604" y="1310865"/>
                  </a:lnTo>
                  <a:lnTo>
                    <a:pt x="635270" y="1323541"/>
                  </a:lnTo>
                  <a:lnTo>
                    <a:pt x="635915" y="1336244"/>
                  </a:lnTo>
                  <a:lnTo>
                    <a:pt x="636522" y="1348968"/>
                  </a:lnTo>
                  <a:lnTo>
                    <a:pt x="637074" y="1361707"/>
                  </a:lnTo>
                  <a:lnTo>
                    <a:pt x="637552" y="1374454"/>
                  </a:lnTo>
                  <a:lnTo>
                    <a:pt x="637940" y="1387204"/>
                  </a:lnTo>
                  <a:lnTo>
                    <a:pt x="638220" y="1399951"/>
                  </a:lnTo>
                  <a:lnTo>
                    <a:pt x="638375" y="1412689"/>
                  </a:lnTo>
                  <a:lnTo>
                    <a:pt x="638387" y="1425411"/>
                  </a:lnTo>
                  <a:lnTo>
                    <a:pt x="638239" y="1438111"/>
                  </a:lnTo>
                  <a:lnTo>
                    <a:pt x="637913" y="1450784"/>
                  </a:lnTo>
                  <a:lnTo>
                    <a:pt x="637393" y="1463423"/>
                  </a:lnTo>
                  <a:lnTo>
                    <a:pt x="636660" y="1476023"/>
                  </a:lnTo>
                  <a:lnTo>
                    <a:pt x="635697" y="1488577"/>
                  </a:lnTo>
                  <a:lnTo>
                    <a:pt x="634487" y="1501079"/>
                  </a:lnTo>
                  <a:lnTo>
                    <a:pt x="629634" y="1512700"/>
                  </a:lnTo>
                  <a:lnTo>
                    <a:pt x="619870" y="1516563"/>
                  </a:lnTo>
                  <a:lnTo>
                    <a:pt x="606856" y="1516747"/>
                  </a:lnTo>
                  <a:lnTo>
                    <a:pt x="592493" y="1515190"/>
                  </a:lnTo>
                  <a:lnTo>
                    <a:pt x="582005" y="1514044"/>
                  </a:lnTo>
                  <a:lnTo>
                    <a:pt x="569370" y="1512904"/>
                  </a:lnTo>
                  <a:lnTo>
                    <a:pt x="556749" y="1511553"/>
                  </a:lnTo>
                  <a:lnTo>
                    <a:pt x="544142" y="1510008"/>
                  </a:lnTo>
                  <a:lnTo>
                    <a:pt x="531551" y="1508287"/>
                  </a:lnTo>
                  <a:lnTo>
                    <a:pt x="518974" y="1506404"/>
                  </a:lnTo>
                  <a:lnTo>
                    <a:pt x="506415" y="1504379"/>
                  </a:lnTo>
                  <a:lnTo>
                    <a:pt x="493872" y="1502227"/>
                  </a:lnTo>
                  <a:lnTo>
                    <a:pt x="481347" y="1499965"/>
                  </a:lnTo>
                  <a:lnTo>
                    <a:pt x="468840" y="1497610"/>
                  </a:lnTo>
                  <a:lnTo>
                    <a:pt x="456353" y="1495180"/>
                  </a:lnTo>
                  <a:lnTo>
                    <a:pt x="443886" y="1492690"/>
                  </a:lnTo>
                  <a:lnTo>
                    <a:pt x="431439" y="1490158"/>
                  </a:lnTo>
                  <a:lnTo>
                    <a:pt x="419014" y="1487601"/>
                  </a:lnTo>
                  <a:lnTo>
                    <a:pt x="399713" y="1483586"/>
                  </a:lnTo>
                  <a:lnTo>
                    <a:pt x="387293" y="1480940"/>
                  </a:lnTo>
                  <a:lnTo>
                    <a:pt x="374883" y="1478242"/>
                  </a:lnTo>
                  <a:lnTo>
                    <a:pt x="362484" y="1475493"/>
                  </a:lnTo>
                  <a:lnTo>
                    <a:pt x="350096" y="1472694"/>
                  </a:lnTo>
                  <a:lnTo>
                    <a:pt x="337718" y="1469844"/>
                  </a:lnTo>
                  <a:lnTo>
                    <a:pt x="325351" y="1466944"/>
                  </a:lnTo>
                  <a:lnTo>
                    <a:pt x="312996" y="1463995"/>
                  </a:lnTo>
                  <a:lnTo>
                    <a:pt x="300652" y="1460996"/>
                  </a:lnTo>
                  <a:lnTo>
                    <a:pt x="288320" y="1457948"/>
                  </a:lnTo>
                  <a:lnTo>
                    <a:pt x="275999" y="1454851"/>
                  </a:lnTo>
                  <a:lnTo>
                    <a:pt x="263691" y="1451705"/>
                  </a:lnTo>
                  <a:lnTo>
                    <a:pt x="251394" y="1448512"/>
                  </a:lnTo>
                  <a:lnTo>
                    <a:pt x="239111" y="1445271"/>
                  </a:lnTo>
                  <a:lnTo>
                    <a:pt x="226839" y="1441982"/>
                  </a:lnTo>
                  <a:lnTo>
                    <a:pt x="217959" y="1439571"/>
                  </a:lnTo>
                  <a:lnTo>
                    <a:pt x="205968" y="1436383"/>
                  </a:lnTo>
                  <a:lnTo>
                    <a:pt x="168852" y="1426645"/>
                  </a:lnTo>
                  <a:lnTo>
                    <a:pt x="131943" y="1414976"/>
                  </a:lnTo>
                  <a:lnTo>
                    <a:pt x="96878" y="1393365"/>
                  </a:lnTo>
                  <a:lnTo>
                    <a:pt x="90504" y="1351424"/>
                  </a:lnTo>
                  <a:lnTo>
                    <a:pt x="86332" y="1313549"/>
                  </a:lnTo>
                  <a:lnTo>
                    <a:pt x="82797" y="1275604"/>
                  </a:lnTo>
                  <a:lnTo>
                    <a:pt x="78767" y="1229052"/>
                  </a:lnTo>
                  <a:lnTo>
                    <a:pt x="74802" y="1179759"/>
                  </a:lnTo>
                  <a:lnTo>
                    <a:pt x="71113" y="1130441"/>
                  </a:lnTo>
                  <a:lnTo>
                    <a:pt x="67656" y="1081105"/>
                  </a:lnTo>
                  <a:lnTo>
                    <a:pt x="64387" y="1031756"/>
                  </a:lnTo>
                  <a:lnTo>
                    <a:pt x="61260" y="982401"/>
                  </a:lnTo>
                  <a:lnTo>
                    <a:pt x="58232" y="933044"/>
                  </a:lnTo>
                  <a:lnTo>
                    <a:pt x="53758" y="858495"/>
                  </a:lnTo>
                  <a:lnTo>
                    <a:pt x="49445" y="783919"/>
                  </a:lnTo>
                  <a:lnTo>
                    <a:pt x="45336" y="709320"/>
                  </a:lnTo>
                  <a:lnTo>
                    <a:pt x="41480" y="634701"/>
                  </a:lnTo>
                  <a:lnTo>
                    <a:pt x="37921" y="560064"/>
                  </a:lnTo>
                  <a:lnTo>
                    <a:pt x="34706" y="485414"/>
                  </a:lnTo>
                  <a:lnTo>
                    <a:pt x="31880" y="410754"/>
                  </a:lnTo>
                  <a:lnTo>
                    <a:pt x="29491" y="336086"/>
                  </a:lnTo>
                  <a:lnTo>
                    <a:pt x="27582" y="261414"/>
                  </a:lnTo>
                  <a:lnTo>
                    <a:pt x="26202" y="186741"/>
                  </a:lnTo>
                  <a:lnTo>
                    <a:pt x="25912" y="174964"/>
                  </a:lnTo>
                  <a:lnTo>
                    <a:pt x="25427" y="162722"/>
                  </a:lnTo>
                  <a:lnTo>
                    <a:pt x="24824" y="150103"/>
                  </a:lnTo>
                  <a:lnTo>
                    <a:pt x="24178" y="137194"/>
                  </a:lnTo>
                  <a:lnTo>
                    <a:pt x="23565" y="124082"/>
                  </a:lnTo>
                  <a:lnTo>
                    <a:pt x="23062" y="110854"/>
                  </a:lnTo>
                  <a:lnTo>
                    <a:pt x="22744" y="97598"/>
                  </a:lnTo>
                  <a:lnTo>
                    <a:pt x="22688" y="8440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95"/>
            <p:cNvSpPr/>
            <p:nvPr/>
          </p:nvSpPr>
          <p:spPr>
            <a:xfrm>
              <a:off x="1811530" y="5314128"/>
              <a:ext cx="81264" cy="128266"/>
            </a:xfrm>
            <a:custGeom>
              <a:avLst/>
              <a:gdLst/>
              <a:ahLst/>
              <a:cxnLst/>
              <a:rect l="l" t="t" r="r" b="b"/>
              <a:pathLst>
                <a:path w="81264" h="128266">
                  <a:moveTo>
                    <a:pt x="13731" y="72788"/>
                  </a:moveTo>
                  <a:lnTo>
                    <a:pt x="15678" y="59560"/>
                  </a:lnTo>
                  <a:lnTo>
                    <a:pt x="17206" y="54225"/>
                  </a:lnTo>
                  <a:lnTo>
                    <a:pt x="22342" y="41823"/>
                  </a:lnTo>
                  <a:lnTo>
                    <a:pt x="29254" y="31305"/>
                  </a:lnTo>
                  <a:lnTo>
                    <a:pt x="37868" y="23176"/>
                  </a:lnTo>
                  <a:lnTo>
                    <a:pt x="48110" y="17945"/>
                  </a:lnTo>
                  <a:lnTo>
                    <a:pt x="59908" y="16115"/>
                  </a:lnTo>
                  <a:lnTo>
                    <a:pt x="71905" y="17826"/>
                  </a:lnTo>
                  <a:lnTo>
                    <a:pt x="76489" y="19096"/>
                  </a:lnTo>
                  <a:lnTo>
                    <a:pt x="81264" y="13839"/>
                  </a:lnTo>
                  <a:lnTo>
                    <a:pt x="77556" y="9800"/>
                  </a:lnTo>
                  <a:lnTo>
                    <a:pt x="68736" y="2795"/>
                  </a:lnTo>
                  <a:lnTo>
                    <a:pt x="59557" y="0"/>
                  </a:lnTo>
                  <a:lnTo>
                    <a:pt x="50278" y="759"/>
                  </a:lnTo>
                  <a:lnTo>
                    <a:pt x="41152" y="4421"/>
                  </a:lnTo>
                  <a:lnTo>
                    <a:pt x="32436" y="10331"/>
                  </a:lnTo>
                  <a:lnTo>
                    <a:pt x="24385" y="17837"/>
                  </a:lnTo>
                  <a:lnTo>
                    <a:pt x="17255" y="26284"/>
                  </a:lnTo>
                  <a:lnTo>
                    <a:pt x="11303" y="35019"/>
                  </a:lnTo>
                  <a:lnTo>
                    <a:pt x="6783" y="43390"/>
                  </a:lnTo>
                  <a:lnTo>
                    <a:pt x="1621" y="58865"/>
                  </a:lnTo>
                  <a:lnTo>
                    <a:pt x="0" y="71785"/>
                  </a:lnTo>
                  <a:lnTo>
                    <a:pt x="734" y="84388"/>
                  </a:lnTo>
                  <a:lnTo>
                    <a:pt x="3827" y="96221"/>
                  </a:lnTo>
                  <a:lnTo>
                    <a:pt x="9281" y="106831"/>
                  </a:lnTo>
                  <a:lnTo>
                    <a:pt x="17097" y="115762"/>
                  </a:lnTo>
                  <a:lnTo>
                    <a:pt x="27277" y="122562"/>
                  </a:lnTo>
                  <a:lnTo>
                    <a:pt x="39823" y="126775"/>
                  </a:lnTo>
                  <a:lnTo>
                    <a:pt x="46251" y="127707"/>
                  </a:lnTo>
                  <a:lnTo>
                    <a:pt x="52296" y="128266"/>
                  </a:lnTo>
                  <a:lnTo>
                    <a:pt x="54607" y="119134"/>
                  </a:lnTo>
                  <a:lnTo>
                    <a:pt x="48651" y="117204"/>
                  </a:lnTo>
                  <a:lnTo>
                    <a:pt x="35756" y="111640"/>
                  </a:lnTo>
                  <a:lnTo>
                    <a:pt x="25803" y="104290"/>
                  </a:lnTo>
                  <a:lnTo>
                    <a:pt x="18806" y="95280"/>
                  </a:lnTo>
                  <a:lnTo>
                    <a:pt x="14778" y="84738"/>
                  </a:lnTo>
                  <a:lnTo>
                    <a:pt x="13731" y="7278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96"/>
            <p:cNvSpPr/>
            <p:nvPr/>
          </p:nvSpPr>
          <p:spPr>
            <a:xfrm>
              <a:off x="1889950" y="5349963"/>
              <a:ext cx="19622" cy="61391"/>
            </a:xfrm>
            <a:custGeom>
              <a:avLst/>
              <a:gdLst/>
              <a:ahLst/>
              <a:cxnLst/>
              <a:rect l="l" t="t" r="r" b="b"/>
              <a:pathLst>
                <a:path w="19622" h="61391">
                  <a:moveTo>
                    <a:pt x="11061" y="0"/>
                  </a:moveTo>
                  <a:lnTo>
                    <a:pt x="1396" y="5054"/>
                  </a:lnTo>
                  <a:lnTo>
                    <a:pt x="3568" y="11823"/>
                  </a:lnTo>
                  <a:lnTo>
                    <a:pt x="5522" y="24051"/>
                  </a:lnTo>
                  <a:lnTo>
                    <a:pt x="4611" y="36409"/>
                  </a:lnTo>
                  <a:lnTo>
                    <a:pt x="2290" y="48696"/>
                  </a:lnTo>
                  <a:lnTo>
                    <a:pt x="1092" y="54559"/>
                  </a:lnTo>
                  <a:lnTo>
                    <a:pt x="0" y="60261"/>
                  </a:lnTo>
                  <a:lnTo>
                    <a:pt x="7505" y="61391"/>
                  </a:lnTo>
                  <a:lnTo>
                    <a:pt x="10528" y="58013"/>
                  </a:lnTo>
                  <a:lnTo>
                    <a:pt x="17160" y="47353"/>
                  </a:lnTo>
                  <a:lnTo>
                    <a:pt x="19622" y="35789"/>
                  </a:lnTo>
                  <a:lnTo>
                    <a:pt x="18817" y="23792"/>
                  </a:lnTo>
                  <a:lnTo>
                    <a:pt x="15648" y="11829"/>
                  </a:lnTo>
                  <a:lnTo>
                    <a:pt x="13830" y="6934"/>
                  </a:lnTo>
                  <a:lnTo>
                    <a:pt x="11061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97"/>
            <p:cNvSpPr/>
            <p:nvPr/>
          </p:nvSpPr>
          <p:spPr>
            <a:xfrm>
              <a:off x="1852663" y="5366105"/>
              <a:ext cx="24244" cy="22339"/>
            </a:xfrm>
            <a:custGeom>
              <a:avLst/>
              <a:gdLst/>
              <a:ahLst/>
              <a:cxnLst/>
              <a:rect l="l" t="t" r="r" b="b"/>
              <a:pathLst>
                <a:path w="24244" h="22339">
                  <a:moveTo>
                    <a:pt x="4229" y="11734"/>
                  </a:moveTo>
                  <a:lnTo>
                    <a:pt x="7137" y="15201"/>
                  </a:lnTo>
                  <a:lnTo>
                    <a:pt x="11518" y="16662"/>
                  </a:lnTo>
                  <a:lnTo>
                    <a:pt x="15011" y="19392"/>
                  </a:lnTo>
                  <a:lnTo>
                    <a:pt x="18796" y="22339"/>
                  </a:lnTo>
                  <a:lnTo>
                    <a:pt x="24244" y="17614"/>
                  </a:lnTo>
                  <a:lnTo>
                    <a:pt x="22059" y="13423"/>
                  </a:lnTo>
                  <a:lnTo>
                    <a:pt x="19773" y="9004"/>
                  </a:lnTo>
                  <a:lnTo>
                    <a:pt x="14960" y="8585"/>
                  </a:lnTo>
                  <a:lnTo>
                    <a:pt x="12039" y="5092"/>
                  </a:lnTo>
                  <a:lnTo>
                    <a:pt x="7823" y="0"/>
                  </a:lnTo>
                  <a:lnTo>
                    <a:pt x="0" y="6616"/>
                  </a:lnTo>
                  <a:lnTo>
                    <a:pt x="4229" y="1173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98"/>
            <p:cNvSpPr/>
            <p:nvPr/>
          </p:nvSpPr>
          <p:spPr>
            <a:xfrm>
              <a:off x="2087676" y="5353697"/>
              <a:ext cx="63656" cy="133540"/>
            </a:xfrm>
            <a:custGeom>
              <a:avLst/>
              <a:gdLst/>
              <a:ahLst/>
              <a:cxnLst/>
              <a:rect l="l" t="t" r="r" b="b"/>
              <a:pathLst>
                <a:path w="63656" h="133540">
                  <a:moveTo>
                    <a:pt x="40250" y="106624"/>
                  </a:moveTo>
                  <a:lnTo>
                    <a:pt x="47587" y="96553"/>
                  </a:lnTo>
                  <a:lnTo>
                    <a:pt x="53503" y="85683"/>
                  </a:lnTo>
                  <a:lnTo>
                    <a:pt x="58033" y="74140"/>
                  </a:lnTo>
                  <a:lnTo>
                    <a:pt x="61212" y="62054"/>
                  </a:lnTo>
                  <a:lnTo>
                    <a:pt x="63074" y="49552"/>
                  </a:lnTo>
                  <a:lnTo>
                    <a:pt x="63656" y="36761"/>
                  </a:lnTo>
                  <a:lnTo>
                    <a:pt x="62993" y="23811"/>
                  </a:lnTo>
                  <a:lnTo>
                    <a:pt x="61118" y="10828"/>
                  </a:lnTo>
                  <a:lnTo>
                    <a:pt x="60109" y="5968"/>
                  </a:lnTo>
                  <a:lnTo>
                    <a:pt x="58851" y="266"/>
                  </a:lnTo>
                  <a:lnTo>
                    <a:pt x="49161" y="0"/>
                  </a:lnTo>
                  <a:lnTo>
                    <a:pt x="49364" y="6375"/>
                  </a:lnTo>
                  <a:lnTo>
                    <a:pt x="49707" y="19069"/>
                  </a:lnTo>
                  <a:lnTo>
                    <a:pt x="49790" y="31791"/>
                  </a:lnTo>
                  <a:lnTo>
                    <a:pt x="49234" y="44465"/>
                  </a:lnTo>
                  <a:lnTo>
                    <a:pt x="47659" y="57017"/>
                  </a:lnTo>
                  <a:lnTo>
                    <a:pt x="44831" y="68897"/>
                  </a:lnTo>
                  <a:lnTo>
                    <a:pt x="39804" y="80932"/>
                  </a:lnTo>
                  <a:lnTo>
                    <a:pt x="32887" y="91589"/>
                  </a:lnTo>
                  <a:lnTo>
                    <a:pt x="24651" y="101288"/>
                  </a:lnTo>
                  <a:lnTo>
                    <a:pt x="15664" y="110451"/>
                  </a:lnTo>
                  <a:lnTo>
                    <a:pt x="6496" y="119498"/>
                  </a:lnTo>
                  <a:lnTo>
                    <a:pt x="3835" y="122212"/>
                  </a:lnTo>
                  <a:lnTo>
                    <a:pt x="0" y="126187"/>
                  </a:lnTo>
                  <a:lnTo>
                    <a:pt x="3822" y="133540"/>
                  </a:lnTo>
                  <a:lnTo>
                    <a:pt x="9359" y="130759"/>
                  </a:lnTo>
                  <a:lnTo>
                    <a:pt x="21171" y="123855"/>
                  </a:lnTo>
                  <a:lnTo>
                    <a:pt x="31456" y="115767"/>
                  </a:lnTo>
                  <a:lnTo>
                    <a:pt x="40250" y="10662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99"/>
            <p:cNvSpPr/>
            <p:nvPr/>
          </p:nvSpPr>
          <p:spPr>
            <a:xfrm>
              <a:off x="1560728" y="3903772"/>
              <a:ext cx="132308" cy="133480"/>
            </a:xfrm>
            <a:custGeom>
              <a:avLst/>
              <a:gdLst/>
              <a:ahLst/>
              <a:cxnLst/>
              <a:rect l="l" t="t" r="r" b="b"/>
              <a:pathLst>
                <a:path w="132308" h="133480">
                  <a:moveTo>
                    <a:pt x="11772" y="83238"/>
                  </a:moveTo>
                  <a:lnTo>
                    <a:pt x="6794" y="95578"/>
                  </a:lnTo>
                  <a:lnTo>
                    <a:pt x="3136" y="107863"/>
                  </a:lnTo>
                  <a:lnTo>
                    <a:pt x="903" y="119899"/>
                  </a:lnTo>
                  <a:lnTo>
                    <a:pt x="317" y="126394"/>
                  </a:lnTo>
                  <a:lnTo>
                    <a:pt x="0" y="132731"/>
                  </a:lnTo>
                  <a:lnTo>
                    <a:pt x="9016" y="133480"/>
                  </a:lnTo>
                  <a:lnTo>
                    <a:pt x="10071" y="127308"/>
                  </a:lnTo>
                  <a:lnTo>
                    <a:pt x="12917" y="114566"/>
                  </a:lnTo>
                  <a:lnTo>
                    <a:pt x="17024" y="102355"/>
                  </a:lnTo>
                  <a:lnTo>
                    <a:pt x="22297" y="90684"/>
                  </a:lnTo>
                  <a:lnTo>
                    <a:pt x="28639" y="79560"/>
                  </a:lnTo>
                  <a:lnTo>
                    <a:pt x="35954" y="68990"/>
                  </a:lnTo>
                  <a:lnTo>
                    <a:pt x="44148" y="58981"/>
                  </a:lnTo>
                  <a:lnTo>
                    <a:pt x="52590" y="50067"/>
                  </a:lnTo>
                  <a:lnTo>
                    <a:pt x="62591" y="41247"/>
                  </a:lnTo>
                  <a:lnTo>
                    <a:pt x="73072" y="33926"/>
                  </a:lnTo>
                  <a:lnTo>
                    <a:pt x="84018" y="27821"/>
                  </a:lnTo>
                  <a:lnTo>
                    <a:pt x="95415" y="22650"/>
                  </a:lnTo>
                  <a:lnTo>
                    <a:pt x="107251" y="18128"/>
                  </a:lnTo>
                  <a:lnTo>
                    <a:pt x="119511" y="13975"/>
                  </a:lnTo>
                  <a:lnTo>
                    <a:pt x="126212" y="11814"/>
                  </a:lnTo>
                  <a:lnTo>
                    <a:pt x="132308" y="9884"/>
                  </a:lnTo>
                  <a:lnTo>
                    <a:pt x="129832" y="511"/>
                  </a:lnTo>
                  <a:lnTo>
                    <a:pt x="124117" y="3"/>
                  </a:lnTo>
                  <a:lnTo>
                    <a:pt x="111438" y="0"/>
                  </a:lnTo>
                  <a:lnTo>
                    <a:pt x="98942" y="2098"/>
                  </a:lnTo>
                  <a:lnTo>
                    <a:pt x="86733" y="6102"/>
                  </a:lnTo>
                  <a:lnTo>
                    <a:pt x="74912" y="11817"/>
                  </a:lnTo>
                  <a:lnTo>
                    <a:pt x="63585" y="19045"/>
                  </a:lnTo>
                  <a:lnTo>
                    <a:pt x="52855" y="27592"/>
                  </a:lnTo>
                  <a:lnTo>
                    <a:pt x="42824" y="37261"/>
                  </a:lnTo>
                  <a:lnTo>
                    <a:pt x="33597" y="47856"/>
                  </a:lnTo>
                  <a:lnTo>
                    <a:pt x="25277" y="59182"/>
                  </a:lnTo>
                  <a:lnTo>
                    <a:pt x="17968" y="71041"/>
                  </a:lnTo>
                  <a:lnTo>
                    <a:pt x="11772" y="8323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100"/>
            <p:cNvSpPr/>
            <p:nvPr/>
          </p:nvSpPr>
          <p:spPr>
            <a:xfrm>
              <a:off x="1611566" y="3961561"/>
              <a:ext cx="132486" cy="109156"/>
            </a:xfrm>
            <a:custGeom>
              <a:avLst/>
              <a:gdLst/>
              <a:ahLst/>
              <a:cxnLst/>
              <a:rect l="l" t="t" r="r" b="b"/>
              <a:pathLst>
                <a:path w="132486" h="109156">
                  <a:moveTo>
                    <a:pt x="9651" y="109156"/>
                  </a:moveTo>
                  <a:lnTo>
                    <a:pt x="10604" y="102755"/>
                  </a:lnTo>
                  <a:lnTo>
                    <a:pt x="14064" y="89252"/>
                  </a:lnTo>
                  <a:lnTo>
                    <a:pt x="19824" y="77547"/>
                  </a:lnTo>
                  <a:lnTo>
                    <a:pt x="27550" y="67412"/>
                  </a:lnTo>
                  <a:lnTo>
                    <a:pt x="36908" y="58618"/>
                  </a:lnTo>
                  <a:lnTo>
                    <a:pt x="47565" y="50937"/>
                  </a:lnTo>
                  <a:lnTo>
                    <a:pt x="59187" y="44139"/>
                  </a:lnTo>
                  <a:lnTo>
                    <a:pt x="71442" y="37997"/>
                  </a:lnTo>
                  <a:lnTo>
                    <a:pt x="83995" y="32282"/>
                  </a:lnTo>
                  <a:lnTo>
                    <a:pt x="96513" y="26765"/>
                  </a:lnTo>
                  <a:lnTo>
                    <a:pt x="108663" y="21218"/>
                  </a:lnTo>
                  <a:lnTo>
                    <a:pt x="120111" y="15412"/>
                  </a:lnTo>
                  <a:lnTo>
                    <a:pt x="127444" y="11125"/>
                  </a:lnTo>
                  <a:lnTo>
                    <a:pt x="132486" y="7975"/>
                  </a:lnTo>
                  <a:lnTo>
                    <a:pt x="130581" y="0"/>
                  </a:lnTo>
                  <a:lnTo>
                    <a:pt x="124155" y="888"/>
                  </a:lnTo>
                  <a:lnTo>
                    <a:pt x="111763" y="3145"/>
                  </a:lnTo>
                  <a:lnTo>
                    <a:pt x="98946" y="6551"/>
                  </a:lnTo>
                  <a:lnTo>
                    <a:pt x="85951" y="11063"/>
                  </a:lnTo>
                  <a:lnTo>
                    <a:pt x="73023" y="16638"/>
                  </a:lnTo>
                  <a:lnTo>
                    <a:pt x="60408" y="23234"/>
                  </a:lnTo>
                  <a:lnTo>
                    <a:pt x="48353" y="30808"/>
                  </a:lnTo>
                  <a:lnTo>
                    <a:pt x="37103" y="39318"/>
                  </a:lnTo>
                  <a:lnTo>
                    <a:pt x="26905" y="48720"/>
                  </a:lnTo>
                  <a:lnTo>
                    <a:pt x="18004" y="58973"/>
                  </a:lnTo>
                  <a:lnTo>
                    <a:pt x="10647" y="70032"/>
                  </a:lnTo>
                  <a:lnTo>
                    <a:pt x="5079" y="81857"/>
                  </a:lnTo>
                  <a:lnTo>
                    <a:pt x="1546" y="94403"/>
                  </a:lnTo>
                  <a:lnTo>
                    <a:pt x="546" y="101765"/>
                  </a:lnTo>
                  <a:lnTo>
                    <a:pt x="0" y="108331"/>
                  </a:lnTo>
                  <a:lnTo>
                    <a:pt x="9651" y="10915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101"/>
            <p:cNvSpPr/>
            <p:nvPr/>
          </p:nvSpPr>
          <p:spPr>
            <a:xfrm>
              <a:off x="1833854" y="5005730"/>
              <a:ext cx="228485" cy="107585"/>
            </a:xfrm>
            <a:custGeom>
              <a:avLst/>
              <a:gdLst/>
              <a:ahLst/>
              <a:cxnLst/>
              <a:rect l="l" t="t" r="r" b="b"/>
              <a:pathLst>
                <a:path w="228485" h="107585">
                  <a:moveTo>
                    <a:pt x="11112" y="79463"/>
                  </a:moveTo>
                  <a:lnTo>
                    <a:pt x="5461" y="76403"/>
                  </a:lnTo>
                  <a:lnTo>
                    <a:pt x="0" y="83654"/>
                  </a:lnTo>
                  <a:lnTo>
                    <a:pt x="5283" y="87782"/>
                  </a:lnTo>
                  <a:lnTo>
                    <a:pt x="16198" y="95178"/>
                  </a:lnTo>
                  <a:lnTo>
                    <a:pt x="27506" y="100749"/>
                  </a:lnTo>
                  <a:lnTo>
                    <a:pt x="39139" y="104601"/>
                  </a:lnTo>
                  <a:lnTo>
                    <a:pt x="51035" y="106844"/>
                  </a:lnTo>
                  <a:lnTo>
                    <a:pt x="63126" y="107585"/>
                  </a:lnTo>
                  <a:lnTo>
                    <a:pt x="75350" y="106933"/>
                  </a:lnTo>
                  <a:lnTo>
                    <a:pt x="87641" y="104997"/>
                  </a:lnTo>
                  <a:lnTo>
                    <a:pt x="99934" y="101883"/>
                  </a:lnTo>
                  <a:lnTo>
                    <a:pt x="112164" y="97702"/>
                  </a:lnTo>
                  <a:lnTo>
                    <a:pt x="124266" y="92560"/>
                  </a:lnTo>
                  <a:lnTo>
                    <a:pt x="136175" y="86567"/>
                  </a:lnTo>
                  <a:lnTo>
                    <a:pt x="147828" y="79830"/>
                  </a:lnTo>
                  <a:lnTo>
                    <a:pt x="159157" y="72458"/>
                  </a:lnTo>
                  <a:lnTo>
                    <a:pt x="170100" y="64560"/>
                  </a:lnTo>
                  <a:lnTo>
                    <a:pt x="180590" y="56242"/>
                  </a:lnTo>
                  <a:lnTo>
                    <a:pt x="190564" y="47615"/>
                  </a:lnTo>
                  <a:lnTo>
                    <a:pt x="199955" y="38785"/>
                  </a:lnTo>
                  <a:lnTo>
                    <a:pt x="208700" y="29861"/>
                  </a:lnTo>
                  <a:lnTo>
                    <a:pt x="216733" y="20952"/>
                  </a:lnTo>
                  <a:lnTo>
                    <a:pt x="223989" y="12166"/>
                  </a:lnTo>
                  <a:lnTo>
                    <a:pt x="228485" y="6489"/>
                  </a:lnTo>
                  <a:lnTo>
                    <a:pt x="220345" y="0"/>
                  </a:lnTo>
                  <a:lnTo>
                    <a:pt x="206026" y="11055"/>
                  </a:lnTo>
                  <a:lnTo>
                    <a:pt x="196979" y="18398"/>
                  </a:lnTo>
                  <a:lnTo>
                    <a:pt x="187882" y="25957"/>
                  </a:lnTo>
                  <a:lnTo>
                    <a:pt x="178719" y="33619"/>
                  </a:lnTo>
                  <a:lnTo>
                    <a:pt x="169476" y="41275"/>
                  </a:lnTo>
                  <a:lnTo>
                    <a:pt x="160138" y="48811"/>
                  </a:lnTo>
                  <a:lnTo>
                    <a:pt x="150690" y="56117"/>
                  </a:lnTo>
                  <a:lnTo>
                    <a:pt x="141117" y="63082"/>
                  </a:lnTo>
                  <a:lnTo>
                    <a:pt x="131404" y="69594"/>
                  </a:lnTo>
                  <a:lnTo>
                    <a:pt x="121537" y="75541"/>
                  </a:lnTo>
                  <a:lnTo>
                    <a:pt x="111500" y="80812"/>
                  </a:lnTo>
                  <a:lnTo>
                    <a:pt x="101280" y="85296"/>
                  </a:lnTo>
                  <a:lnTo>
                    <a:pt x="90861" y="88882"/>
                  </a:lnTo>
                  <a:lnTo>
                    <a:pt x="80227" y="91457"/>
                  </a:lnTo>
                  <a:lnTo>
                    <a:pt x="69366" y="92912"/>
                  </a:lnTo>
                  <a:lnTo>
                    <a:pt x="58261" y="93133"/>
                  </a:lnTo>
                  <a:lnTo>
                    <a:pt x="46898" y="92010"/>
                  </a:lnTo>
                  <a:lnTo>
                    <a:pt x="35262" y="89432"/>
                  </a:lnTo>
                  <a:lnTo>
                    <a:pt x="23338" y="85287"/>
                  </a:lnTo>
                  <a:lnTo>
                    <a:pt x="11112" y="7946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102"/>
            <p:cNvSpPr/>
            <p:nvPr/>
          </p:nvSpPr>
          <p:spPr>
            <a:xfrm>
              <a:off x="1961349" y="5109413"/>
              <a:ext cx="86156" cy="56707"/>
            </a:xfrm>
            <a:custGeom>
              <a:avLst/>
              <a:gdLst/>
              <a:ahLst/>
              <a:cxnLst/>
              <a:rect l="l" t="t" r="r" b="b"/>
              <a:pathLst>
                <a:path w="86156" h="56707">
                  <a:moveTo>
                    <a:pt x="6375" y="55562"/>
                  </a:moveTo>
                  <a:lnTo>
                    <a:pt x="19095" y="56707"/>
                  </a:lnTo>
                  <a:lnTo>
                    <a:pt x="31342" y="55062"/>
                  </a:lnTo>
                  <a:lnTo>
                    <a:pt x="42955" y="50990"/>
                  </a:lnTo>
                  <a:lnTo>
                    <a:pt x="53774" y="44853"/>
                  </a:lnTo>
                  <a:lnTo>
                    <a:pt x="63638" y="37012"/>
                  </a:lnTo>
                  <a:lnTo>
                    <a:pt x="72387" y="27831"/>
                  </a:lnTo>
                  <a:lnTo>
                    <a:pt x="79860" y="17671"/>
                  </a:lnTo>
                  <a:lnTo>
                    <a:pt x="83438" y="11671"/>
                  </a:lnTo>
                  <a:lnTo>
                    <a:pt x="86156" y="6781"/>
                  </a:lnTo>
                  <a:lnTo>
                    <a:pt x="80314" y="0"/>
                  </a:lnTo>
                  <a:lnTo>
                    <a:pt x="75679" y="4559"/>
                  </a:lnTo>
                  <a:lnTo>
                    <a:pt x="66601" y="13670"/>
                  </a:lnTo>
                  <a:lnTo>
                    <a:pt x="57218" y="22737"/>
                  </a:lnTo>
                  <a:lnTo>
                    <a:pt x="47320" y="31096"/>
                  </a:lnTo>
                  <a:lnTo>
                    <a:pt x="36694" y="38085"/>
                  </a:lnTo>
                  <a:lnTo>
                    <a:pt x="25131" y="43039"/>
                  </a:lnTo>
                  <a:lnTo>
                    <a:pt x="12420" y="45297"/>
                  </a:lnTo>
                  <a:lnTo>
                    <a:pt x="7327" y="45313"/>
                  </a:lnTo>
                  <a:lnTo>
                    <a:pt x="596" y="45008"/>
                  </a:lnTo>
                  <a:lnTo>
                    <a:pt x="0" y="54229"/>
                  </a:lnTo>
                  <a:lnTo>
                    <a:pt x="6375" y="5556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103"/>
            <p:cNvSpPr/>
            <p:nvPr/>
          </p:nvSpPr>
          <p:spPr>
            <a:xfrm>
              <a:off x="3158667" y="5876809"/>
              <a:ext cx="740210" cy="361111"/>
            </a:xfrm>
            <a:custGeom>
              <a:avLst/>
              <a:gdLst/>
              <a:ahLst/>
              <a:cxnLst/>
              <a:rect l="l" t="t" r="r" b="b"/>
              <a:pathLst>
                <a:path w="740210" h="361111">
                  <a:moveTo>
                    <a:pt x="0" y="345221"/>
                  </a:moveTo>
                  <a:lnTo>
                    <a:pt x="1384" y="361111"/>
                  </a:lnTo>
                  <a:lnTo>
                    <a:pt x="14427" y="359266"/>
                  </a:lnTo>
                  <a:lnTo>
                    <a:pt x="21354" y="357075"/>
                  </a:lnTo>
                  <a:lnTo>
                    <a:pt x="61862" y="342395"/>
                  </a:lnTo>
                  <a:lnTo>
                    <a:pt x="93383" y="330669"/>
                  </a:lnTo>
                  <a:lnTo>
                    <a:pt x="131042" y="316527"/>
                  </a:lnTo>
                  <a:lnTo>
                    <a:pt x="173810" y="300351"/>
                  </a:lnTo>
                  <a:lnTo>
                    <a:pt x="220655" y="282523"/>
                  </a:lnTo>
                  <a:lnTo>
                    <a:pt x="270548" y="263424"/>
                  </a:lnTo>
                  <a:lnTo>
                    <a:pt x="322459" y="243436"/>
                  </a:lnTo>
                  <a:lnTo>
                    <a:pt x="375358" y="222941"/>
                  </a:lnTo>
                  <a:lnTo>
                    <a:pt x="428214" y="202319"/>
                  </a:lnTo>
                  <a:lnTo>
                    <a:pt x="479999" y="181952"/>
                  </a:lnTo>
                  <a:lnTo>
                    <a:pt x="529681" y="162223"/>
                  </a:lnTo>
                  <a:lnTo>
                    <a:pt x="576232" y="143512"/>
                  </a:lnTo>
                  <a:lnTo>
                    <a:pt x="618620" y="126201"/>
                  </a:lnTo>
                  <a:lnTo>
                    <a:pt x="655816" y="110672"/>
                  </a:lnTo>
                  <a:lnTo>
                    <a:pt x="686790" y="97306"/>
                  </a:lnTo>
                  <a:lnTo>
                    <a:pt x="710512" y="86485"/>
                  </a:lnTo>
                  <a:lnTo>
                    <a:pt x="732078" y="74002"/>
                  </a:lnTo>
                  <a:lnTo>
                    <a:pt x="738128" y="48676"/>
                  </a:lnTo>
                  <a:lnTo>
                    <a:pt x="740210" y="18546"/>
                  </a:lnTo>
                  <a:lnTo>
                    <a:pt x="738699" y="6985"/>
                  </a:lnTo>
                  <a:lnTo>
                    <a:pt x="734920" y="591"/>
                  </a:lnTo>
                  <a:lnTo>
                    <a:pt x="732002" y="0"/>
                  </a:lnTo>
                  <a:lnTo>
                    <a:pt x="724913" y="2105"/>
                  </a:lnTo>
                  <a:lnTo>
                    <a:pt x="683960" y="16102"/>
                  </a:lnTo>
                  <a:lnTo>
                    <a:pt x="652180" y="27237"/>
                  </a:lnTo>
                  <a:lnTo>
                    <a:pt x="614252" y="40626"/>
                  </a:lnTo>
                  <a:lnTo>
                    <a:pt x="571220" y="55890"/>
                  </a:lnTo>
                  <a:lnTo>
                    <a:pt x="524126" y="72652"/>
                  </a:lnTo>
                  <a:lnTo>
                    <a:pt x="474010" y="90534"/>
                  </a:lnTo>
                  <a:lnTo>
                    <a:pt x="421916" y="109158"/>
                  </a:lnTo>
                  <a:lnTo>
                    <a:pt x="368885" y="128146"/>
                  </a:lnTo>
                  <a:lnTo>
                    <a:pt x="315960" y="147119"/>
                  </a:lnTo>
                  <a:lnTo>
                    <a:pt x="264181" y="165700"/>
                  </a:lnTo>
                  <a:lnTo>
                    <a:pt x="214592" y="183510"/>
                  </a:lnTo>
                  <a:lnTo>
                    <a:pt x="168234" y="200173"/>
                  </a:lnTo>
                  <a:lnTo>
                    <a:pt x="126150" y="215309"/>
                  </a:lnTo>
                  <a:lnTo>
                    <a:pt x="89380" y="228540"/>
                  </a:lnTo>
                  <a:lnTo>
                    <a:pt x="58968" y="239489"/>
                  </a:lnTo>
                  <a:lnTo>
                    <a:pt x="35955" y="247778"/>
                  </a:lnTo>
                  <a:lnTo>
                    <a:pt x="16294" y="254863"/>
                  </a:lnTo>
                  <a:lnTo>
                    <a:pt x="0" y="345221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object 104"/>
            <p:cNvSpPr/>
            <p:nvPr/>
          </p:nvSpPr>
          <p:spPr>
            <a:xfrm>
              <a:off x="3169829" y="6219016"/>
              <a:ext cx="5487" cy="15563"/>
            </a:xfrm>
            <a:custGeom>
              <a:avLst/>
              <a:gdLst/>
              <a:ahLst/>
              <a:cxnLst/>
              <a:rect l="l" t="t" r="r" b="b"/>
              <a:pathLst>
                <a:path w="5487" h="15563">
                  <a:moveTo>
                    <a:pt x="5309" y="5917"/>
                  </a:moveTo>
                  <a:lnTo>
                    <a:pt x="5376" y="5552"/>
                  </a:lnTo>
                  <a:lnTo>
                    <a:pt x="5487" y="1432"/>
                  </a:lnTo>
                  <a:lnTo>
                    <a:pt x="2256" y="0"/>
                  </a:lnTo>
                  <a:lnTo>
                    <a:pt x="0" y="15563"/>
                  </a:lnTo>
                  <a:lnTo>
                    <a:pt x="5309" y="591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105"/>
            <p:cNvSpPr/>
            <p:nvPr/>
          </p:nvSpPr>
          <p:spPr>
            <a:xfrm>
              <a:off x="3189798" y="6137867"/>
              <a:ext cx="9073" cy="6260"/>
            </a:xfrm>
            <a:custGeom>
              <a:avLst/>
              <a:gdLst/>
              <a:ahLst/>
              <a:cxnLst/>
              <a:rect l="l" t="t" r="r" b="b"/>
              <a:pathLst>
                <a:path w="9073" h="6260">
                  <a:moveTo>
                    <a:pt x="9073" y="2990"/>
                  </a:moveTo>
                  <a:lnTo>
                    <a:pt x="1521" y="0"/>
                  </a:lnTo>
                  <a:lnTo>
                    <a:pt x="0" y="6260"/>
                  </a:lnTo>
                  <a:lnTo>
                    <a:pt x="9073" y="299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1" name="object 106"/>
            <p:cNvSpPr/>
            <p:nvPr/>
          </p:nvSpPr>
          <p:spPr>
            <a:xfrm>
              <a:off x="3151168" y="6107165"/>
              <a:ext cx="42469" cy="144053"/>
            </a:xfrm>
            <a:custGeom>
              <a:avLst/>
              <a:gdLst/>
              <a:ahLst/>
              <a:cxnLst/>
              <a:rect l="l" t="t" r="r" b="b"/>
              <a:pathLst>
                <a:path w="42469" h="144053">
                  <a:moveTo>
                    <a:pt x="30524" y="4306"/>
                  </a:moveTo>
                  <a:lnTo>
                    <a:pt x="26175" y="6146"/>
                  </a:lnTo>
                  <a:lnTo>
                    <a:pt x="23011" y="111092"/>
                  </a:lnTo>
                  <a:lnTo>
                    <a:pt x="19585" y="104497"/>
                  </a:lnTo>
                  <a:lnTo>
                    <a:pt x="10253" y="99476"/>
                  </a:lnTo>
                  <a:lnTo>
                    <a:pt x="0" y="99985"/>
                  </a:lnTo>
                  <a:lnTo>
                    <a:pt x="9500" y="131055"/>
                  </a:lnTo>
                  <a:lnTo>
                    <a:pt x="18661" y="127414"/>
                  </a:lnTo>
                  <a:lnTo>
                    <a:pt x="20918" y="111850"/>
                  </a:lnTo>
                  <a:lnTo>
                    <a:pt x="24149" y="113282"/>
                  </a:lnTo>
                  <a:lnTo>
                    <a:pt x="24037" y="117403"/>
                  </a:lnTo>
                  <a:lnTo>
                    <a:pt x="23971" y="117768"/>
                  </a:lnTo>
                  <a:lnTo>
                    <a:pt x="18661" y="127414"/>
                  </a:lnTo>
                  <a:lnTo>
                    <a:pt x="9500" y="131055"/>
                  </a:lnTo>
                  <a:lnTo>
                    <a:pt x="11741" y="143019"/>
                  </a:lnTo>
                  <a:lnTo>
                    <a:pt x="21430" y="144053"/>
                  </a:lnTo>
                  <a:lnTo>
                    <a:pt x="31946" y="142804"/>
                  </a:lnTo>
                  <a:lnTo>
                    <a:pt x="28264" y="109195"/>
                  </a:lnTo>
                  <a:lnTo>
                    <a:pt x="27589" y="109433"/>
                  </a:lnTo>
                  <a:lnTo>
                    <a:pt x="25335" y="110250"/>
                  </a:lnTo>
                  <a:lnTo>
                    <a:pt x="26304" y="104905"/>
                  </a:lnTo>
                  <a:lnTo>
                    <a:pt x="28567" y="92402"/>
                  </a:lnTo>
                  <a:lnTo>
                    <a:pt x="30824" y="79903"/>
                  </a:lnTo>
                  <a:lnTo>
                    <a:pt x="33077" y="67414"/>
                  </a:lnTo>
                  <a:lnTo>
                    <a:pt x="33574" y="64650"/>
                  </a:lnTo>
                  <a:lnTo>
                    <a:pt x="29826" y="40134"/>
                  </a:lnTo>
                  <a:lnTo>
                    <a:pt x="37904" y="34345"/>
                  </a:lnTo>
                  <a:lnTo>
                    <a:pt x="42469" y="0"/>
                  </a:lnTo>
                  <a:lnTo>
                    <a:pt x="30524" y="430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107"/>
            <p:cNvSpPr/>
            <p:nvPr/>
          </p:nvSpPr>
          <p:spPr>
            <a:xfrm>
              <a:off x="3142005" y="6113312"/>
              <a:ext cx="35338" cy="136873"/>
            </a:xfrm>
            <a:custGeom>
              <a:avLst/>
              <a:gdLst/>
              <a:ahLst/>
              <a:cxnLst/>
              <a:rect l="l" t="t" r="r" b="b"/>
              <a:pathLst>
                <a:path w="35338" h="136873">
                  <a:moveTo>
                    <a:pt x="32174" y="104945"/>
                  </a:moveTo>
                  <a:lnTo>
                    <a:pt x="35338" y="0"/>
                  </a:lnTo>
                  <a:lnTo>
                    <a:pt x="25408" y="6882"/>
                  </a:lnTo>
                  <a:lnTo>
                    <a:pt x="17940" y="16123"/>
                  </a:lnTo>
                  <a:lnTo>
                    <a:pt x="12524" y="27234"/>
                  </a:lnTo>
                  <a:lnTo>
                    <a:pt x="8749" y="39726"/>
                  </a:lnTo>
                  <a:lnTo>
                    <a:pt x="6205" y="53111"/>
                  </a:lnTo>
                  <a:lnTo>
                    <a:pt x="4483" y="66900"/>
                  </a:lnTo>
                  <a:lnTo>
                    <a:pt x="3171" y="80604"/>
                  </a:lnTo>
                  <a:lnTo>
                    <a:pt x="1860" y="93737"/>
                  </a:lnTo>
                  <a:lnTo>
                    <a:pt x="1514" y="99594"/>
                  </a:lnTo>
                  <a:lnTo>
                    <a:pt x="387" y="107568"/>
                  </a:lnTo>
                  <a:lnTo>
                    <a:pt x="0" y="110311"/>
                  </a:lnTo>
                  <a:lnTo>
                    <a:pt x="754" y="113543"/>
                  </a:lnTo>
                  <a:lnTo>
                    <a:pt x="1478" y="115310"/>
                  </a:lnTo>
                  <a:lnTo>
                    <a:pt x="1638" y="116445"/>
                  </a:lnTo>
                  <a:lnTo>
                    <a:pt x="2129" y="116898"/>
                  </a:lnTo>
                  <a:lnTo>
                    <a:pt x="8863" y="123112"/>
                  </a:lnTo>
                  <a:lnTo>
                    <a:pt x="12438" y="132903"/>
                  </a:lnTo>
                  <a:lnTo>
                    <a:pt x="20904" y="136873"/>
                  </a:lnTo>
                  <a:lnTo>
                    <a:pt x="18662" y="124908"/>
                  </a:lnTo>
                  <a:lnTo>
                    <a:pt x="9162" y="93838"/>
                  </a:lnTo>
                  <a:lnTo>
                    <a:pt x="19416" y="93329"/>
                  </a:lnTo>
                  <a:lnTo>
                    <a:pt x="28748" y="98351"/>
                  </a:lnTo>
                  <a:lnTo>
                    <a:pt x="32174" y="10494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108"/>
            <p:cNvSpPr/>
            <p:nvPr/>
          </p:nvSpPr>
          <p:spPr>
            <a:xfrm>
              <a:off x="3142145" y="6207049"/>
              <a:ext cx="1720" cy="13830"/>
            </a:xfrm>
            <a:custGeom>
              <a:avLst/>
              <a:gdLst/>
              <a:ahLst/>
              <a:cxnLst/>
              <a:rect l="l" t="t" r="r" b="b"/>
              <a:pathLst>
                <a:path w="1720" h="13830">
                  <a:moveTo>
                    <a:pt x="1720" y="0"/>
                  </a:moveTo>
                  <a:lnTo>
                    <a:pt x="0" y="12070"/>
                  </a:lnTo>
                  <a:lnTo>
                    <a:pt x="248" y="13830"/>
                  </a:lnTo>
                  <a:lnTo>
                    <a:pt x="1374" y="5857"/>
                  </a:lnTo>
                  <a:lnTo>
                    <a:pt x="172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4" name="object 109"/>
            <p:cNvSpPr/>
            <p:nvPr/>
          </p:nvSpPr>
          <p:spPr>
            <a:xfrm>
              <a:off x="3893439" y="5861648"/>
              <a:ext cx="25421" cy="100605"/>
            </a:xfrm>
            <a:custGeom>
              <a:avLst/>
              <a:gdLst/>
              <a:ahLst/>
              <a:cxnLst/>
              <a:rect l="l" t="t" r="r" b="b"/>
              <a:pathLst>
                <a:path w="25421" h="100605">
                  <a:moveTo>
                    <a:pt x="3467" y="100605"/>
                  </a:moveTo>
                  <a:lnTo>
                    <a:pt x="10932" y="91987"/>
                  </a:lnTo>
                  <a:lnTo>
                    <a:pt x="16962" y="82552"/>
                  </a:lnTo>
                  <a:lnTo>
                    <a:pt x="21456" y="72344"/>
                  </a:lnTo>
                  <a:lnTo>
                    <a:pt x="24310" y="61406"/>
                  </a:lnTo>
                  <a:lnTo>
                    <a:pt x="25421" y="49782"/>
                  </a:lnTo>
                  <a:lnTo>
                    <a:pt x="24687" y="37515"/>
                  </a:lnTo>
                  <a:lnTo>
                    <a:pt x="22005" y="24649"/>
                  </a:lnTo>
                  <a:lnTo>
                    <a:pt x="17272" y="11227"/>
                  </a:lnTo>
                  <a:lnTo>
                    <a:pt x="11505" y="3688"/>
                  </a:lnTo>
                  <a:lnTo>
                    <a:pt x="2858" y="0"/>
                  </a:lnTo>
                  <a:lnTo>
                    <a:pt x="0" y="31701"/>
                  </a:lnTo>
                  <a:lnTo>
                    <a:pt x="3467" y="10060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110"/>
            <p:cNvSpPr/>
            <p:nvPr/>
          </p:nvSpPr>
          <p:spPr>
            <a:xfrm>
              <a:off x="3179432" y="5861139"/>
              <a:ext cx="717474" cy="388831"/>
            </a:xfrm>
            <a:custGeom>
              <a:avLst/>
              <a:gdLst/>
              <a:ahLst/>
              <a:cxnLst/>
              <a:rect l="l" t="t" r="r" b="b"/>
              <a:pathLst>
                <a:path w="717474" h="388831">
                  <a:moveTo>
                    <a:pt x="35921" y="342129"/>
                  </a:moveTo>
                  <a:lnTo>
                    <a:pt x="24003" y="346510"/>
                  </a:lnTo>
                  <a:lnTo>
                    <a:pt x="23875" y="346556"/>
                  </a:lnTo>
                  <a:lnTo>
                    <a:pt x="11952" y="350932"/>
                  </a:lnTo>
                  <a:lnTo>
                    <a:pt x="0" y="355222"/>
                  </a:lnTo>
                  <a:lnTo>
                    <a:pt x="3682" y="388831"/>
                  </a:lnTo>
                  <a:lnTo>
                    <a:pt x="14630" y="385952"/>
                  </a:lnTo>
                  <a:lnTo>
                    <a:pt x="25615" y="382097"/>
                  </a:lnTo>
                  <a:lnTo>
                    <a:pt x="36241" y="377917"/>
                  </a:lnTo>
                  <a:lnTo>
                    <a:pt x="46113" y="374068"/>
                  </a:lnTo>
                  <a:lnTo>
                    <a:pt x="63374" y="367665"/>
                  </a:lnTo>
                  <a:lnTo>
                    <a:pt x="75276" y="363232"/>
                  </a:lnTo>
                  <a:lnTo>
                    <a:pt x="87173" y="358788"/>
                  </a:lnTo>
                  <a:lnTo>
                    <a:pt x="99065" y="354332"/>
                  </a:lnTo>
                  <a:lnTo>
                    <a:pt x="110953" y="349866"/>
                  </a:lnTo>
                  <a:lnTo>
                    <a:pt x="122837" y="345390"/>
                  </a:lnTo>
                  <a:lnTo>
                    <a:pt x="134717" y="340904"/>
                  </a:lnTo>
                  <a:lnTo>
                    <a:pt x="146594" y="336410"/>
                  </a:lnTo>
                  <a:lnTo>
                    <a:pt x="158469" y="331907"/>
                  </a:lnTo>
                  <a:lnTo>
                    <a:pt x="170340" y="327397"/>
                  </a:lnTo>
                  <a:lnTo>
                    <a:pt x="182209" y="322879"/>
                  </a:lnTo>
                  <a:lnTo>
                    <a:pt x="194076" y="318355"/>
                  </a:lnTo>
                  <a:lnTo>
                    <a:pt x="205941" y="313825"/>
                  </a:lnTo>
                  <a:lnTo>
                    <a:pt x="217804" y="309289"/>
                  </a:lnTo>
                  <a:lnTo>
                    <a:pt x="229667" y="304749"/>
                  </a:lnTo>
                  <a:lnTo>
                    <a:pt x="241528" y="300204"/>
                  </a:lnTo>
                  <a:lnTo>
                    <a:pt x="263913" y="291649"/>
                  </a:lnTo>
                  <a:lnTo>
                    <a:pt x="286335" y="283127"/>
                  </a:lnTo>
                  <a:lnTo>
                    <a:pt x="308785" y="274627"/>
                  </a:lnTo>
                  <a:lnTo>
                    <a:pt x="331256" y="266136"/>
                  </a:lnTo>
                  <a:lnTo>
                    <a:pt x="353741" y="257642"/>
                  </a:lnTo>
                  <a:lnTo>
                    <a:pt x="376231" y="249132"/>
                  </a:lnTo>
                  <a:lnTo>
                    <a:pt x="398721" y="240596"/>
                  </a:lnTo>
                  <a:lnTo>
                    <a:pt x="421201" y="232020"/>
                  </a:lnTo>
                  <a:lnTo>
                    <a:pt x="443665" y="223393"/>
                  </a:lnTo>
                  <a:lnTo>
                    <a:pt x="466105" y="214702"/>
                  </a:lnTo>
                  <a:lnTo>
                    <a:pt x="488514" y="205935"/>
                  </a:lnTo>
                  <a:lnTo>
                    <a:pt x="510884" y="197080"/>
                  </a:lnTo>
                  <a:lnTo>
                    <a:pt x="533207" y="188125"/>
                  </a:lnTo>
                  <a:lnTo>
                    <a:pt x="555476" y="179058"/>
                  </a:lnTo>
                  <a:lnTo>
                    <a:pt x="577684" y="169866"/>
                  </a:lnTo>
                  <a:lnTo>
                    <a:pt x="599823" y="160538"/>
                  </a:lnTo>
                  <a:lnTo>
                    <a:pt x="621886" y="151061"/>
                  </a:lnTo>
                  <a:lnTo>
                    <a:pt x="643864" y="141423"/>
                  </a:lnTo>
                  <a:lnTo>
                    <a:pt x="665751" y="131612"/>
                  </a:lnTo>
                  <a:lnTo>
                    <a:pt x="687539" y="121616"/>
                  </a:lnTo>
                  <a:lnTo>
                    <a:pt x="698654" y="115726"/>
                  </a:lnTo>
                  <a:lnTo>
                    <a:pt x="708678" y="108872"/>
                  </a:lnTo>
                  <a:lnTo>
                    <a:pt x="717474" y="101114"/>
                  </a:lnTo>
                  <a:lnTo>
                    <a:pt x="714006" y="32210"/>
                  </a:lnTo>
                  <a:lnTo>
                    <a:pt x="716865" y="509"/>
                  </a:lnTo>
                  <a:lnTo>
                    <a:pt x="707725" y="33791"/>
                  </a:lnTo>
                  <a:lnTo>
                    <a:pt x="711847" y="32845"/>
                  </a:lnTo>
                  <a:lnTo>
                    <a:pt x="709701" y="33584"/>
                  </a:lnTo>
                  <a:lnTo>
                    <a:pt x="707555" y="34269"/>
                  </a:lnTo>
                  <a:lnTo>
                    <a:pt x="703617" y="35246"/>
                  </a:lnTo>
                  <a:lnTo>
                    <a:pt x="707725" y="33791"/>
                  </a:lnTo>
                  <a:lnTo>
                    <a:pt x="716865" y="509"/>
                  </a:lnTo>
                  <a:lnTo>
                    <a:pt x="706125" y="0"/>
                  </a:lnTo>
                  <a:lnTo>
                    <a:pt x="694051" y="1925"/>
                  </a:lnTo>
                  <a:lnTo>
                    <a:pt x="681404" y="5542"/>
                  </a:lnTo>
                  <a:lnTo>
                    <a:pt x="668942" y="10107"/>
                  </a:lnTo>
                  <a:lnTo>
                    <a:pt x="657424" y="14876"/>
                  </a:lnTo>
                  <a:lnTo>
                    <a:pt x="647609" y="19105"/>
                  </a:lnTo>
                  <a:lnTo>
                    <a:pt x="640257" y="22050"/>
                  </a:lnTo>
                  <a:lnTo>
                    <a:pt x="616505" y="30397"/>
                  </a:lnTo>
                  <a:lnTo>
                    <a:pt x="592759" y="38764"/>
                  </a:lnTo>
                  <a:lnTo>
                    <a:pt x="569018" y="47150"/>
                  </a:lnTo>
                  <a:lnTo>
                    <a:pt x="545283" y="55553"/>
                  </a:lnTo>
                  <a:lnTo>
                    <a:pt x="521552" y="63972"/>
                  </a:lnTo>
                  <a:lnTo>
                    <a:pt x="497827" y="72406"/>
                  </a:lnTo>
                  <a:lnTo>
                    <a:pt x="474105" y="80854"/>
                  </a:lnTo>
                  <a:lnTo>
                    <a:pt x="450388" y="89315"/>
                  </a:lnTo>
                  <a:lnTo>
                    <a:pt x="426674" y="97788"/>
                  </a:lnTo>
                  <a:lnTo>
                    <a:pt x="402964" y="106271"/>
                  </a:lnTo>
                  <a:lnTo>
                    <a:pt x="379257" y="114763"/>
                  </a:lnTo>
                  <a:lnTo>
                    <a:pt x="355552" y="123263"/>
                  </a:lnTo>
                  <a:lnTo>
                    <a:pt x="331850" y="131770"/>
                  </a:lnTo>
                  <a:lnTo>
                    <a:pt x="308150" y="140282"/>
                  </a:lnTo>
                  <a:lnTo>
                    <a:pt x="284452" y="148799"/>
                  </a:lnTo>
                  <a:lnTo>
                    <a:pt x="260755" y="157318"/>
                  </a:lnTo>
                  <a:lnTo>
                    <a:pt x="237060" y="165840"/>
                  </a:lnTo>
                  <a:lnTo>
                    <a:pt x="213365" y="174363"/>
                  </a:lnTo>
                  <a:lnTo>
                    <a:pt x="189670" y="182885"/>
                  </a:lnTo>
                  <a:lnTo>
                    <a:pt x="165976" y="191406"/>
                  </a:lnTo>
                  <a:lnTo>
                    <a:pt x="157602" y="194416"/>
                  </a:lnTo>
                  <a:lnTo>
                    <a:pt x="145650" y="198713"/>
                  </a:lnTo>
                  <a:lnTo>
                    <a:pt x="133698" y="203011"/>
                  </a:lnTo>
                  <a:lnTo>
                    <a:pt x="121746" y="207309"/>
                  </a:lnTo>
                  <a:lnTo>
                    <a:pt x="109794" y="211608"/>
                  </a:lnTo>
                  <a:lnTo>
                    <a:pt x="97843" y="215907"/>
                  </a:lnTo>
                  <a:lnTo>
                    <a:pt x="85893" y="220207"/>
                  </a:lnTo>
                  <a:lnTo>
                    <a:pt x="73943" y="224508"/>
                  </a:lnTo>
                  <a:lnTo>
                    <a:pt x="61993" y="228810"/>
                  </a:lnTo>
                  <a:lnTo>
                    <a:pt x="50045" y="233113"/>
                  </a:lnTo>
                  <a:lnTo>
                    <a:pt x="38097" y="237416"/>
                  </a:lnTo>
                  <a:lnTo>
                    <a:pt x="26150" y="241721"/>
                  </a:lnTo>
                  <a:lnTo>
                    <a:pt x="14205" y="246026"/>
                  </a:lnTo>
                  <a:lnTo>
                    <a:pt x="9640" y="280371"/>
                  </a:lnTo>
                  <a:lnTo>
                    <a:pt x="1562" y="286161"/>
                  </a:lnTo>
                  <a:lnTo>
                    <a:pt x="5310" y="310676"/>
                  </a:lnTo>
                  <a:lnTo>
                    <a:pt x="7573" y="298167"/>
                  </a:lnTo>
                  <a:lnTo>
                    <a:pt x="9842" y="285689"/>
                  </a:lnTo>
                  <a:lnTo>
                    <a:pt x="10305" y="283238"/>
                  </a:lnTo>
                  <a:lnTo>
                    <a:pt x="10365" y="282988"/>
                  </a:lnTo>
                  <a:lnTo>
                    <a:pt x="11887" y="276728"/>
                  </a:lnTo>
                  <a:lnTo>
                    <a:pt x="19438" y="279719"/>
                  </a:lnTo>
                  <a:lnTo>
                    <a:pt x="37316" y="273278"/>
                  </a:lnTo>
                  <a:lnTo>
                    <a:pt x="55194" y="266840"/>
                  </a:lnTo>
                  <a:lnTo>
                    <a:pt x="73072" y="260403"/>
                  </a:lnTo>
                  <a:lnTo>
                    <a:pt x="90951" y="253968"/>
                  </a:lnTo>
                  <a:lnTo>
                    <a:pt x="108830" y="247534"/>
                  </a:lnTo>
                  <a:lnTo>
                    <a:pt x="126710" y="241103"/>
                  </a:lnTo>
                  <a:lnTo>
                    <a:pt x="144590" y="234673"/>
                  </a:lnTo>
                  <a:lnTo>
                    <a:pt x="162471" y="228245"/>
                  </a:lnTo>
                  <a:lnTo>
                    <a:pt x="180352" y="221818"/>
                  </a:lnTo>
                  <a:lnTo>
                    <a:pt x="198234" y="215393"/>
                  </a:lnTo>
                  <a:lnTo>
                    <a:pt x="216116" y="208970"/>
                  </a:lnTo>
                  <a:lnTo>
                    <a:pt x="233998" y="202549"/>
                  </a:lnTo>
                  <a:lnTo>
                    <a:pt x="251880" y="196129"/>
                  </a:lnTo>
                  <a:lnTo>
                    <a:pt x="269763" y="189711"/>
                  </a:lnTo>
                  <a:lnTo>
                    <a:pt x="287646" y="183295"/>
                  </a:lnTo>
                  <a:lnTo>
                    <a:pt x="305529" y="176880"/>
                  </a:lnTo>
                  <a:lnTo>
                    <a:pt x="323413" y="170467"/>
                  </a:lnTo>
                  <a:lnTo>
                    <a:pt x="341297" y="164056"/>
                  </a:lnTo>
                  <a:lnTo>
                    <a:pt x="359181" y="157647"/>
                  </a:lnTo>
                  <a:lnTo>
                    <a:pt x="383388" y="148980"/>
                  </a:lnTo>
                  <a:lnTo>
                    <a:pt x="407592" y="140315"/>
                  </a:lnTo>
                  <a:lnTo>
                    <a:pt x="431796" y="131655"/>
                  </a:lnTo>
                  <a:lnTo>
                    <a:pt x="455999" y="123002"/>
                  </a:lnTo>
                  <a:lnTo>
                    <a:pt x="480204" y="114355"/>
                  </a:lnTo>
                  <a:lnTo>
                    <a:pt x="504411" y="105719"/>
                  </a:lnTo>
                  <a:lnTo>
                    <a:pt x="528623" y="97093"/>
                  </a:lnTo>
                  <a:lnTo>
                    <a:pt x="552839" y="88481"/>
                  </a:lnTo>
                  <a:lnTo>
                    <a:pt x="577063" y="79883"/>
                  </a:lnTo>
                  <a:lnTo>
                    <a:pt x="601294" y="71302"/>
                  </a:lnTo>
                  <a:lnTo>
                    <a:pt x="613350" y="67039"/>
                  </a:lnTo>
                  <a:lnTo>
                    <a:pt x="625325" y="62806"/>
                  </a:lnTo>
                  <a:lnTo>
                    <a:pt x="637300" y="58582"/>
                  </a:lnTo>
                  <a:lnTo>
                    <a:pt x="649276" y="54369"/>
                  </a:lnTo>
                  <a:lnTo>
                    <a:pt x="661257" y="50172"/>
                  </a:lnTo>
                  <a:lnTo>
                    <a:pt x="673249" y="45994"/>
                  </a:lnTo>
                  <a:lnTo>
                    <a:pt x="685253" y="41839"/>
                  </a:lnTo>
                  <a:lnTo>
                    <a:pt x="692683" y="39284"/>
                  </a:lnTo>
                  <a:lnTo>
                    <a:pt x="700100" y="36720"/>
                  </a:lnTo>
                  <a:lnTo>
                    <a:pt x="703582" y="35575"/>
                  </a:lnTo>
                  <a:lnTo>
                    <a:pt x="703077" y="40312"/>
                  </a:lnTo>
                  <a:lnTo>
                    <a:pt x="701789" y="54638"/>
                  </a:lnTo>
                  <a:lnTo>
                    <a:pt x="694319" y="80362"/>
                  </a:lnTo>
                  <a:lnTo>
                    <a:pt x="671245" y="92332"/>
                  </a:lnTo>
                  <a:lnTo>
                    <a:pt x="640871" y="105695"/>
                  </a:lnTo>
                  <a:lnTo>
                    <a:pt x="617483" y="115617"/>
                  </a:lnTo>
                  <a:lnTo>
                    <a:pt x="594017" y="125366"/>
                  </a:lnTo>
                  <a:lnTo>
                    <a:pt x="570120" y="135168"/>
                  </a:lnTo>
                  <a:lnTo>
                    <a:pt x="546194" y="144898"/>
                  </a:lnTo>
                  <a:lnTo>
                    <a:pt x="522241" y="154563"/>
                  </a:lnTo>
                  <a:lnTo>
                    <a:pt x="498264" y="164167"/>
                  </a:lnTo>
                  <a:lnTo>
                    <a:pt x="474265" y="173717"/>
                  </a:lnTo>
                  <a:lnTo>
                    <a:pt x="450247" y="183219"/>
                  </a:lnTo>
                  <a:lnTo>
                    <a:pt x="426213" y="192679"/>
                  </a:lnTo>
                  <a:lnTo>
                    <a:pt x="402165" y="202104"/>
                  </a:lnTo>
                  <a:lnTo>
                    <a:pt x="378106" y="211499"/>
                  </a:lnTo>
                  <a:lnTo>
                    <a:pt x="354037" y="220870"/>
                  </a:lnTo>
                  <a:lnTo>
                    <a:pt x="329729" y="230306"/>
                  </a:lnTo>
                  <a:lnTo>
                    <a:pt x="305411" y="239722"/>
                  </a:lnTo>
                  <a:lnTo>
                    <a:pt x="281084" y="249119"/>
                  </a:lnTo>
                  <a:lnTo>
                    <a:pt x="256747" y="258494"/>
                  </a:lnTo>
                  <a:lnTo>
                    <a:pt x="232400" y="267846"/>
                  </a:lnTo>
                  <a:lnTo>
                    <a:pt x="208043" y="277175"/>
                  </a:lnTo>
                  <a:lnTo>
                    <a:pt x="183677" y="286478"/>
                  </a:lnTo>
                  <a:lnTo>
                    <a:pt x="159300" y="295755"/>
                  </a:lnTo>
                  <a:lnTo>
                    <a:pt x="134913" y="305004"/>
                  </a:lnTo>
                  <a:lnTo>
                    <a:pt x="110515" y="314224"/>
                  </a:lnTo>
                  <a:lnTo>
                    <a:pt x="83532" y="324383"/>
                  </a:lnTo>
                  <a:lnTo>
                    <a:pt x="59739" y="333292"/>
                  </a:lnTo>
                  <a:lnTo>
                    <a:pt x="47833" y="337722"/>
                  </a:lnTo>
                  <a:lnTo>
                    <a:pt x="35921" y="34212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object 111"/>
            <p:cNvSpPr/>
            <p:nvPr/>
          </p:nvSpPr>
          <p:spPr>
            <a:xfrm>
              <a:off x="3144134" y="6230210"/>
              <a:ext cx="10308" cy="16005"/>
            </a:xfrm>
            <a:custGeom>
              <a:avLst/>
              <a:gdLst/>
              <a:ahLst/>
              <a:cxnLst/>
              <a:rect l="l" t="t" r="r" b="b"/>
              <a:pathLst>
                <a:path w="10308" h="16005">
                  <a:moveTo>
                    <a:pt x="6733" y="6213"/>
                  </a:moveTo>
                  <a:lnTo>
                    <a:pt x="0" y="0"/>
                  </a:lnTo>
                  <a:lnTo>
                    <a:pt x="3460" y="8446"/>
                  </a:lnTo>
                  <a:lnTo>
                    <a:pt x="10308" y="16005"/>
                  </a:lnTo>
                  <a:lnTo>
                    <a:pt x="6733" y="621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112"/>
            <p:cNvSpPr/>
            <p:nvPr/>
          </p:nvSpPr>
          <p:spPr>
            <a:xfrm>
              <a:off x="3883049" y="5893984"/>
              <a:ext cx="8230" cy="2400"/>
            </a:xfrm>
            <a:custGeom>
              <a:avLst/>
              <a:gdLst/>
              <a:ahLst/>
              <a:cxnLst/>
              <a:rect l="l" t="t" r="r" b="b"/>
              <a:pathLst>
                <a:path w="8230" h="2400">
                  <a:moveTo>
                    <a:pt x="4108" y="945"/>
                  </a:moveTo>
                  <a:lnTo>
                    <a:pt x="0" y="2400"/>
                  </a:lnTo>
                  <a:lnTo>
                    <a:pt x="3937" y="1423"/>
                  </a:lnTo>
                  <a:lnTo>
                    <a:pt x="6084" y="739"/>
                  </a:lnTo>
                  <a:lnTo>
                    <a:pt x="8230" y="0"/>
                  </a:lnTo>
                  <a:lnTo>
                    <a:pt x="4108" y="94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8" name="object 113"/>
            <p:cNvSpPr/>
            <p:nvPr/>
          </p:nvSpPr>
          <p:spPr>
            <a:xfrm>
              <a:off x="2224976" y="5762345"/>
              <a:ext cx="1656232" cy="400988"/>
            </a:xfrm>
            <a:custGeom>
              <a:avLst/>
              <a:gdLst/>
              <a:ahLst/>
              <a:cxnLst/>
              <a:rect l="l" t="t" r="r" b="b"/>
              <a:pathLst>
                <a:path w="1656232" h="400988">
                  <a:moveTo>
                    <a:pt x="1656232" y="111085"/>
                  </a:moveTo>
                  <a:lnTo>
                    <a:pt x="1612645" y="102399"/>
                  </a:lnTo>
                  <a:lnTo>
                    <a:pt x="1546018" y="90582"/>
                  </a:lnTo>
                  <a:lnTo>
                    <a:pt x="1506019" y="83804"/>
                  </a:lnTo>
                  <a:lnTo>
                    <a:pt x="1462607" y="76607"/>
                  </a:lnTo>
                  <a:lnTo>
                    <a:pt x="1416562" y="69114"/>
                  </a:lnTo>
                  <a:lnTo>
                    <a:pt x="1368668" y="61445"/>
                  </a:lnTo>
                  <a:lnTo>
                    <a:pt x="1319707" y="53724"/>
                  </a:lnTo>
                  <a:lnTo>
                    <a:pt x="1270460" y="46070"/>
                  </a:lnTo>
                  <a:lnTo>
                    <a:pt x="1221710" y="38605"/>
                  </a:lnTo>
                  <a:lnTo>
                    <a:pt x="1174238" y="31452"/>
                  </a:lnTo>
                  <a:lnTo>
                    <a:pt x="1128827" y="24731"/>
                  </a:lnTo>
                  <a:lnTo>
                    <a:pt x="1086259" y="18564"/>
                  </a:lnTo>
                  <a:lnTo>
                    <a:pt x="1047317" y="13072"/>
                  </a:lnTo>
                  <a:lnTo>
                    <a:pt x="983434" y="4602"/>
                  </a:lnTo>
                  <a:lnTo>
                    <a:pt x="943437" y="291"/>
                  </a:lnTo>
                  <a:lnTo>
                    <a:pt x="934351" y="0"/>
                  </a:lnTo>
                  <a:lnTo>
                    <a:pt x="924942" y="1418"/>
                  </a:lnTo>
                  <a:lnTo>
                    <a:pt x="880449" y="10039"/>
                  </a:lnTo>
                  <a:lnTo>
                    <a:pt x="807306" y="25169"/>
                  </a:lnTo>
                  <a:lnTo>
                    <a:pt x="762085" y="34722"/>
                  </a:lnTo>
                  <a:lnTo>
                    <a:pt x="712214" y="45361"/>
                  </a:lnTo>
                  <a:lnTo>
                    <a:pt x="658531" y="56904"/>
                  </a:lnTo>
                  <a:lnTo>
                    <a:pt x="601873" y="69171"/>
                  </a:lnTo>
                  <a:lnTo>
                    <a:pt x="543078" y="81981"/>
                  </a:lnTo>
                  <a:lnTo>
                    <a:pt x="482984" y="95154"/>
                  </a:lnTo>
                  <a:lnTo>
                    <a:pt x="422428" y="108509"/>
                  </a:lnTo>
                  <a:lnTo>
                    <a:pt x="362247" y="121864"/>
                  </a:lnTo>
                  <a:lnTo>
                    <a:pt x="303280" y="135041"/>
                  </a:lnTo>
                  <a:lnTo>
                    <a:pt x="246363" y="147857"/>
                  </a:lnTo>
                  <a:lnTo>
                    <a:pt x="192335" y="160132"/>
                  </a:lnTo>
                  <a:lnTo>
                    <a:pt x="142033" y="171686"/>
                  </a:lnTo>
                  <a:lnTo>
                    <a:pt x="96294" y="182338"/>
                  </a:lnTo>
                  <a:lnTo>
                    <a:pt x="55956" y="191908"/>
                  </a:lnTo>
                  <a:lnTo>
                    <a:pt x="13119" y="207685"/>
                  </a:lnTo>
                  <a:lnTo>
                    <a:pt x="5901" y="234495"/>
                  </a:lnTo>
                  <a:lnTo>
                    <a:pt x="1892" y="243610"/>
                  </a:lnTo>
                  <a:lnTo>
                    <a:pt x="0" y="244703"/>
                  </a:lnTo>
                  <a:lnTo>
                    <a:pt x="125615" y="253057"/>
                  </a:lnTo>
                  <a:lnTo>
                    <a:pt x="828941" y="400988"/>
                  </a:lnTo>
                  <a:lnTo>
                    <a:pt x="1656232" y="111085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9" name="object 114"/>
            <p:cNvSpPr/>
            <p:nvPr/>
          </p:nvSpPr>
          <p:spPr>
            <a:xfrm>
              <a:off x="2233440" y="5991325"/>
              <a:ext cx="7125" cy="26538"/>
            </a:xfrm>
            <a:custGeom>
              <a:avLst/>
              <a:gdLst/>
              <a:ahLst/>
              <a:cxnLst/>
              <a:rect l="l" t="t" r="r" b="b"/>
              <a:pathLst>
                <a:path w="7125" h="26538">
                  <a:moveTo>
                    <a:pt x="7125" y="0"/>
                  </a:moveTo>
                  <a:lnTo>
                    <a:pt x="0" y="14592"/>
                  </a:lnTo>
                  <a:lnTo>
                    <a:pt x="4324" y="26538"/>
                  </a:lnTo>
                  <a:lnTo>
                    <a:pt x="712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0" name="object 115"/>
            <p:cNvSpPr/>
            <p:nvPr/>
          </p:nvSpPr>
          <p:spPr>
            <a:xfrm>
              <a:off x="2228167" y="5944753"/>
              <a:ext cx="21994" cy="46572"/>
            </a:xfrm>
            <a:custGeom>
              <a:avLst/>
              <a:gdLst/>
              <a:ahLst/>
              <a:cxnLst/>
              <a:rect l="l" t="t" r="r" b="b"/>
              <a:pathLst>
                <a:path w="21994" h="46572">
                  <a:moveTo>
                    <a:pt x="12398" y="46572"/>
                  </a:moveTo>
                  <a:lnTo>
                    <a:pt x="21994" y="0"/>
                  </a:lnTo>
                  <a:lnTo>
                    <a:pt x="10839" y="4856"/>
                  </a:lnTo>
                  <a:lnTo>
                    <a:pt x="3986" y="10844"/>
                  </a:lnTo>
                  <a:lnTo>
                    <a:pt x="0" y="17783"/>
                  </a:lnTo>
                  <a:lnTo>
                    <a:pt x="12398" y="4657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1" name="object 116"/>
            <p:cNvSpPr/>
            <p:nvPr/>
          </p:nvSpPr>
          <p:spPr>
            <a:xfrm>
              <a:off x="2238296" y="5997050"/>
              <a:ext cx="12713" cy="28173"/>
            </a:xfrm>
            <a:custGeom>
              <a:avLst/>
              <a:gdLst/>
              <a:ahLst/>
              <a:cxnLst/>
              <a:rect l="l" t="t" r="r" b="b"/>
              <a:pathLst>
                <a:path w="12713" h="28173">
                  <a:moveTo>
                    <a:pt x="3796" y="13736"/>
                  </a:moveTo>
                  <a:lnTo>
                    <a:pt x="0" y="27477"/>
                  </a:lnTo>
                  <a:lnTo>
                    <a:pt x="12713" y="28173"/>
                  </a:lnTo>
                  <a:lnTo>
                    <a:pt x="8266" y="0"/>
                  </a:lnTo>
                  <a:lnTo>
                    <a:pt x="3796" y="1373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2" name="object 117"/>
            <p:cNvSpPr/>
            <p:nvPr/>
          </p:nvSpPr>
          <p:spPr>
            <a:xfrm>
              <a:off x="2225586" y="5990544"/>
              <a:ext cx="12710" cy="33983"/>
            </a:xfrm>
            <a:custGeom>
              <a:avLst/>
              <a:gdLst/>
              <a:ahLst/>
              <a:cxnLst/>
              <a:rect l="l" t="t" r="r" b="b"/>
              <a:pathLst>
                <a:path w="12710" h="33983">
                  <a:moveTo>
                    <a:pt x="2311" y="0"/>
                  </a:moveTo>
                  <a:lnTo>
                    <a:pt x="0" y="33223"/>
                  </a:lnTo>
                  <a:lnTo>
                    <a:pt x="12710" y="33983"/>
                  </a:lnTo>
                  <a:lnTo>
                    <a:pt x="3549" y="3429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3" name="object 118"/>
            <p:cNvSpPr/>
            <p:nvPr/>
          </p:nvSpPr>
          <p:spPr>
            <a:xfrm>
              <a:off x="2208292" y="5747079"/>
              <a:ext cx="1688917" cy="432810"/>
            </a:xfrm>
            <a:custGeom>
              <a:avLst/>
              <a:gdLst/>
              <a:ahLst/>
              <a:cxnLst/>
              <a:rect l="l" t="t" r="r" b="b"/>
              <a:pathLst>
                <a:path w="1688917" h="432810">
                  <a:moveTo>
                    <a:pt x="3907" y="249130"/>
                  </a:moveTo>
                  <a:lnTo>
                    <a:pt x="0" y="259814"/>
                  </a:lnTo>
                  <a:lnTo>
                    <a:pt x="3826" y="270896"/>
                  </a:lnTo>
                  <a:lnTo>
                    <a:pt x="13775" y="276460"/>
                  </a:lnTo>
                  <a:lnTo>
                    <a:pt x="17293" y="276687"/>
                  </a:lnTo>
                  <a:lnTo>
                    <a:pt x="19604" y="243464"/>
                  </a:lnTo>
                  <a:lnTo>
                    <a:pt x="20843" y="246894"/>
                  </a:lnTo>
                  <a:lnTo>
                    <a:pt x="30004" y="277448"/>
                  </a:lnTo>
                  <a:lnTo>
                    <a:pt x="33800" y="263706"/>
                  </a:lnTo>
                  <a:lnTo>
                    <a:pt x="38270" y="249970"/>
                  </a:lnTo>
                  <a:lnTo>
                    <a:pt x="42717" y="278144"/>
                  </a:lnTo>
                  <a:lnTo>
                    <a:pt x="55428" y="278819"/>
                  </a:lnTo>
                  <a:lnTo>
                    <a:pt x="68134" y="279517"/>
                  </a:lnTo>
                  <a:lnTo>
                    <a:pt x="80828" y="280279"/>
                  </a:lnTo>
                  <a:lnTo>
                    <a:pt x="93507" y="281150"/>
                  </a:lnTo>
                  <a:lnTo>
                    <a:pt x="106167" y="282172"/>
                  </a:lnTo>
                  <a:lnTo>
                    <a:pt x="118802" y="283388"/>
                  </a:lnTo>
                  <a:lnTo>
                    <a:pt x="131408" y="284840"/>
                  </a:lnTo>
                  <a:lnTo>
                    <a:pt x="143980" y="286573"/>
                  </a:lnTo>
                  <a:lnTo>
                    <a:pt x="156515" y="288628"/>
                  </a:lnTo>
                  <a:lnTo>
                    <a:pt x="169007" y="291050"/>
                  </a:lnTo>
                  <a:lnTo>
                    <a:pt x="175834" y="292487"/>
                  </a:lnTo>
                  <a:lnTo>
                    <a:pt x="188264" y="295103"/>
                  </a:lnTo>
                  <a:lnTo>
                    <a:pt x="200694" y="297719"/>
                  </a:lnTo>
                  <a:lnTo>
                    <a:pt x="213124" y="300334"/>
                  </a:lnTo>
                  <a:lnTo>
                    <a:pt x="225553" y="302949"/>
                  </a:lnTo>
                  <a:lnTo>
                    <a:pt x="237982" y="305563"/>
                  </a:lnTo>
                  <a:lnTo>
                    <a:pt x="250410" y="308177"/>
                  </a:lnTo>
                  <a:lnTo>
                    <a:pt x="262839" y="310790"/>
                  </a:lnTo>
                  <a:lnTo>
                    <a:pt x="275267" y="313404"/>
                  </a:lnTo>
                  <a:lnTo>
                    <a:pt x="287694" y="316017"/>
                  </a:lnTo>
                  <a:lnTo>
                    <a:pt x="300122" y="318629"/>
                  </a:lnTo>
                  <a:lnTo>
                    <a:pt x="312549" y="321242"/>
                  </a:lnTo>
                  <a:lnTo>
                    <a:pt x="324977" y="323855"/>
                  </a:lnTo>
                  <a:lnTo>
                    <a:pt x="337404" y="326468"/>
                  </a:lnTo>
                  <a:lnTo>
                    <a:pt x="349831" y="329081"/>
                  </a:lnTo>
                  <a:lnTo>
                    <a:pt x="362257" y="331695"/>
                  </a:lnTo>
                  <a:lnTo>
                    <a:pt x="374684" y="334308"/>
                  </a:lnTo>
                  <a:lnTo>
                    <a:pt x="387111" y="336923"/>
                  </a:lnTo>
                  <a:lnTo>
                    <a:pt x="399538" y="339537"/>
                  </a:lnTo>
                  <a:lnTo>
                    <a:pt x="421697" y="344200"/>
                  </a:lnTo>
                  <a:lnTo>
                    <a:pt x="443856" y="348863"/>
                  </a:lnTo>
                  <a:lnTo>
                    <a:pt x="466015" y="353525"/>
                  </a:lnTo>
                  <a:lnTo>
                    <a:pt x="488174" y="358187"/>
                  </a:lnTo>
                  <a:lnTo>
                    <a:pt x="510333" y="362849"/>
                  </a:lnTo>
                  <a:lnTo>
                    <a:pt x="532492" y="367510"/>
                  </a:lnTo>
                  <a:lnTo>
                    <a:pt x="554651" y="372171"/>
                  </a:lnTo>
                  <a:lnTo>
                    <a:pt x="576811" y="376832"/>
                  </a:lnTo>
                  <a:lnTo>
                    <a:pt x="598971" y="381492"/>
                  </a:lnTo>
                  <a:lnTo>
                    <a:pt x="621130" y="386153"/>
                  </a:lnTo>
                  <a:lnTo>
                    <a:pt x="643290" y="390814"/>
                  </a:lnTo>
                  <a:lnTo>
                    <a:pt x="665451" y="395474"/>
                  </a:lnTo>
                  <a:lnTo>
                    <a:pt x="687611" y="400135"/>
                  </a:lnTo>
                  <a:lnTo>
                    <a:pt x="709772" y="404796"/>
                  </a:lnTo>
                  <a:lnTo>
                    <a:pt x="731933" y="409457"/>
                  </a:lnTo>
                  <a:lnTo>
                    <a:pt x="754094" y="414119"/>
                  </a:lnTo>
                  <a:lnTo>
                    <a:pt x="776256" y="418781"/>
                  </a:lnTo>
                  <a:lnTo>
                    <a:pt x="798417" y="423443"/>
                  </a:lnTo>
                  <a:lnTo>
                    <a:pt x="820580" y="428106"/>
                  </a:lnTo>
                  <a:lnTo>
                    <a:pt x="842742" y="432769"/>
                  </a:lnTo>
                  <a:lnTo>
                    <a:pt x="842944" y="432810"/>
                  </a:lnTo>
                  <a:lnTo>
                    <a:pt x="853597" y="431404"/>
                  </a:lnTo>
                  <a:lnTo>
                    <a:pt x="860030" y="424256"/>
                  </a:lnTo>
                  <a:lnTo>
                    <a:pt x="861697" y="414505"/>
                  </a:lnTo>
                  <a:lnTo>
                    <a:pt x="858051" y="405290"/>
                  </a:lnTo>
                  <a:lnTo>
                    <a:pt x="848546" y="399749"/>
                  </a:lnTo>
                  <a:lnTo>
                    <a:pt x="826387" y="395093"/>
                  </a:lnTo>
                  <a:lnTo>
                    <a:pt x="804228" y="390437"/>
                  </a:lnTo>
                  <a:lnTo>
                    <a:pt x="782069" y="385779"/>
                  </a:lnTo>
                  <a:lnTo>
                    <a:pt x="759910" y="381121"/>
                  </a:lnTo>
                  <a:lnTo>
                    <a:pt x="737752" y="376463"/>
                  </a:lnTo>
                  <a:lnTo>
                    <a:pt x="715593" y="371804"/>
                  </a:lnTo>
                  <a:lnTo>
                    <a:pt x="693434" y="367144"/>
                  </a:lnTo>
                  <a:lnTo>
                    <a:pt x="671275" y="362484"/>
                  </a:lnTo>
                  <a:lnTo>
                    <a:pt x="649117" y="357823"/>
                  </a:lnTo>
                  <a:lnTo>
                    <a:pt x="626958" y="353162"/>
                  </a:lnTo>
                  <a:lnTo>
                    <a:pt x="604800" y="348501"/>
                  </a:lnTo>
                  <a:lnTo>
                    <a:pt x="582641" y="343840"/>
                  </a:lnTo>
                  <a:lnTo>
                    <a:pt x="560483" y="339178"/>
                  </a:lnTo>
                  <a:lnTo>
                    <a:pt x="538325" y="334516"/>
                  </a:lnTo>
                  <a:lnTo>
                    <a:pt x="516167" y="329854"/>
                  </a:lnTo>
                  <a:lnTo>
                    <a:pt x="494009" y="325191"/>
                  </a:lnTo>
                  <a:lnTo>
                    <a:pt x="471852" y="320529"/>
                  </a:lnTo>
                  <a:lnTo>
                    <a:pt x="449694" y="315867"/>
                  </a:lnTo>
                  <a:lnTo>
                    <a:pt x="427537" y="311205"/>
                  </a:lnTo>
                  <a:lnTo>
                    <a:pt x="405380" y="306542"/>
                  </a:lnTo>
                  <a:lnTo>
                    <a:pt x="393986" y="304148"/>
                  </a:lnTo>
                  <a:lnTo>
                    <a:pt x="381558" y="301536"/>
                  </a:lnTo>
                  <a:lnTo>
                    <a:pt x="369129" y="298924"/>
                  </a:lnTo>
                  <a:lnTo>
                    <a:pt x="356701" y="296312"/>
                  </a:lnTo>
                  <a:lnTo>
                    <a:pt x="344273" y="293700"/>
                  </a:lnTo>
                  <a:lnTo>
                    <a:pt x="331844" y="291087"/>
                  </a:lnTo>
                  <a:lnTo>
                    <a:pt x="319416" y="288475"/>
                  </a:lnTo>
                  <a:lnTo>
                    <a:pt x="306988" y="285863"/>
                  </a:lnTo>
                  <a:lnTo>
                    <a:pt x="294560" y="283250"/>
                  </a:lnTo>
                  <a:lnTo>
                    <a:pt x="282132" y="280638"/>
                  </a:lnTo>
                  <a:lnTo>
                    <a:pt x="269704" y="278025"/>
                  </a:lnTo>
                  <a:lnTo>
                    <a:pt x="257276" y="275412"/>
                  </a:lnTo>
                  <a:lnTo>
                    <a:pt x="244848" y="272799"/>
                  </a:lnTo>
                  <a:lnTo>
                    <a:pt x="232420" y="270186"/>
                  </a:lnTo>
                  <a:lnTo>
                    <a:pt x="219992" y="267573"/>
                  </a:lnTo>
                  <a:lnTo>
                    <a:pt x="207563" y="264959"/>
                  </a:lnTo>
                  <a:lnTo>
                    <a:pt x="195135" y="262345"/>
                  </a:lnTo>
                  <a:lnTo>
                    <a:pt x="182706" y="259731"/>
                  </a:lnTo>
                  <a:lnTo>
                    <a:pt x="170277" y="257117"/>
                  </a:lnTo>
                  <a:lnTo>
                    <a:pt x="158880" y="254901"/>
                  </a:lnTo>
                  <a:lnTo>
                    <a:pt x="146354" y="252859"/>
                  </a:lnTo>
                  <a:lnTo>
                    <a:pt x="133776" y="251166"/>
                  </a:lnTo>
                  <a:lnTo>
                    <a:pt x="121153" y="249773"/>
                  </a:lnTo>
                  <a:lnTo>
                    <a:pt x="108495" y="248630"/>
                  </a:lnTo>
                  <a:lnTo>
                    <a:pt x="95809" y="247687"/>
                  </a:lnTo>
                  <a:lnTo>
                    <a:pt x="83105" y="246896"/>
                  </a:lnTo>
                  <a:lnTo>
                    <a:pt x="70391" y="246205"/>
                  </a:lnTo>
                  <a:lnTo>
                    <a:pt x="57675" y="245567"/>
                  </a:lnTo>
                  <a:lnTo>
                    <a:pt x="44966" y="244930"/>
                  </a:lnTo>
                  <a:lnTo>
                    <a:pt x="40219" y="244674"/>
                  </a:lnTo>
                  <a:lnTo>
                    <a:pt x="51037" y="229544"/>
                  </a:lnTo>
                  <a:lnTo>
                    <a:pt x="72743" y="224265"/>
                  </a:lnTo>
                  <a:lnTo>
                    <a:pt x="97455" y="218357"/>
                  </a:lnTo>
                  <a:lnTo>
                    <a:pt x="113839" y="214485"/>
                  </a:lnTo>
                  <a:lnTo>
                    <a:pt x="138564" y="208687"/>
                  </a:lnTo>
                  <a:lnTo>
                    <a:pt x="163302" y="202938"/>
                  </a:lnTo>
                  <a:lnTo>
                    <a:pt x="188055" y="197230"/>
                  </a:lnTo>
                  <a:lnTo>
                    <a:pt x="212822" y="191558"/>
                  </a:lnTo>
                  <a:lnTo>
                    <a:pt x="239965" y="185380"/>
                  </a:lnTo>
                  <a:lnTo>
                    <a:pt x="267115" y="179228"/>
                  </a:lnTo>
                  <a:lnTo>
                    <a:pt x="294273" y="173101"/>
                  </a:lnTo>
                  <a:lnTo>
                    <a:pt x="321436" y="166997"/>
                  </a:lnTo>
                  <a:lnTo>
                    <a:pt x="348606" y="160914"/>
                  </a:lnTo>
                  <a:lnTo>
                    <a:pt x="375780" y="154852"/>
                  </a:lnTo>
                  <a:lnTo>
                    <a:pt x="402959" y="148808"/>
                  </a:lnTo>
                  <a:lnTo>
                    <a:pt x="430141" y="142782"/>
                  </a:lnTo>
                  <a:lnTo>
                    <a:pt x="457326" y="136772"/>
                  </a:lnTo>
                  <a:lnTo>
                    <a:pt x="484513" y="130777"/>
                  </a:lnTo>
                  <a:lnTo>
                    <a:pt x="506590" y="125911"/>
                  </a:lnTo>
                  <a:lnTo>
                    <a:pt x="528667" y="121030"/>
                  </a:lnTo>
                  <a:lnTo>
                    <a:pt x="550745" y="116140"/>
                  </a:lnTo>
                  <a:lnTo>
                    <a:pt x="572824" y="111246"/>
                  </a:lnTo>
                  <a:lnTo>
                    <a:pt x="594905" y="106353"/>
                  </a:lnTo>
                  <a:lnTo>
                    <a:pt x="616990" y="101465"/>
                  </a:lnTo>
                  <a:lnTo>
                    <a:pt x="639077" y="96588"/>
                  </a:lnTo>
                  <a:lnTo>
                    <a:pt x="661169" y="91726"/>
                  </a:lnTo>
                  <a:lnTo>
                    <a:pt x="683266" y="86885"/>
                  </a:lnTo>
                  <a:lnTo>
                    <a:pt x="705368" y="82069"/>
                  </a:lnTo>
                  <a:lnTo>
                    <a:pt x="727476" y="77283"/>
                  </a:lnTo>
                  <a:lnTo>
                    <a:pt x="749591" y="72533"/>
                  </a:lnTo>
                  <a:lnTo>
                    <a:pt x="771714" y="67823"/>
                  </a:lnTo>
                  <a:lnTo>
                    <a:pt x="793845" y="63158"/>
                  </a:lnTo>
                  <a:lnTo>
                    <a:pt x="815985" y="58542"/>
                  </a:lnTo>
                  <a:lnTo>
                    <a:pt x="838135" y="53982"/>
                  </a:lnTo>
                  <a:lnTo>
                    <a:pt x="860294" y="49482"/>
                  </a:lnTo>
                  <a:lnTo>
                    <a:pt x="882465" y="45046"/>
                  </a:lnTo>
                  <a:lnTo>
                    <a:pt x="904647" y="40680"/>
                  </a:lnTo>
                  <a:lnTo>
                    <a:pt x="926842" y="36389"/>
                  </a:lnTo>
                  <a:lnTo>
                    <a:pt x="948687" y="33718"/>
                  </a:lnTo>
                  <a:lnTo>
                    <a:pt x="960984" y="33459"/>
                  </a:lnTo>
                  <a:lnTo>
                    <a:pt x="973205" y="33940"/>
                  </a:lnTo>
                  <a:lnTo>
                    <a:pt x="998132" y="36439"/>
                  </a:lnTo>
                  <a:lnTo>
                    <a:pt x="1021806" y="39504"/>
                  </a:lnTo>
                  <a:lnTo>
                    <a:pt x="1046985" y="42870"/>
                  </a:lnTo>
                  <a:lnTo>
                    <a:pt x="1072151" y="46330"/>
                  </a:lnTo>
                  <a:lnTo>
                    <a:pt x="1097305" y="49872"/>
                  </a:lnTo>
                  <a:lnTo>
                    <a:pt x="1122448" y="53486"/>
                  </a:lnTo>
                  <a:lnTo>
                    <a:pt x="1147581" y="57161"/>
                  </a:lnTo>
                  <a:lnTo>
                    <a:pt x="1172706" y="60887"/>
                  </a:lnTo>
                  <a:lnTo>
                    <a:pt x="1197823" y="64652"/>
                  </a:lnTo>
                  <a:lnTo>
                    <a:pt x="1222935" y="68447"/>
                  </a:lnTo>
                  <a:lnTo>
                    <a:pt x="1235490" y="70352"/>
                  </a:lnTo>
                  <a:lnTo>
                    <a:pt x="1257215" y="73636"/>
                  </a:lnTo>
                  <a:lnTo>
                    <a:pt x="1278967" y="76882"/>
                  </a:lnTo>
                  <a:lnTo>
                    <a:pt x="1300740" y="80103"/>
                  </a:lnTo>
                  <a:lnTo>
                    <a:pt x="1322530" y="83310"/>
                  </a:lnTo>
                  <a:lnTo>
                    <a:pt x="1344333" y="86517"/>
                  </a:lnTo>
                  <a:lnTo>
                    <a:pt x="1366145" y="89734"/>
                  </a:lnTo>
                  <a:lnTo>
                    <a:pt x="1387961" y="92976"/>
                  </a:lnTo>
                  <a:lnTo>
                    <a:pt x="1409777" y="96253"/>
                  </a:lnTo>
                  <a:lnTo>
                    <a:pt x="1431588" y="99578"/>
                  </a:lnTo>
                  <a:lnTo>
                    <a:pt x="1453392" y="102963"/>
                  </a:lnTo>
                  <a:lnTo>
                    <a:pt x="1475182" y="106422"/>
                  </a:lnTo>
                  <a:lnTo>
                    <a:pt x="1496955" y="109965"/>
                  </a:lnTo>
                  <a:lnTo>
                    <a:pt x="1518707" y="113605"/>
                  </a:lnTo>
                  <a:lnTo>
                    <a:pt x="1540433" y="117355"/>
                  </a:lnTo>
                  <a:lnTo>
                    <a:pt x="1562129" y="121227"/>
                  </a:lnTo>
                  <a:lnTo>
                    <a:pt x="1583790" y="125233"/>
                  </a:lnTo>
                  <a:lnTo>
                    <a:pt x="1605413" y="129385"/>
                  </a:lnTo>
                  <a:lnTo>
                    <a:pt x="1626993" y="133696"/>
                  </a:lnTo>
                  <a:lnTo>
                    <a:pt x="1648526" y="138177"/>
                  </a:lnTo>
                  <a:lnTo>
                    <a:pt x="1670008" y="142842"/>
                  </a:lnTo>
                  <a:lnTo>
                    <a:pt x="1670424" y="142930"/>
                  </a:lnTo>
                  <a:lnTo>
                    <a:pt x="1680959" y="141540"/>
                  </a:lnTo>
                  <a:lnTo>
                    <a:pt x="1687302" y="134431"/>
                  </a:lnTo>
                  <a:lnTo>
                    <a:pt x="1688917" y="124712"/>
                  </a:lnTo>
                  <a:lnTo>
                    <a:pt x="1685266" y="115489"/>
                  </a:lnTo>
                  <a:lnTo>
                    <a:pt x="1652574" y="104825"/>
                  </a:lnTo>
                  <a:lnTo>
                    <a:pt x="1629278" y="99979"/>
                  </a:lnTo>
                  <a:lnTo>
                    <a:pt x="1605929" y="95320"/>
                  </a:lnTo>
                  <a:lnTo>
                    <a:pt x="1582531" y="90836"/>
                  </a:lnTo>
                  <a:lnTo>
                    <a:pt x="1559089" y="86512"/>
                  </a:lnTo>
                  <a:lnTo>
                    <a:pt x="1535609" y="82335"/>
                  </a:lnTo>
                  <a:lnTo>
                    <a:pt x="1512095" y="78293"/>
                  </a:lnTo>
                  <a:lnTo>
                    <a:pt x="1488552" y="74373"/>
                  </a:lnTo>
                  <a:lnTo>
                    <a:pt x="1464984" y="70560"/>
                  </a:lnTo>
                  <a:lnTo>
                    <a:pt x="1441398" y="66842"/>
                  </a:lnTo>
                  <a:lnTo>
                    <a:pt x="1417797" y="63207"/>
                  </a:lnTo>
                  <a:lnTo>
                    <a:pt x="1394187" y="59639"/>
                  </a:lnTo>
                  <a:lnTo>
                    <a:pt x="1370573" y="56127"/>
                  </a:lnTo>
                  <a:lnTo>
                    <a:pt x="1346958" y="52657"/>
                  </a:lnTo>
                  <a:lnTo>
                    <a:pt x="1323349" y="49216"/>
                  </a:lnTo>
                  <a:lnTo>
                    <a:pt x="1299751" y="45791"/>
                  </a:lnTo>
                  <a:lnTo>
                    <a:pt x="1276167" y="42369"/>
                  </a:lnTo>
                  <a:lnTo>
                    <a:pt x="1252604" y="38936"/>
                  </a:lnTo>
                  <a:lnTo>
                    <a:pt x="1229065" y="35479"/>
                  </a:lnTo>
                  <a:lnTo>
                    <a:pt x="1205556" y="31985"/>
                  </a:lnTo>
                  <a:lnTo>
                    <a:pt x="1191172" y="29727"/>
                  </a:lnTo>
                  <a:lnTo>
                    <a:pt x="1176648" y="27271"/>
                  </a:lnTo>
                  <a:lnTo>
                    <a:pt x="1161999" y="24665"/>
                  </a:lnTo>
                  <a:lnTo>
                    <a:pt x="1147239" y="21962"/>
                  </a:lnTo>
                  <a:lnTo>
                    <a:pt x="1132384" y="19209"/>
                  </a:lnTo>
                  <a:lnTo>
                    <a:pt x="1117448" y="16457"/>
                  </a:lnTo>
                  <a:lnTo>
                    <a:pt x="1072305" y="8711"/>
                  </a:lnTo>
                  <a:lnTo>
                    <a:pt x="1026974" y="2775"/>
                  </a:lnTo>
                  <a:lnTo>
                    <a:pt x="981858" y="0"/>
                  </a:lnTo>
                  <a:lnTo>
                    <a:pt x="966937" y="10"/>
                  </a:lnTo>
                  <a:lnTo>
                    <a:pt x="922734" y="3548"/>
                  </a:lnTo>
                  <a:lnTo>
                    <a:pt x="883602" y="11014"/>
                  </a:lnTo>
                  <a:lnTo>
                    <a:pt x="834366" y="21069"/>
                  </a:lnTo>
                  <a:lnTo>
                    <a:pt x="785167" y="31309"/>
                  </a:lnTo>
                  <a:lnTo>
                    <a:pt x="736003" y="41710"/>
                  </a:lnTo>
                  <a:lnTo>
                    <a:pt x="686868" y="52250"/>
                  </a:lnTo>
                  <a:lnTo>
                    <a:pt x="637758" y="62905"/>
                  </a:lnTo>
                  <a:lnTo>
                    <a:pt x="588671" y="73651"/>
                  </a:lnTo>
                  <a:lnTo>
                    <a:pt x="539601" y="84467"/>
                  </a:lnTo>
                  <a:lnTo>
                    <a:pt x="490544" y="95327"/>
                  </a:lnTo>
                  <a:lnTo>
                    <a:pt x="441496" y="106210"/>
                  </a:lnTo>
                  <a:lnTo>
                    <a:pt x="403712" y="114596"/>
                  </a:lnTo>
                  <a:lnTo>
                    <a:pt x="363924" y="123445"/>
                  </a:lnTo>
                  <a:lnTo>
                    <a:pt x="324139" y="132328"/>
                  </a:lnTo>
                  <a:lnTo>
                    <a:pt x="284361" y="141256"/>
                  </a:lnTo>
                  <a:lnTo>
                    <a:pt x="244594" y="150239"/>
                  </a:lnTo>
                  <a:lnTo>
                    <a:pt x="204840" y="159290"/>
                  </a:lnTo>
                  <a:lnTo>
                    <a:pt x="165103" y="168418"/>
                  </a:lnTo>
                  <a:lnTo>
                    <a:pt x="120556" y="178757"/>
                  </a:lnTo>
                  <a:lnTo>
                    <a:pt x="83454" y="187488"/>
                  </a:lnTo>
                  <a:lnTo>
                    <a:pt x="46427" y="196425"/>
                  </a:lnTo>
                  <a:lnTo>
                    <a:pt x="32273" y="244246"/>
                  </a:lnTo>
                  <a:lnTo>
                    <a:pt x="29472" y="270784"/>
                  </a:lnTo>
                  <a:lnTo>
                    <a:pt x="25147" y="258838"/>
                  </a:lnTo>
                  <a:lnTo>
                    <a:pt x="32273" y="244246"/>
                  </a:lnTo>
                  <a:lnTo>
                    <a:pt x="19875" y="215457"/>
                  </a:lnTo>
                  <a:lnTo>
                    <a:pt x="17320" y="223168"/>
                  </a:lnTo>
                  <a:lnTo>
                    <a:pt x="14764" y="231470"/>
                  </a:lnTo>
                  <a:lnTo>
                    <a:pt x="10771" y="240184"/>
                  </a:lnTo>
                  <a:lnTo>
                    <a:pt x="3907" y="24913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4" name="object 119"/>
            <p:cNvSpPr/>
            <p:nvPr/>
          </p:nvSpPr>
          <p:spPr>
            <a:xfrm>
              <a:off x="2148892" y="5970672"/>
              <a:ext cx="1029409" cy="261572"/>
            </a:xfrm>
            <a:custGeom>
              <a:avLst/>
              <a:gdLst/>
              <a:ahLst/>
              <a:cxnLst/>
              <a:rect l="l" t="t" r="r" b="b"/>
              <a:pathLst>
                <a:path w="1029409" h="261572">
                  <a:moveTo>
                    <a:pt x="137018" y="89354"/>
                  </a:moveTo>
                  <a:lnTo>
                    <a:pt x="188944" y="94915"/>
                  </a:lnTo>
                  <a:lnTo>
                    <a:pt x="225948" y="101311"/>
                  </a:lnTo>
                  <a:lnTo>
                    <a:pt x="270685" y="109516"/>
                  </a:lnTo>
                  <a:lnTo>
                    <a:pt x="321885" y="119253"/>
                  </a:lnTo>
                  <a:lnTo>
                    <a:pt x="378281" y="130244"/>
                  </a:lnTo>
                  <a:lnTo>
                    <a:pt x="438603" y="142213"/>
                  </a:lnTo>
                  <a:lnTo>
                    <a:pt x="501582" y="154881"/>
                  </a:lnTo>
                  <a:lnTo>
                    <a:pt x="565951" y="167972"/>
                  </a:lnTo>
                  <a:lnTo>
                    <a:pt x="630439" y="181208"/>
                  </a:lnTo>
                  <a:lnTo>
                    <a:pt x="693777" y="194312"/>
                  </a:lnTo>
                  <a:lnTo>
                    <a:pt x="754699" y="207007"/>
                  </a:lnTo>
                  <a:lnTo>
                    <a:pt x="811933" y="219015"/>
                  </a:lnTo>
                  <a:lnTo>
                    <a:pt x="864212" y="230059"/>
                  </a:lnTo>
                  <a:lnTo>
                    <a:pt x="910267" y="239861"/>
                  </a:lnTo>
                  <a:lnTo>
                    <a:pt x="948828" y="248145"/>
                  </a:lnTo>
                  <a:lnTo>
                    <a:pt x="978628" y="254633"/>
                  </a:lnTo>
                  <a:lnTo>
                    <a:pt x="1006866" y="261112"/>
                  </a:lnTo>
                  <a:lnTo>
                    <a:pt x="1015819" y="261572"/>
                  </a:lnTo>
                  <a:lnTo>
                    <a:pt x="1022182" y="256807"/>
                  </a:lnTo>
                  <a:lnTo>
                    <a:pt x="1026322" y="247918"/>
                  </a:lnTo>
                  <a:lnTo>
                    <a:pt x="1028608" y="236008"/>
                  </a:lnTo>
                  <a:lnTo>
                    <a:pt x="1029409" y="222180"/>
                  </a:lnTo>
                  <a:lnTo>
                    <a:pt x="1029092" y="207536"/>
                  </a:lnTo>
                  <a:lnTo>
                    <a:pt x="1026576" y="180210"/>
                  </a:lnTo>
                  <a:lnTo>
                    <a:pt x="990580" y="153275"/>
                  </a:lnTo>
                  <a:lnTo>
                    <a:pt x="954831" y="145727"/>
                  </a:lnTo>
                  <a:lnTo>
                    <a:pt x="916636" y="138025"/>
                  </a:lnTo>
                  <a:lnTo>
                    <a:pt x="876262" y="130193"/>
                  </a:lnTo>
                  <a:lnTo>
                    <a:pt x="833975" y="122258"/>
                  </a:lnTo>
                  <a:lnTo>
                    <a:pt x="790040" y="114243"/>
                  </a:lnTo>
                  <a:lnTo>
                    <a:pt x="744725" y="106175"/>
                  </a:lnTo>
                  <a:lnTo>
                    <a:pt x="698295" y="98078"/>
                  </a:lnTo>
                  <a:lnTo>
                    <a:pt x="651016" y="89979"/>
                  </a:lnTo>
                  <a:lnTo>
                    <a:pt x="603155" y="81901"/>
                  </a:lnTo>
                  <a:lnTo>
                    <a:pt x="554978" y="73871"/>
                  </a:lnTo>
                  <a:lnTo>
                    <a:pt x="506752" y="65914"/>
                  </a:lnTo>
                  <a:lnTo>
                    <a:pt x="458742" y="58055"/>
                  </a:lnTo>
                  <a:lnTo>
                    <a:pt x="411214" y="50320"/>
                  </a:lnTo>
                  <a:lnTo>
                    <a:pt x="364435" y="42733"/>
                  </a:lnTo>
                  <a:lnTo>
                    <a:pt x="318671" y="35319"/>
                  </a:lnTo>
                  <a:lnTo>
                    <a:pt x="274188" y="28105"/>
                  </a:lnTo>
                  <a:lnTo>
                    <a:pt x="231253" y="21116"/>
                  </a:lnTo>
                  <a:lnTo>
                    <a:pt x="190131" y="14376"/>
                  </a:lnTo>
                  <a:lnTo>
                    <a:pt x="151089" y="7910"/>
                  </a:lnTo>
                  <a:lnTo>
                    <a:pt x="132428" y="4920"/>
                  </a:lnTo>
                  <a:lnTo>
                    <a:pt x="115322" y="2522"/>
                  </a:lnTo>
                  <a:lnTo>
                    <a:pt x="99685" y="841"/>
                  </a:lnTo>
                  <a:lnTo>
                    <a:pt x="85432" y="0"/>
                  </a:lnTo>
                  <a:lnTo>
                    <a:pt x="72475" y="123"/>
                  </a:lnTo>
                  <a:lnTo>
                    <a:pt x="60729" y="1334"/>
                  </a:lnTo>
                  <a:lnTo>
                    <a:pt x="50108" y="3757"/>
                  </a:lnTo>
                  <a:lnTo>
                    <a:pt x="40527" y="7517"/>
                  </a:lnTo>
                  <a:lnTo>
                    <a:pt x="31898" y="12737"/>
                  </a:lnTo>
                  <a:lnTo>
                    <a:pt x="24136" y="19541"/>
                  </a:lnTo>
                  <a:lnTo>
                    <a:pt x="17156" y="28053"/>
                  </a:lnTo>
                  <a:lnTo>
                    <a:pt x="10871" y="38397"/>
                  </a:lnTo>
                  <a:lnTo>
                    <a:pt x="5405" y="50718"/>
                  </a:lnTo>
                  <a:lnTo>
                    <a:pt x="1913" y="62796"/>
                  </a:lnTo>
                  <a:lnTo>
                    <a:pt x="130" y="74834"/>
                  </a:lnTo>
                  <a:lnTo>
                    <a:pt x="0" y="86644"/>
                  </a:lnTo>
                  <a:lnTo>
                    <a:pt x="1461" y="98040"/>
                  </a:lnTo>
                  <a:lnTo>
                    <a:pt x="4457" y="108832"/>
                  </a:lnTo>
                  <a:lnTo>
                    <a:pt x="8928" y="118834"/>
                  </a:lnTo>
                  <a:lnTo>
                    <a:pt x="14816" y="127857"/>
                  </a:lnTo>
                  <a:lnTo>
                    <a:pt x="22062" y="135715"/>
                  </a:lnTo>
                  <a:lnTo>
                    <a:pt x="30607" y="142218"/>
                  </a:lnTo>
                  <a:lnTo>
                    <a:pt x="40394" y="147180"/>
                  </a:lnTo>
                  <a:lnTo>
                    <a:pt x="51363" y="150413"/>
                  </a:lnTo>
                  <a:lnTo>
                    <a:pt x="63455" y="151729"/>
                  </a:lnTo>
                  <a:lnTo>
                    <a:pt x="75258" y="151118"/>
                  </a:lnTo>
                  <a:lnTo>
                    <a:pt x="94076" y="146778"/>
                  </a:lnTo>
                  <a:lnTo>
                    <a:pt x="108936" y="139470"/>
                  </a:lnTo>
                  <a:lnTo>
                    <a:pt x="120212" y="130047"/>
                  </a:lnTo>
                  <a:lnTo>
                    <a:pt x="128281" y="119366"/>
                  </a:lnTo>
                  <a:lnTo>
                    <a:pt x="133519" y="108279"/>
                  </a:lnTo>
                  <a:lnTo>
                    <a:pt x="136302" y="97643"/>
                  </a:lnTo>
                  <a:lnTo>
                    <a:pt x="137018" y="89354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5" name="object 120"/>
            <p:cNvSpPr/>
            <p:nvPr/>
          </p:nvSpPr>
          <p:spPr>
            <a:xfrm>
              <a:off x="2134122" y="5955266"/>
              <a:ext cx="1043395" cy="294264"/>
            </a:xfrm>
            <a:custGeom>
              <a:avLst/>
              <a:gdLst/>
              <a:ahLst/>
              <a:cxnLst/>
              <a:rect l="l" t="t" r="r" b="b"/>
              <a:pathLst>
                <a:path w="1043395" h="294264">
                  <a:moveTo>
                    <a:pt x="285033" y="141254"/>
                  </a:moveTo>
                  <a:lnTo>
                    <a:pt x="309985" y="146024"/>
                  </a:lnTo>
                  <a:lnTo>
                    <a:pt x="334919" y="150880"/>
                  </a:lnTo>
                  <a:lnTo>
                    <a:pt x="359840" y="155797"/>
                  </a:lnTo>
                  <a:lnTo>
                    <a:pt x="384750" y="160749"/>
                  </a:lnTo>
                  <a:lnTo>
                    <a:pt x="422587" y="168299"/>
                  </a:lnTo>
                  <a:lnTo>
                    <a:pt x="447968" y="173386"/>
                  </a:lnTo>
                  <a:lnTo>
                    <a:pt x="473346" y="178493"/>
                  </a:lnTo>
                  <a:lnTo>
                    <a:pt x="498720" y="183618"/>
                  </a:lnTo>
                  <a:lnTo>
                    <a:pt x="524090" y="188760"/>
                  </a:lnTo>
                  <a:lnTo>
                    <a:pt x="549458" y="193921"/>
                  </a:lnTo>
                  <a:lnTo>
                    <a:pt x="574822" y="199100"/>
                  </a:lnTo>
                  <a:lnTo>
                    <a:pt x="600182" y="204296"/>
                  </a:lnTo>
                  <a:lnTo>
                    <a:pt x="625539" y="209510"/>
                  </a:lnTo>
                  <a:lnTo>
                    <a:pt x="650893" y="214740"/>
                  </a:lnTo>
                  <a:lnTo>
                    <a:pt x="676244" y="219988"/>
                  </a:lnTo>
                  <a:lnTo>
                    <a:pt x="701591" y="225252"/>
                  </a:lnTo>
                  <a:lnTo>
                    <a:pt x="726935" y="230533"/>
                  </a:lnTo>
                  <a:lnTo>
                    <a:pt x="752276" y="235829"/>
                  </a:lnTo>
                  <a:lnTo>
                    <a:pt x="777613" y="241142"/>
                  </a:lnTo>
                  <a:lnTo>
                    <a:pt x="802947" y="246471"/>
                  </a:lnTo>
                  <a:lnTo>
                    <a:pt x="828278" y="251815"/>
                  </a:lnTo>
                  <a:lnTo>
                    <a:pt x="853605" y="257175"/>
                  </a:lnTo>
                  <a:lnTo>
                    <a:pt x="878929" y="262550"/>
                  </a:lnTo>
                  <a:lnTo>
                    <a:pt x="904250" y="267940"/>
                  </a:lnTo>
                  <a:lnTo>
                    <a:pt x="906480" y="268412"/>
                  </a:lnTo>
                  <a:lnTo>
                    <a:pt x="918861" y="270953"/>
                  </a:lnTo>
                  <a:lnTo>
                    <a:pt x="931313" y="273411"/>
                  </a:lnTo>
                  <a:lnTo>
                    <a:pt x="943810" y="275841"/>
                  </a:lnTo>
                  <a:lnTo>
                    <a:pt x="956323" y="278295"/>
                  </a:lnTo>
                  <a:lnTo>
                    <a:pt x="968825" y="280830"/>
                  </a:lnTo>
                  <a:lnTo>
                    <a:pt x="981287" y="283497"/>
                  </a:lnTo>
                  <a:lnTo>
                    <a:pt x="993681" y="286353"/>
                  </a:lnTo>
                  <a:lnTo>
                    <a:pt x="1005981" y="289451"/>
                  </a:lnTo>
                  <a:lnTo>
                    <a:pt x="1018157" y="292845"/>
                  </a:lnTo>
                  <a:lnTo>
                    <a:pt x="1024528" y="294264"/>
                  </a:lnTo>
                  <a:lnTo>
                    <a:pt x="1035022" y="294111"/>
                  </a:lnTo>
                  <a:lnTo>
                    <a:pt x="1043395" y="290594"/>
                  </a:lnTo>
                  <a:lnTo>
                    <a:pt x="1037042" y="183688"/>
                  </a:lnTo>
                  <a:lnTo>
                    <a:pt x="1027025" y="164231"/>
                  </a:lnTo>
                  <a:lnTo>
                    <a:pt x="1023567" y="166764"/>
                  </a:lnTo>
                  <a:lnTo>
                    <a:pt x="1027025" y="164231"/>
                  </a:lnTo>
                  <a:lnTo>
                    <a:pt x="1009165" y="158770"/>
                  </a:lnTo>
                  <a:lnTo>
                    <a:pt x="992697" y="154092"/>
                  </a:lnTo>
                  <a:lnTo>
                    <a:pt x="976118" y="149685"/>
                  </a:lnTo>
                  <a:lnTo>
                    <a:pt x="959441" y="145528"/>
                  </a:lnTo>
                  <a:lnTo>
                    <a:pt x="942678" y="141598"/>
                  </a:lnTo>
                  <a:lnTo>
                    <a:pt x="925839" y="137877"/>
                  </a:lnTo>
                  <a:lnTo>
                    <a:pt x="908936" y="134342"/>
                  </a:lnTo>
                  <a:lnTo>
                    <a:pt x="891980" y="130973"/>
                  </a:lnTo>
                  <a:lnTo>
                    <a:pt x="874983" y="127749"/>
                  </a:lnTo>
                  <a:lnTo>
                    <a:pt x="857957" y="124649"/>
                  </a:lnTo>
                  <a:lnTo>
                    <a:pt x="840912" y="121652"/>
                  </a:lnTo>
                  <a:lnTo>
                    <a:pt x="823860" y="118738"/>
                  </a:lnTo>
                  <a:lnTo>
                    <a:pt x="806813" y="115884"/>
                  </a:lnTo>
                  <a:lnTo>
                    <a:pt x="789782" y="113071"/>
                  </a:lnTo>
                  <a:lnTo>
                    <a:pt x="772778" y="110277"/>
                  </a:lnTo>
                  <a:lnTo>
                    <a:pt x="755814" y="107481"/>
                  </a:lnTo>
                  <a:lnTo>
                    <a:pt x="738899" y="104663"/>
                  </a:lnTo>
                  <a:lnTo>
                    <a:pt x="722046" y="101802"/>
                  </a:lnTo>
                  <a:lnTo>
                    <a:pt x="705267" y="98876"/>
                  </a:lnTo>
                  <a:lnTo>
                    <a:pt x="685072" y="95320"/>
                  </a:lnTo>
                  <a:lnTo>
                    <a:pt x="664874" y="91785"/>
                  </a:lnTo>
                  <a:lnTo>
                    <a:pt x="644673" y="88271"/>
                  </a:lnTo>
                  <a:lnTo>
                    <a:pt x="624469" y="84776"/>
                  </a:lnTo>
                  <a:lnTo>
                    <a:pt x="604263" y="81300"/>
                  </a:lnTo>
                  <a:lnTo>
                    <a:pt x="584054" y="77841"/>
                  </a:lnTo>
                  <a:lnTo>
                    <a:pt x="563842" y="74397"/>
                  </a:lnTo>
                  <a:lnTo>
                    <a:pt x="543629" y="70967"/>
                  </a:lnTo>
                  <a:lnTo>
                    <a:pt x="523413" y="67550"/>
                  </a:lnTo>
                  <a:lnTo>
                    <a:pt x="503196" y="64146"/>
                  </a:lnTo>
                  <a:lnTo>
                    <a:pt x="482977" y="60751"/>
                  </a:lnTo>
                  <a:lnTo>
                    <a:pt x="462756" y="57366"/>
                  </a:lnTo>
                  <a:lnTo>
                    <a:pt x="442534" y="53989"/>
                  </a:lnTo>
                  <a:lnTo>
                    <a:pt x="422312" y="50618"/>
                  </a:lnTo>
                  <a:lnTo>
                    <a:pt x="402088" y="47252"/>
                  </a:lnTo>
                  <a:lnTo>
                    <a:pt x="381863" y="43891"/>
                  </a:lnTo>
                  <a:lnTo>
                    <a:pt x="361639" y="40532"/>
                  </a:lnTo>
                  <a:lnTo>
                    <a:pt x="341413" y="37175"/>
                  </a:lnTo>
                  <a:lnTo>
                    <a:pt x="321188" y="33818"/>
                  </a:lnTo>
                  <a:lnTo>
                    <a:pt x="300962" y="30460"/>
                  </a:lnTo>
                  <a:lnTo>
                    <a:pt x="295296" y="29512"/>
                  </a:lnTo>
                  <a:lnTo>
                    <a:pt x="282813" y="27364"/>
                  </a:lnTo>
                  <a:lnTo>
                    <a:pt x="270317" y="25150"/>
                  </a:lnTo>
                  <a:lnTo>
                    <a:pt x="257809" y="22893"/>
                  </a:lnTo>
                  <a:lnTo>
                    <a:pt x="245290" y="20614"/>
                  </a:lnTo>
                  <a:lnTo>
                    <a:pt x="232759" y="18336"/>
                  </a:lnTo>
                  <a:lnTo>
                    <a:pt x="220218" y="16080"/>
                  </a:lnTo>
                  <a:lnTo>
                    <a:pt x="207668" y="13868"/>
                  </a:lnTo>
                  <a:lnTo>
                    <a:pt x="195109" y="11722"/>
                  </a:lnTo>
                  <a:lnTo>
                    <a:pt x="182542" y="9664"/>
                  </a:lnTo>
                  <a:lnTo>
                    <a:pt x="169967" y="7717"/>
                  </a:lnTo>
                  <a:lnTo>
                    <a:pt x="157386" y="5902"/>
                  </a:lnTo>
                  <a:lnTo>
                    <a:pt x="144799" y="4241"/>
                  </a:lnTo>
                  <a:lnTo>
                    <a:pt x="132206" y="2756"/>
                  </a:lnTo>
                  <a:lnTo>
                    <a:pt x="119609" y="1469"/>
                  </a:lnTo>
                  <a:lnTo>
                    <a:pt x="107008" y="402"/>
                  </a:lnTo>
                  <a:lnTo>
                    <a:pt x="99190" y="0"/>
                  </a:lnTo>
                  <a:lnTo>
                    <a:pt x="85789" y="268"/>
                  </a:lnTo>
                  <a:lnTo>
                    <a:pt x="72987" y="1891"/>
                  </a:lnTo>
                  <a:lnTo>
                    <a:pt x="60824" y="4986"/>
                  </a:lnTo>
                  <a:lnTo>
                    <a:pt x="49339" y="9670"/>
                  </a:lnTo>
                  <a:lnTo>
                    <a:pt x="38572" y="16062"/>
                  </a:lnTo>
                  <a:lnTo>
                    <a:pt x="28563" y="24279"/>
                  </a:lnTo>
                  <a:lnTo>
                    <a:pt x="19353" y="34439"/>
                  </a:lnTo>
                  <a:lnTo>
                    <a:pt x="12566" y="44412"/>
                  </a:lnTo>
                  <a:lnTo>
                    <a:pt x="7291" y="54984"/>
                  </a:lnTo>
                  <a:lnTo>
                    <a:pt x="3473" y="66007"/>
                  </a:lnTo>
                  <a:lnTo>
                    <a:pt x="1061" y="77332"/>
                  </a:lnTo>
                  <a:lnTo>
                    <a:pt x="0" y="88810"/>
                  </a:lnTo>
                  <a:lnTo>
                    <a:pt x="237" y="100293"/>
                  </a:lnTo>
                  <a:lnTo>
                    <a:pt x="1721" y="111633"/>
                  </a:lnTo>
                  <a:lnTo>
                    <a:pt x="4398" y="122681"/>
                  </a:lnTo>
                  <a:lnTo>
                    <a:pt x="8215" y="133288"/>
                  </a:lnTo>
                  <a:lnTo>
                    <a:pt x="13118" y="143305"/>
                  </a:lnTo>
                  <a:lnTo>
                    <a:pt x="19056" y="152585"/>
                  </a:lnTo>
                  <a:lnTo>
                    <a:pt x="25976" y="160979"/>
                  </a:lnTo>
                  <a:lnTo>
                    <a:pt x="33823" y="168337"/>
                  </a:lnTo>
                  <a:lnTo>
                    <a:pt x="42546" y="174512"/>
                  </a:lnTo>
                  <a:lnTo>
                    <a:pt x="52091" y="179355"/>
                  </a:lnTo>
                  <a:lnTo>
                    <a:pt x="62405" y="182718"/>
                  </a:lnTo>
                  <a:lnTo>
                    <a:pt x="73436" y="184451"/>
                  </a:lnTo>
                  <a:lnTo>
                    <a:pt x="85130" y="184407"/>
                  </a:lnTo>
                  <a:lnTo>
                    <a:pt x="97435" y="182436"/>
                  </a:lnTo>
                  <a:lnTo>
                    <a:pt x="110297" y="178391"/>
                  </a:lnTo>
                  <a:lnTo>
                    <a:pt x="128421" y="170007"/>
                  </a:lnTo>
                  <a:lnTo>
                    <a:pt x="139226" y="162971"/>
                  </a:lnTo>
                  <a:lnTo>
                    <a:pt x="148671" y="154275"/>
                  </a:lnTo>
                  <a:lnTo>
                    <a:pt x="156246" y="143570"/>
                  </a:lnTo>
                  <a:lnTo>
                    <a:pt x="159903" y="136902"/>
                  </a:lnTo>
                  <a:lnTo>
                    <a:pt x="163625" y="130210"/>
                  </a:lnTo>
                  <a:lnTo>
                    <a:pt x="165276" y="122665"/>
                  </a:lnTo>
                  <a:lnTo>
                    <a:pt x="165497" y="120694"/>
                  </a:lnTo>
                  <a:lnTo>
                    <a:pt x="158700" y="119995"/>
                  </a:lnTo>
                  <a:lnTo>
                    <a:pt x="156195" y="119920"/>
                  </a:lnTo>
                  <a:lnTo>
                    <a:pt x="167308" y="87011"/>
                  </a:lnTo>
                  <a:lnTo>
                    <a:pt x="154762" y="87651"/>
                  </a:lnTo>
                  <a:lnTo>
                    <a:pt x="144485" y="90932"/>
                  </a:lnTo>
                  <a:lnTo>
                    <a:pt x="137526" y="97582"/>
                  </a:lnTo>
                  <a:lnTo>
                    <a:pt x="134794" y="109734"/>
                  </a:lnTo>
                  <a:lnTo>
                    <a:pt x="132040" y="121419"/>
                  </a:lnTo>
                  <a:lnTo>
                    <a:pt x="123915" y="132419"/>
                  </a:lnTo>
                  <a:lnTo>
                    <a:pt x="114978" y="140204"/>
                  </a:lnTo>
                  <a:lnTo>
                    <a:pt x="104563" y="146416"/>
                  </a:lnTo>
                  <a:lnTo>
                    <a:pt x="93204" y="150628"/>
                  </a:lnTo>
                  <a:lnTo>
                    <a:pt x="81432" y="152410"/>
                  </a:lnTo>
                  <a:lnTo>
                    <a:pt x="69782" y="151334"/>
                  </a:lnTo>
                  <a:lnTo>
                    <a:pt x="58786" y="146972"/>
                  </a:lnTo>
                  <a:lnTo>
                    <a:pt x="48244" y="138459"/>
                  </a:lnTo>
                  <a:lnTo>
                    <a:pt x="41132" y="128968"/>
                  </a:lnTo>
                  <a:lnTo>
                    <a:pt x="35822" y="117954"/>
                  </a:lnTo>
                  <a:lnTo>
                    <a:pt x="32381" y="105916"/>
                  </a:lnTo>
                  <a:lnTo>
                    <a:pt x="30877" y="93356"/>
                  </a:lnTo>
                  <a:lnTo>
                    <a:pt x="31376" y="80773"/>
                  </a:lnTo>
                  <a:lnTo>
                    <a:pt x="33945" y="68669"/>
                  </a:lnTo>
                  <a:lnTo>
                    <a:pt x="38651" y="57544"/>
                  </a:lnTo>
                  <a:lnTo>
                    <a:pt x="45562" y="47899"/>
                  </a:lnTo>
                  <a:lnTo>
                    <a:pt x="54745" y="40233"/>
                  </a:lnTo>
                  <a:lnTo>
                    <a:pt x="66266" y="35048"/>
                  </a:lnTo>
                  <a:lnTo>
                    <a:pt x="76968" y="32409"/>
                  </a:lnTo>
                  <a:lnTo>
                    <a:pt x="88626" y="30612"/>
                  </a:lnTo>
                  <a:lnTo>
                    <a:pt x="100637" y="29717"/>
                  </a:lnTo>
                  <a:lnTo>
                    <a:pt x="112939" y="29624"/>
                  </a:lnTo>
                  <a:lnTo>
                    <a:pt x="125468" y="30230"/>
                  </a:lnTo>
                  <a:lnTo>
                    <a:pt x="138162" y="31432"/>
                  </a:lnTo>
                  <a:lnTo>
                    <a:pt x="150958" y="33128"/>
                  </a:lnTo>
                  <a:lnTo>
                    <a:pt x="163793" y="35216"/>
                  </a:lnTo>
                  <a:lnTo>
                    <a:pt x="176604" y="37595"/>
                  </a:lnTo>
                  <a:lnTo>
                    <a:pt x="189329" y="40160"/>
                  </a:lnTo>
                  <a:lnTo>
                    <a:pt x="201906" y="42812"/>
                  </a:lnTo>
                  <a:lnTo>
                    <a:pt x="214270" y="45447"/>
                  </a:lnTo>
                  <a:lnTo>
                    <a:pt x="226359" y="47963"/>
                  </a:lnTo>
                  <a:lnTo>
                    <a:pt x="238112" y="50257"/>
                  </a:lnTo>
                  <a:lnTo>
                    <a:pt x="249464" y="52229"/>
                  </a:lnTo>
                  <a:lnTo>
                    <a:pt x="270338" y="55555"/>
                  </a:lnTo>
                  <a:lnTo>
                    <a:pt x="291212" y="58872"/>
                  </a:lnTo>
                  <a:lnTo>
                    <a:pt x="312088" y="62184"/>
                  </a:lnTo>
                  <a:lnTo>
                    <a:pt x="332964" y="65491"/>
                  </a:lnTo>
                  <a:lnTo>
                    <a:pt x="353841" y="68794"/>
                  </a:lnTo>
                  <a:lnTo>
                    <a:pt x="374718" y="72096"/>
                  </a:lnTo>
                  <a:lnTo>
                    <a:pt x="395595" y="75398"/>
                  </a:lnTo>
                  <a:lnTo>
                    <a:pt x="416472" y="78701"/>
                  </a:lnTo>
                  <a:lnTo>
                    <a:pt x="437348" y="82006"/>
                  </a:lnTo>
                  <a:lnTo>
                    <a:pt x="458223" y="85317"/>
                  </a:lnTo>
                  <a:lnTo>
                    <a:pt x="479098" y="88633"/>
                  </a:lnTo>
                  <a:lnTo>
                    <a:pt x="499971" y="91956"/>
                  </a:lnTo>
                  <a:lnTo>
                    <a:pt x="520843" y="95289"/>
                  </a:lnTo>
                  <a:lnTo>
                    <a:pt x="541713" y="98632"/>
                  </a:lnTo>
                  <a:lnTo>
                    <a:pt x="562582" y="101986"/>
                  </a:lnTo>
                  <a:lnTo>
                    <a:pt x="583448" y="105355"/>
                  </a:lnTo>
                  <a:lnTo>
                    <a:pt x="604312" y="108738"/>
                  </a:lnTo>
                  <a:lnTo>
                    <a:pt x="625173" y="112138"/>
                  </a:lnTo>
                  <a:lnTo>
                    <a:pt x="646032" y="115556"/>
                  </a:lnTo>
                  <a:lnTo>
                    <a:pt x="666887" y="118993"/>
                  </a:lnTo>
                  <a:lnTo>
                    <a:pt x="685369" y="122112"/>
                  </a:lnTo>
                  <a:lnTo>
                    <a:pt x="703849" y="125347"/>
                  </a:lnTo>
                  <a:lnTo>
                    <a:pt x="722328" y="128680"/>
                  </a:lnTo>
                  <a:lnTo>
                    <a:pt x="740807" y="132095"/>
                  </a:lnTo>
                  <a:lnTo>
                    <a:pt x="759287" y="135574"/>
                  </a:lnTo>
                  <a:lnTo>
                    <a:pt x="777769" y="139099"/>
                  </a:lnTo>
                  <a:lnTo>
                    <a:pt x="796252" y="142654"/>
                  </a:lnTo>
                  <a:lnTo>
                    <a:pt x="814738" y="146221"/>
                  </a:lnTo>
                  <a:lnTo>
                    <a:pt x="833228" y="149783"/>
                  </a:lnTo>
                  <a:lnTo>
                    <a:pt x="851722" y="153322"/>
                  </a:lnTo>
                  <a:lnTo>
                    <a:pt x="870220" y="156822"/>
                  </a:lnTo>
                  <a:lnTo>
                    <a:pt x="888725" y="160265"/>
                  </a:lnTo>
                  <a:lnTo>
                    <a:pt x="907235" y="163634"/>
                  </a:lnTo>
                  <a:lnTo>
                    <a:pt x="925752" y="166911"/>
                  </a:lnTo>
                  <a:lnTo>
                    <a:pt x="944277" y="170080"/>
                  </a:lnTo>
                  <a:lnTo>
                    <a:pt x="962811" y="173123"/>
                  </a:lnTo>
                  <a:lnTo>
                    <a:pt x="981353" y="176022"/>
                  </a:lnTo>
                  <a:lnTo>
                    <a:pt x="999905" y="178761"/>
                  </a:lnTo>
                  <a:lnTo>
                    <a:pt x="1018468" y="181322"/>
                  </a:lnTo>
                  <a:lnTo>
                    <a:pt x="1021713" y="177616"/>
                  </a:lnTo>
                  <a:lnTo>
                    <a:pt x="1022440" y="181828"/>
                  </a:lnTo>
                  <a:lnTo>
                    <a:pt x="1023270" y="186631"/>
                  </a:lnTo>
                  <a:lnTo>
                    <a:pt x="1025158" y="199223"/>
                  </a:lnTo>
                  <a:lnTo>
                    <a:pt x="1026602" y="211909"/>
                  </a:lnTo>
                  <a:lnTo>
                    <a:pt x="1027445" y="224602"/>
                  </a:lnTo>
                  <a:lnTo>
                    <a:pt x="1027529" y="237217"/>
                  </a:lnTo>
                  <a:lnTo>
                    <a:pt x="1027043" y="247796"/>
                  </a:lnTo>
                  <a:lnTo>
                    <a:pt x="1024430" y="257601"/>
                  </a:lnTo>
                  <a:lnTo>
                    <a:pt x="1017427" y="258523"/>
                  </a:lnTo>
                  <a:lnTo>
                    <a:pt x="1003476" y="255126"/>
                  </a:lnTo>
                  <a:lnTo>
                    <a:pt x="1001274" y="254639"/>
                  </a:lnTo>
                  <a:lnTo>
                    <a:pt x="988870" y="251913"/>
                  </a:lnTo>
                  <a:lnTo>
                    <a:pt x="976459" y="249212"/>
                  </a:lnTo>
                  <a:lnTo>
                    <a:pt x="964045" y="246529"/>
                  </a:lnTo>
                  <a:lnTo>
                    <a:pt x="951629" y="243859"/>
                  </a:lnTo>
                  <a:lnTo>
                    <a:pt x="939214" y="241196"/>
                  </a:lnTo>
                  <a:lnTo>
                    <a:pt x="924852" y="238127"/>
                  </a:lnTo>
                  <a:lnTo>
                    <a:pt x="912433" y="235477"/>
                  </a:lnTo>
                  <a:lnTo>
                    <a:pt x="900012" y="232832"/>
                  </a:lnTo>
                  <a:lnTo>
                    <a:pt x="887589" y="230191"/>
                  </a:lnTo>
                  <a:lnTo>
                    <a:pt x="875166" y="227555"/>
                  </a:lnTo>
                  <a:lnTo>
                    <a:pt x="862740" y="224923"/>
                  </a:lnTo>
                  <a:lnTo>
                    <a:pt x="850314" y="222295"/>
                  </a:lnTo>
                  <a:lnTo>
                    <a:pt x="837887" y="219672"/>
                  </a:lnTo>
                  <a:lnTo>
                    <a:pt x="825458" y="217054"/>
                  </a:lnTo>
                  <a:lnTo>
                    <a:pt x="813029" y="214439"/>
                  </a:lnTo>
                  <a:lnTo>
                    <a:pt x="800598" y="211829"/>
                  </a:lnTo>
                  <a:lnTo>
                    <a:pt x="788168" y="209224"/>
                  </a:lnTo>
                  <a:lnTo>
                    <a:pt x="775736" y="206623"/>
                  </a:lnTo>
                  <a:lnTo>
                    <a:pt x="763304" y="204026"/>
                  </a:lnTo>
                  <a:lnTo>
                    <a:pt x="750871" y="201434"/>
                  </a:lnTo>
                  <a:lnTo>
                    <a:pt x="738439" y="198847"/>
                  </a:lnTo>
                  <a:lnTo>
                    <a:pt x="726006" y="196264"/>
                  </a:lnTo>
                  <a:lnTo>
                    <a:pt x="713573" y="193685"/>
                  </a:lnTo>
                  <a:lnTo>
                    <a:pt x="689266" y="188634"/>
                  </a:lnTo>
                  <a:lnTo>
                    <a:pt x="664956" y="183576"/>
                  </a:lnTo>
                  <a:lnTo>
                    <a:pt x="640644" y="178518"/>
                  </a:lnTo>
                  <a:lnTo>
                    <a:pt x="616328" y="173465"/>
                  </a:lnTo>
                  <a:lnTo>
                    <a:pt x="592007" y="168423"/>
                  </a:lnTo>
                  <a:lnTo>
                    <a:pt x="567682" y="163396"/>
                  </a:lnTo>
                  <a:lnTo>
                    <a:pt x="543350" y="158391"/>
                  </a:lnTo>
                  <a:lnTo>
                    <a:pt x="519012" y="153413"/>
                  </a:lnTo>
                  <a:lnTo>
                    <a:pt x="494667" y="148468"/>
                  </a:lnTo>
                  <a:lnTo>
                    <a:pt x="470314" y="143560"/>
                  </a:lnTo>
                  <a:lnTo>
                    <a:pt x="445952" y="138695"/>
                  </a:lnTo>
                  <a:lnTo>
                    <a:pt x="421581" y="133880"/>
                  </a:lnTo>
                  <a:lnTo>
                    <a:pt x="397200" y="129119"/>
                  </a:lnTo>
                  <a:lnTo>
                    <a:pt x="372808" y="124417"/>
                  </a:lnTo>
                  <a:lnTo>
                    <a:pt x="348406" y="119781"/>
                  </a:lnTo>
                  <a:lnTo>
                    <a:pt x="323991" y="115215"/>
                  </a:lnTo>
                  <a:lnTo>
                    <a:pt x="299563" y="110726"/>
                  </a:lnTo>
                  <a:lnTo>
                    <a:pt x="275122" y="106318"/>
                  </a:lnTo>
                  <a:lnTo>
                    <a:pt x="250667" y="101998"/>
                  </a:lnTo>
                  <a:lnTo>
                    <a:pt x="260061" y="136595"/>
                  </a:lnTo>
                  <a:lnTo>
                    <a:pt x="272550" y="138909"/>
                  </a:lnTo>
                  <a:lnTo>
                    <a:pt x="285033" y="14125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6" name="object 121"/>
            <p:cNvSpPr/>
            <p:nvPr/>
          </p:nvSpPr>
          <p:spPr>
            <a:xfrm>
              <a:off x="3152590" y="6132883"/>
              <a:ext cx="3972" cy="4211"/>
            </a:xfrm>
            <a:custGeom>
              <a:avLst/>
              <a:gdLst/>
              <a:ahLst/>
              <a:cxnLst/>
              <a:rect l="l" t="t" r="r" b="b"/>
              <a:pathLst>
                <a:path w="3972" h="4211">
                  <a:moveTo>
                    <a:pt x="3972" y="4211"/>
                  </a:moveTo>
                  <a:lnTo>
                    <a:pt x="3244" y="0"/>
                  </a:lnTo>
                  <a:lnTo>
                    <a:pt x="0" y="3705"/>
                  </a:lnTo>
                  <a:lnTo>
                    <a:pt x="3972" y="421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7" name="object 122"/>
            <p:cNvSpPr/>
            <p:nvPr/>
          </p:nvSpPr>
          <p:spPr>
            <a:xfrm>
              <a:off x="2299620" y="6070098"/>
              <a:ext cx="5240" cy="6399"/>
            </a:xfrm>
            <a:custGeom>
              <a:avLst/>
              <a:gdLst/>
              <a:ahLst/>
              <a:cxnLst/>
              <a:rect l="l" t="t" r="r" b="b"/>
              <a:pathLst>
                <a:path w="5240" h="6399">
                  <a:moveTo>
                    <a:pt x="5240" y="6399"/>
                  </a:moveTo>
                  <a:lnTo>
                    <a:pt x="659" y="0"/>
                  </a:lnTo>
                  <a:lnTo>
                    <a:pt x="0" y="5861"/>
                  </a:lnTo>
                  <a:lnTo>
                    <a:pt x="5240" y="639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8" name="object 123"/>
            <p:cNvSpPr/>
            <p:nvPr/>
          </p:nvSpPr>
          <p:spPr>
            <a:xfrm>
              <a:off x="2292822" y="6042278"/>
              <a:ext cx="101361" cy="49583"/>
            </a:xfrm>
            <a:custGeom>
              <a:avLst/>
              <a:gdLst/>
              <a:ahLst/>
              <a:cxnLst/>
              <a:rect l="l" t="t" r="r" b="b"/>
              <a:pathLst>
                <a:path w="101361" h="49583">
                  <a:moveTo>
                    <a:pt x="0" y="32984"/>
                  </a:moveTo>
                  <a:lnTo>
                    <a:pt x="6797" y="33682"/>
                  </a:lnTo>
                  <a:lnTo>
                    <a:pt x="7457" y="27820"/>
                  </a:lnTo>
                  <a:lnTo>
                    <a:pt x="12037" y="34220"/>
                  </a:lnTo>
                  <a:lnTo>
                    <a:pt x="25619" y="36339"/>
                  </a:lnTo>
                  <a:lnTo>
                    <a:pt x="38401" y="38524"/>
                  </a:lnTo>
                  <a:lnTo>
                    <a:pt x="38816" y="38593"/>
                  </a:lnTo>
                  <a:lnTo>
                    <a:pt x="51340" y="40704"/>
                  </a:lnTo>
                  <a:lnTo>
                    <a:pt x="63856" y="42861"/>
                  </a:lnTo>
                  <a:lnTo>
                    <a:pt x="76364" y="45062"/>
                  </a:lnTo>
                  <a:lnTo>
                    <a:pt x="88866" y="47304"/>
                  </a:lnTo>
                  <a:lnTo>
                    <a:pt x="101361" y="49583"/>
                  </a:lnTo>
                  <a:lnTo>
                    <a:pt x="91967" y="14986"/>
                  </a:lnTo>
                  <a:lnTo>
                    <a:pt x="67497" y="10758"/>
                  </a:lnTo>
                  <a:lnTo>
                    <a:pt x="60493" y="9292"/>
                  </a:lnTo>
                  <a:lnTo>
                    <a:pt x="49366" y="6647"/>
                  </a:lnTo>
                  <a:lnTo>
                    <a:pt x="36309" y="3731"/>
                  </a:lnTo>
                  <a:lnTo>
                    <a:pt x="22373" y="1273"/>
                  </a:lnTo>
                  <a:lnTo>
                    <a:pt x="8608" y="0"/>
                  </a:lnTo>
                  <a:lnTo>
                    <a:pt x="3728" y="29533"/>
                  </a:lnTo>
                  <a:lnTo>
                    <a:pt x="0" y="3298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9" name="object 124"/>
            <p:cNvSpPr/>
            <p:nvPr/>
          </p:nvSpPr>
          <p:spPr>
            <a:xfrm>
              <a:off x="2290318" y="6042278"/>
              <a:ext cx="11113" cy="32984"/>
            </a:xfrm>
            <a:custGeom>
              <a:avLst/>
              <a:gdLst/>
              <a:ahLst/>
              <a:cxnLst/>
              <a:rect l="l" t="t" r="r" b="b"/>
              <a:pathLst>
                <a:path w="11113" h="32984">
                  <a:moveTo>
                    <a:pt x="6233" y="29533"/>
                  </a:moveTo>
                  <a:lnTo>
                    <a:pt x="11113" y="0"/>
                  </a:lnTo>
                  <a:lnTo>
                    <a:pt x="0" y="32908"/>
                  </a:lnTo>
                  <a:lnTo>
                    <a:pt x="2504" y="32984"/>
                  </a:lnTo>
                  <a:lnTo>
                    <a:pt x="6233" y="2953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0" name="object 125"/>
            <p:cNvSpPr/>
            <p:nvPr/>
          </p:nvSpPr>
          <p:spPr>
            <a:xfrm>
              <a:off x="3161148" y="6116247"/>
              <a:ext cx="33734" cy="129614"/>
            </a:xfrm>
            <a:custGeom>
              <a:avLst/>
              <a:gdLst/>
              <a:ahLst/>
              <a:cxnLst/>
              <a:rect l="l" t="t" r="r" b="b"/>
              <a:pathLst>
                <a:path w="33734" h="129614">
                  <a:moveTo>
                    <a:pt x="30654" y="29998"/>
                  </a:moveTo>
                  <a:lnTo>
                    <a:pt x="29273" y="20639"/>
                  </a:lnTo>
                  <a:lnTo>
                    <a:pt x="28062" y="13476"/>
                  </a:lnTo>
                  <a:lnTo>
                    <a:pt x="23955" y="4852"/>
                  </a:lnTo>
                  <a:lnTo>
                    <a:pt x="18971" y="16002"/>
                  </a:lnTo>
                  <a:lnTo>
                    <a:pt x="11977" y="22690"/>
                  </a:lnTo>
                  <a:lnTo>
                    <a:pt x="14702" y="8039"/>
                  </a:lnTo>
                  <a:lnTo>
                    <a:pt x="4439" y="0"/>
                  </a:lnTo>
                  <a:lnTo>
                    <a:pt x="0" y="3251"/>
                  </a:lnTo>
                  <a:lnTo>
                    <a:pt x="10016" y="22708"/>
                  </a:lnTo>
                  <a:lnTo>
                    <a:pt x="16369" y="129614"/>
                  </a:lnTo>
                  <a:lnTo>
                    <a:pt x="22829" y="123240"/>
                  </a:lnTo>
                  <a:lnTo>
                    <a:pt x="27586" y="114513"/>
                  </a:lnTo>
                  <a:lnTo>
                    <a:pt x="30846" y="103940"/>
                  </a:lnTo>
                  <a:lnTo>
                    <a:pt x="32819" y="92024"/>
                  </a:lnTo>
                  <a:lnTo>
                    <a:pt x="33712" y="79271"/>
                  </a:lnTo>
                  <a:lnTo>
                    <a:pt x="33734" y="66187"/>
                  </a:lnTo>
                  <a:lnTo>
                    <a:pt x="33093" y="53277"/>
                  </a:lnTo>
                  <a:lnTo>
                    <a:pt x="31997" y="41045"/>
                  </a:lnTo>
                  <a:lnTo>
                    <a:pt x="30654" y="2999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1" name="object 126"/>
            <p:cNvSpPr/>
            <p:nvPr/>
          </p:nvSpPr>
          <p:spPr>
            <a:xfrm>
              <a:off x="3165587" y="6115835"/>
              <a:ext cx="19516" cy="23102"/>
            </a:xfrm>
            <a:custGeom>
              <a:avLst/>
              <a:gdLst/>
              <a:ahLst/>
              <a:cxnLst/>
              <a:rect l="l" t="t" r="r" b="b"/>
              <a:pathLst>
                <a:path w="19516" h="23102">
                  <a:moveTo>
                    <a:pt x="10339" y="0"/>
                  </a:moveTo>
                  <a:lnTo>
                    <a:pt x="0" y="411"/>
                  </a:lnTo>
                  <a:lnTo>
                    <a:pt x="10263" y="8451"/>
                  </a:lnTo>
                  <a:lnTo>
                    <a:pt x="7538" y="23102"/>
                  </a:lnTo>
                  <a:lnTo>
                    <a:pt x="14532" y="16414"/>
                  </a:lnTo>
                  <a:lnTo>
                    <a:pt x="19516" y="5264"/>
                  </a:lnTo>
                  <a:lnTo>
                    <a:pt x="10339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2" name="object 127"/>
            <p:cNvSpPr/>
            <p:nvPr/>
          </p:nvSpPr>
          <p:spPr>
            <a:xfrm>
              <a:off x="2194360" y="6015556"/>
              <a:ext cx="51400" cy="68962"/>
            </a:xfrm>
            <a:custGeom>
              <a:avLst/>
              <a:gdLst/>
              <a:ahLst/>
              <a:cxnLst/>
              <a:rect l="l" t="t" r="r" b="b"/>
              <a:pathLst>
                <a:path w="51400" h="68962">
                  <a:moveTo>
                    <a:pt x="15619" y="60100"/>
                  </a:moveTo>
                  <a:lnTo>
                    <a:pt x="7809" y="53079"/>
                  </a:lnTo>
                  <a:lnTo>
                    <a:pt x="4657" y="42770"/>
                  </a:lnTo>
                  <a:lnTo>
                    <a:pt x="5443" y="30932"/>
                  </a:lnTo>
                  <a:lnTo>
                    <a:pt x="9446" y="19319"/>
                  </a:lnTo>
                  <a:lnTo>
                    <a:pt x="15944" y="9688"/>
                  </a:lnTo>
                  <a:lnTo>
                    <a:pt x="24214" y="3796"/>
                  </a:lnTo>
                  <a:lnTo>
                    <a:pt x="26234" y="3031"/>
                  </a:lnTo>
                  <a:lnTo>
                    <a:pt x="25103" y="0"/>
                  </a:lnTo>
                  <a:lnTo>
                    <a:pt x="22124" y="1005"/>
                  </a:lnTo>
                  <a:lnTo>
                    <a:pt x="12853" y="6744"/>
                  </a:lnTo>
                  <a:lnTo>
                    <a:pt x="6038" y="15426"/>
                  </a:lnTo>
                  <a:lnTo>
                    <a:pt x="1734" y="25973"/>
                  </a:lnTo>
                  <a:lnTo>
                    <a:pt x="0" y="37307"/>
                  </a:lnTo>
                  <a:lnTo>
                    <a:pt x="892" y="48350"/>
                  </a:lnTo>
                  <a:lnTo>
                    <a:pt x="4468" y="58025"/>
                  </a:lnTo>
                  <a:lnTo>
                    <a:pt x="10785" y="65255"/>
                  </a:lnTo>
                  <a:lnTo>
                    <a:pt x="19901" y="68962"/>
                  </a:lnTo>
                  <a:lnTo>
                    <a:pt x="31872" y="68069"/>
                  </a:lnTo>
                  <a:lnTo>
                    <a:pt x="37120" y="66209"/>
                  </a:lnTo>
                  <a:lnTo>
                    <a:pt x="46398" y="59495"/>
                  </a:lnTo>
                  <a:lnTo>
                    <a:pt x="51400" y="50258"/>
                  </a:lnTo>
                  <a:lnTo>
                    <a:pt x="51336" y="39657"/>
                  </a:lnTo>
                  <a:lnTo>
                    <a:pt x="45411" y="28853"/>
                  </a:lnTo>
                  <a:lnTo>
                    <a:pt x="40673" y="23381"/>
                  </a:lnTo>
                  <a:lnTo>
                    <a:pt x="33333" y="19213"/>
                  </a:lnTo>
                  <a:lnTo>
                    <a:pt x="26297" y="22885"/>
                  </a:lnTo>
                  <a:lnTo>
                    <a:pt x="17993" y="32308"/>
                  </a:lnTo>
                  <a:lnTo>
                    <a:pt x="18829" y="43343"/>
                  </a:lnTo>
                  <a:lnTo>
                    <a:pt x="22157" y="45184"/>
                  </a:lnTo>
                  <a:lnTo>
                    <a:pt x="27402" y="42148"/>
                  </a:lnTo>
                  <a:lnTo>
                    <a:pt x="29142" y="33868"/>
                  </a:lnTo>
                  <a:lnTo>
                    <a:pt x="32838" y="33526"/>
                  </a:lnTo>
                  <a:lnTo>
                    <a:pt x="36825" y="33183"/>
                  </a:lnTo>
                  <a:lnTo>
                    <a:pt x="40026" y="37197"/>
                  </a:lnTo>
                  <a:lnTo>
                    <a:pt x="41334" y="40600"/>
                  </a:lnTo>
                  <a:lnTo>
                    <a:pt x="42381" y="45290"/>
                  </a:lnTo>
                  <a:lnTo>
                    <a:pt x="38982" y="55056"/>
                  </a:lnTo>
                  <a:lnTo>
                    <a:pt x="29910" y="60955"/>
                  </a:lnTo>
                  <a:lnTo>
                    <a:pt x="18652" y="61214"/>
                  </a:lnTo>
                  <a:lnTo>
                    <a:pt x="15619" y="6010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3" name="object 128"/>
            <p:cNvSpPr/>
            <p:nvPr/>
          </p:nvSpPr>
          <p:spPr>
            <a:xfrm>
              <a:off x="3071507" y="6165640"/>
              <a:ext cx="44856" cy="23406"/>
            </a:xfrm>
            <a:custGeom>
              <a:avLst/>
              <a:gdLst/>
              <a:ahLst/>
              <a:cxnLst/>
              <a:rect l="l" t="t" r="r" b="b"/>
              <a:pathLst>
                <a:path w="44856" h="23406">
                  <a:moveTo>
                    <a:pt x="1003" y="18430"/>
                  </a:moveTo>
                  <a:lnTo>
                    <a:pt x="0" y="19546"/>
                  </a:lnTo>
                  <a:lnTo>
                    <a:pt x="800" y="21094"/>
                  </a:lnTo>
                  <a:lnTo>
                    <a:pt x="2057" y="21426"/>
                  </a:lnTo>
                  <a:lnTo>
                    <a:pt x="9753" y="23406"/>
                  </a:lnTo>
                  <a:lnTo>
                    <a:pt x="18097" y="19497"/>
                  </a:lnTo>
                  <a:lnTo>
                    <a:pt x="25057" y="16535"/>
                  </a:lnTo>
                  <a:lnTo>
                    <a:pt x="31407" y="13841"/>
                  </a:lnTo>
                  <a:lnTo>
                    <a:pt x="38836" y="11812"/>
                  </a:lnTo>
                  <a:lnTo>
                    <a:pt x="43459" y="6424"/>
                  </a:lnTo>
                  <a:lnTo>
                    <a:pt x="44856" y="4812"/>
                  </a:lnTo>
                  <a:lnTo>
                    <a:pt x="43751" y="2669"/>
                  </a:lnTo>
                  <a:lnTo>
                    <a:pt x="41935" y="2157"/>
                  </a:lnTo>
                  <a:lnTo>
                    <a:pt x="34162" y="0"/>
                  </a:lnTo>
                  <a:lnTo>
                    <a:pt x="25742" y="4673"/>
                  </a:lnTo>
                  <a:lnTo>
                    <a:pt x="18808" y="7833"/>
                  </a:lnTo>
                  <a:lnTo>
                    <a:pt x="12649" y="10617"/>
                  </a:lnTo>
                  <a:lnTo>
                    <a:pt x="5562" y="13310"/>
                  </a:lnTo>
                  <a:lnTo>
                    <a:pt x="1003" y="1843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4" name="object 129"/>
            <p:cNvSpPr/>
            <p:nvPr/>
          </p:nvSpPr>
          <p:spPr>
            <a:xfrm>
              <a:off x="3094710" y="6181759"/>
              <a:ext cx="33197" cy="18061"/>
            </a:xfrm>
            <a:custGeom>
              <a:avLst/>
              <a:gdLst/>
              <a:ahLst/>
              <a:cxnLst/>
              <a:rect l="l" t="t" r="r" b="b"/>
              <a:pathLst>
                <a:path w="33197" h="18061">
                  <a:moveTo>
                    <a:pt x="0" y="16360"/>
                  </a:moveTo>
                  <a:lnTo>
                    <a:pt x="774" y="18061"/>
                  </a:lnTo>
                  <a:lnTo>
                    <a:pt x="1892" y="17526"/>
                  </a:lnTo>
                  <a:lnTo>
                    <a:pt x="7378" y="14871"/>
                  </a:lnTo>
                  <a:lnTo>
                    <a:pt x="13119" y="12853"/>
                  </a:lnTo>
                  <a:lnTo>
                    <a:pt x="18567" y="10223"/>
                  </a:lnTo>
                  <a:lnTo>
                    <a:pt x="23279" y="7961"/>
                  </a:lnTo>
                  <a:lnTo>
                    <a:pt x="28308" y="6478"/>
                  </a:lnTo>
                  <a:lnTo>
                    <a:pt x="32219" y="3011"/>
                  </a:lnTo>
                  <a:lnTo>
                    <a:pt x="33159" y="2162"/>
                  </a:lnTo>
                  <a:lnTo>
                    <a:pt x="33197" y="104"/>
                  </a:lnTo>
                  <a:lnTo>
                    <a:pt x="31572" y="0"/>
                  </a:lnTo>
                  <a:lnTo>
                    <a:pt x="22338" y="1561"/>
                  </a:lnTo>
                  <a:lnTo>
                    <a:pt x="11041" y="7992"/>
                  </a:lnTo>
                  <a:lnTo>
                    <a:pt x="939" y="15646"/>
                  </a:lnTo>
                  <a:lnTo>
                    <a:pt x="0" y="1636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5" name="object 130"/>
            <p:cNvSpPr/>
            <p:nvPr/>
          </p:nvSpPr>
          <p:spPr>
            <a:xfrm>
              <a:off x="3835692" y="5904423"/>
              <a:ext cx="32359" cy="38660"/>
            </a:xfrm>
            <a:custGeom>
              <a:avLst/>
              <a:gdLst/>
              <a:ahLst/>
              <a:cxnLst/>
              <a:rect l="l" t="t" r="r" b="b"/>
              <a:pathLst>
                <a:path w="32359" h="38660">
                  <a:moveTo>
                    <a:pt x="2324" y="38660"/>
                  </a:moveTo>
                  <a:lnTo>
                    <a:pt x="3975" y="37985"/>
                  </a:lnTo>
                  <a:lnTo>
                    <a:pt x="10172" y="35500"/>
                  </a:lnTo>
                  <a:lnTo>
                    <a:pt x="13525" y="28629"/>
                  </a:lnTo>
                  <a:lnTo>
                    <a:pt x="17437" y="23549"/>
                  </a:lnTo>
                  <a:lnTo>
                    <a:pt x="22085" y="17541"/>
                  </a:lnTo>
                  <a:lnTo>
                    <a:pt x="26238" y="11201"/>
                  </a:lnTo>
                  <a:lnTo>
                    <a:pt x="30810" y="5119"/>
                  </a:lnTo>
                  <a:lnTo>
                    <a:pt x="32359" y="3084"/>
                  </a:lnTo>
                  <a:lnTo>
                    <a:pt x="29870" y="0"/>
                  </a:lnTo>
                  <a:lnTo>
                    <a:pt x="27660" y="1676"/>
                  </a:lnTo>
                  <a:lnTo>
                    <a:pt x="21361" y="6478"/>
                  </a:lnTo>
                  <a:lnTo>
                    <a:pt x="15366" y="11379"/>
                  </a:lnTo>
                  <a:lnTo>
                    <a:pt x="10223" y="17437"/>
                  </a:lnTo>
                  <a:lnTo>
                    <a:pt x="5816" y="22597"/>
                  </a:lnTo>
                  <a:lnTo>
                    <a:pt x="25" y="28346"/>
                  </a:lnTo>
                  <a:lnTo>
                    <a:pt x="0" y="35500"/>
                  </a:lnTo>
                  <a:lnTo>
                    <a:pt x="0" y="37405"/>
                  </a:lnTo>
                  <a:lnTo>
                    <a:pt x="2324" y="3866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6" name="object 131"/>
            <p:cNvSpPr/>
            <p:nvPr/>
          </p:nvSpPr>
          <p:spPr>
            <a:xfrm>
              <a:off x="3807968" y="5915952"/>
              <a:ext cx="26212" cy="30176"/>
            </a:xfrm>
            <a:custGeom>
              <a:avLst/>
              <a:gdLst/>
              <a:ahLst/>
              <a:cxnLst/>
              <a:rect l="l" t="t" r="r" b="b"/>
              <a:pathLst>
                <a:path w="26212" h="30176">
                  <a:moveTo>
                    <a:pt x="4444" y="18007"/>
                  </a:moveTo>
                  <a:lnTo>
                    <a:pt x="0" y="23078"/>
                  </a:lnTo>
                  <a:lnTo>
                    <a:pt x="2349" y="28281"/>
                  </a:lnTo>
                  <a:lnTo>
                    <a:pt x="2895" y="29477"/>
                  </a:lnTo>
                  <a:lnTo>
                    <a:pt x="4165" y="30176"/>
                  </a:lnTo>
                  <a:lnTo>
                    <a:pt x="5460" y="29705"/>
                  </a:lnTo>
                  <a:lnTo>
                    <a:pt x="10350" y="28003"/>
                  </a:lnTo>
                  <a:lnTo>
                    <a:pt x="12077" y="22100"/>
                  </a:lnTo>
                  <a:lnTo>
                    <a:pt x="15074" y="18300"/>
                  </a:lnTo>
                  <a:lnTo>
                    <a:pt x="17995" y="14579"/>
                  </a:lnTo>
                  <a:lnTo>
                    <a:pt x="20739" y="10759"/>
                  </a:lnTo>
                  <a:lnTo>
                    <a:pt x="23825" y="7178"/>
                  </a:lnTo>
                  <a:lnTo>
                    <a:pt x="26212" y="4444"/>
                  </a:lnTo>
                  <a:lnTo>
                    <a:pt x="22351" y="0"/>
                  </a:lnTo>
                  <a:lnTo>
                    <a:pt x="19519" y="2440"/>
                  </a:lnTo>
                  <a:lnTo>
                    <a:pt x="15328" y="6121"/>
                  </a:lnTo>
                  <a:lnTo>
                    <a:pt x="10794" y="9588"/>
                  </a:lnTo>
                  <a:lnTo>
                    <a:pt x="7429" y="14058"/>
                  </a:lnTo>
                  <a:lnTo>
                    <a:pt x="4444" y="1800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7" name="object 132"/>
            <p:cNvSpPr/>
            <p:nvPr/>
          </p:nvSpPr>
          <p:spPr>
            <a:xfrm>
              <a:off x="2426436" y="5772114"/>
              <a:ext cx="847356" cy="219139"/>
            </a:xfrm>
            <a:custGeom>
              <a:avLst/>
              <a:gdLst/>
              <a:ahLst/>
              <a:cxnLst/>
              <a:rect l="l" t="t" r="r" b="b"/>
              <a:pathLst>
                <a:path w="847356" h="219139">
                  <a:moveTo>
                    <a:pt x="0" y="216917"/>
                  </a:moveTo>
                  <a:lnTo>
                    <a:pt x="571" y="219139"/>
                  </a:lnTo>
                  <a:lnTo>
                    <a:pt x="1892" y="218986"/>
                  </a:lnTo>
                  <a:lnTo>
                    <a:pt x="23223" y="216333"/>
                  </a:lnTo>
                  <a:lnTo>
                    <a:pt x="44567" y="213212"/>
                  </a:lnTo>
                  <a:lnTo>
                    <a:pt x="65921" y="209658"/>
                  </a:lnTo>
                  <a:lnTo>
                    <a:pt x="87278" y="205707"/>
                  </a:lnTo>
                  <a:lnTo>
                    <a:pt x="108635" y="201396"/>
                  </a:lnTo>
                  <a:lnTo>
                    <a:pt x="129986" y="196762"/>
                  </a:lnTo>
                  <a:lnTo>
                    <a:pt x="151327" y="191840"/>
                  </a:lnTo>
                  <a:lnTo>
                    <a:pt x="172653" y="186667"/>
                  </a:lnTo>
                  <a:lnTo>
                    <a:pt x="193959" y="181278"/>
                  </a:lnTo>
                  <a:lnTo>
                    <a:pt x="215241" y="175711"/>
                  </a:lnTo>
                  <a:lnTo>
                    <a:pt x="236493" y="170002"/>
                  </a:lnTo>
                  <a:lnTo>
                    <a:pt x="257712" y="164187"/>
                  </a:lnTo>
                  <a:lnTo>
                    <a:pt x="278891" y="158301"/>
                  </a:lnTo>
                  <a:lnTo>
                    <a:pt x="300028" y="152383"/>
                  </a:lnTo>
                  <a:lnTo>
                    <a:pt x="321116" y="146467"/>
                  </a:lnTo>
                  <a:lnTo>
                    <a:pt x="342151" y="140590"/>
                  </a:lnTo>
                  <a:lnTo>
                    <a:pt x="363128" y="134788"/>
                  </a:lnTo>
                  <a:lnTo>
                    <a:pt x="384043" y="129098"/>
                  </a:lnTo>
                  <a:lnTo>
                    <a:pt x="404890" y="123556"/>
                  </a:lnTo>
                  <a:lnTo>
                    <a:pt x="425665" y="118198"/>
                  </a:lnTo>
                  <a:lnTo>
                    <a:pt x="446492" y="112991"/>
                  </a:lnTo>
                  <a:lnTo>
                    <a:pt x="467405" y="107872"/>
                  </a:lnTo>
                  <a:lnTo>
                    <a:pt x="488391" y="102822"/>
                  </a:lnTo>
                  <a:lnTo>
                    <a:pt x="509437" y="97817"/>
                  </a:lnTo>
                  <a:lnTo>
                    <a:pt x="530530" y="92838"/>
                  </a:lnTo>
                  <a:lnTo>
                    <a:pt x="551657" y="87861"/>
                  </a:lnTo>
                  <a:lnTo>
                    <a:pt x="572806" y="82867"/>
                  </a:lnTo>
                  <a:lnTo>
                    <a:pt x="593964" y="77832"/>
                  </a:lnTo>
                  <a:lnTo>
                    <a:pt x="615117" y="72737"/>
                  </a:lnTo>
                  <a:lnTo>
                    <a:pt x="636254" y="67558"/>
                  </a:lnTo>
                  <a:lnTo>
                    <a:pt x="657360" y="62275"/>
                  </a:lnTo>
                  <a:lnTo>
                    <a:pt x="678424" y="56867"/>
                  </a:lnTo>
                  <a:lnTo>
                    <a:pt x="699432" y="51311"/>
                  </a:lnTo>
                  <a:lnTo>
                    <a:pt x="720372" y="45586"/>
                  </a:lnTo>
                  <a:lnTo>
                    <a:pt x="741230" y="39671"/>
                  </a:lnTo>
                  <a:lnTo>
                    <a:pt x="761994" y="33544"/>
                  </a:lnTo>
                  <a:lnTo>
                    <a:pt x="782651" y="27184"/>
                  </a:lnTo>
                  <a:lnTo>
                    <a:pt x="803188" y="20569"/>
                  </a:lnTo>
                  <a:lnTo>
                    <a:pt x="823592" y="13677"/>
                  </a:lnTo>
                  <a:lnTo>
                    <a:pt x="843851" y="6488"/>
                  </a:lnTo>
                  <a:lnTo>
                    <a:pt x="847356" y="5194"/>
                  </a:lnTo>
                  <a:lnTo>
                    <a:pt x="845375" y="0"/>
                  </a:lnTo>
                  <a:lnTo>
                    <a:pt x="841857" y="1076"/>
                  </a:lnTo>
                  <a:lnTo>
                    <a:pt x="821188" y="7292"/>
                  </a:lnTo>
                  <a:lnTo>
                    <a:pt x="800439" y="13322"/>
                  </a:lnTo>
                  <a:lnTo>
                    <a:pt x="779619" y="19181"/>
                  </a:lnTo>
                  <a:lnTo>
                    <a:pt x="758734" y="24886"/>
                  </a:lnTo>
                  <a:lnTo>
                    <a:pt x="737792" y="30451"/>
                  </a:lnTo>
                  <a:lnTo>
                    <a:pt x="716799" y="35891"/>
                  </a:lnTo>
                  <a:lnTo>
                    <a:pt x="695764" y="41222"/>
                  </a:lnTo>
                  <a:lnTo>
                    <a:pt x="674694" y="46459"/>
                  </a:lnTo>
                  <a:lnTo>
                    <a:pt x="653596" y="51618"/>
                  </a:lnTo>
                  <a:lnTo>
                    <a:pt x="632477" y="56713"/>
                  </a:lnTo>
                  <a:lnTo>
                    <a:pt x="611345" y="61760"/>
                  </a:lnTo>
                  <a:lnTo>
                    <a:pt x="590206" y="66774"/>
                  </a:lnTo>
                  <a:lnTo>
                    <a:pt x="569069" y="71770"/>
                  </a:lnTo>
                  <a:lnTo>
                    <a:pt x="547940" y="76763"/>
                  </a:lnTo>
                  <a:lnTo>
                    <a:pt x="526827" y="81770"/>
                  </a:lnTo>
                  <a:lnTo>
                    <a:pt x="505737" y="86804"/>
                  </a:lnTo>
                  <a:lnTo>
                    <a:pt x="484677" y="91882"/>
                  </a:lnTo>
                  <a:lnTo>
                    <a:pt x="463655" y="97018"/>
                  </a:lnTo>
                  <a:lnTo>
                    <a:pt x="442678" y="102229"/>
                  </a:lnTo>
                  <a:lnTo>
                    <a:pt x="421754" y="107528"/>
                  </a:lnTo>
                  <a:lnTo>
                    <a:pt x="400749" y="112935"/>
                  </a:lnTo>
                  <a:lnTo>
                    <a:pt x="379749" y="118396"/>
                  </a:lnTo>
                  <a:lnTo>
                    <a:pt x="358750" y="123903"/>
                  </a:lnTo>
                  <a:lnTo>
                    <a:pt x="337754" y="129446"/>
                  </a:lnTo>
                  <a:lnTo>
                    <a:pt x="316759" y="135019"/>
                  </a:lnTo>
                  <a:lnTo>
                    <a:pt x="295763" y="140614"/>
                  </a:lnTo>
                  <a:lnTo>
                    <a:pt x="274767" y="146221"/>
                  </a:lnTo>
                  <a:lnTo>
                    <a:pt x="253769" y="151834"/>
                  </a:lnTo>
                  <a:lnTo>
                    <a:pt x="232769" y="157443"/>
                  </a:lnTo>
                  <a:lnTo>
                    <a:pt x="211766" y="163041"/>
                  </a:lnTo>
                  <a:lnTo>
                    <a:pt x="190758" y="168620"/>
                  </a:lnTo>
                  <a:lnTo>
                    <a:pt x="169745" y="174171"/>
                  </a:lnTo>
                  <a:lnTo>
                    <a:pt x="148726" y="179687"/>
                  </a:lnTo>
                  <a:lnTo>
                    <a:pt x="127701" y="185159"/>
                  </a:lnTo>
                  <a:lnTo>
                    <a:pt x="106668" y="190580"/>
                  </a:lnTo>
                  <a:lnTo>
                    <a:pt x="85626" y="195941"/>
                  </a:lnTo>
                  <a:lnTo>
                    <a:pt x="64576" y="201233"/>
                  </a:lnTo>
                  <a:lnTo>
                    <a:pt x="43515" y="206450"/>
                  </a:lnTo>
                  <a:lnTo>
                    <a:pt x="22442" y="211583"/>
                  </a:lnTo>
                  <a:lnTo>
                    <a:pt x="1358" y="216623"/>
                  </a:lnTo>
                  <a:lnTo>
                    <a:pt x="0" y="21691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8" name="object 133"/>
            <p:cNvSpPr/>
            <p:nvPr/>
          </p:nvSpPr>
          <p:spPr>
            <a:xfrm>
              <a:off x="2602331" y="5792315"/>
              <a:ext cx="793102" cy="240511"/>
            </a:xfrm>
            <a:custGeom>
              <a:avLst/>
              <a:gdLst/>
              <a:ahLst/>
              <a:cxnLst/>
              <a:rect l="l" t="t" r="r" b="b"/>
              <a:pathLst>
                <a:path w="793102" h="240511">
                  <a:moveTo>
                    <a:pt x="6083" y="238859"/>
                  </a:moveTo>
                  <a:lnTo>
                    <a:pt x="11379" y="236029"/>
                  </a:lnTo>
                  <a:lnTo>
                    <a:pt x="22482" y="230821"/>
                  </a:lnTo>
                  <a:lnTo>
                    <a:pt x="34145" y="226163"/>
                  </a:lnTo>
                  <a:lnTo>
                    <a:pt x="46256" y="221976"/>
                  </a:lnTo>
                  <a:lnTo>
                    <a:pt x="58703" y="218183"/>
                  </a:lnTo>
                  <a:lnTo>
                    <a:pt x="71373" y="214709"/>
                  </a:lnTo>
                  <a:lnTo>
                    <a:pt x="84153" y="211475"/>
                  </a:lnTo>
                  <a:lnTo>
                    <a:pt x="96930" y="208404"/>
                  </a:lnTo>
                  <a:lnTo>
                    <a:pt x="109592" y="205420"/>
                  </a:lnTo>
                  <a:lnTo>
                    <a:pt x="122026" y="202445"/>
                  </a:lnTo>
                  <a:lnTo>
                    <a:pt x="134118" y="199402"/>
                  </a:lnTo>
                  <a:lnTo>
                    <a:pt x="145757" y="196215"/>
                  </a:lnTo>
                  <a:lnTo>
                    <a:pt x="158593" y="192501"/>
                  </a:lnTo>
                  <a:lnTo>
                    <a:pt x="171427" y="188781"/>
                  </a:lnTo>
                  <a:lnTo>
                    <a:pt x="184261" y="185057"/>
                  </a:lnTo>
                  <a:lnTo>
                    <a:pt x="197094" y="181328"/>
                  </a:lnTo>
                  <a:lnTo>
                    <a:pt x="209926" y="177596"/>
                  </a:lnTo>
                  <a:lnTo>
                    <a:pt x="222758" y="173862"/>
                  </a:lnTo>
                  <a:lnTo>
                    <a:pt x="235590" y="170125"/>
                  </a:lnTo>
                  <a:lnTo>
                    <a:pt x="248423" y="166388"/>
                  </a:lnTo>
                  <a:lnTo>
                    <a:pt x="261255" y="162650"/>
                  </a:lnTo>
                  <a:lnTo>
                    <a:pt x="274088" y="158912"/>
                  </a:lnTo>
                  <a:lnTo>
                    <a:pt x="286921" y="155175"/>
                  </a:lnTo>
                  <a:lnTo>
                    <a:pt x="299755" y="151439"/>
                  </a:lnTo>
                  <a:lnTo>
                    <a:pt x="312590" y="147706"/>
                  </a:lnTo>
                  <a:lnTo>
                    <a:pt x="325426" y="143976"/>
                  </a:lnTo>
                  <a:lnTo>
                    <a:pt x="338264" y="140250"/>
                  </a:lnTo>
                  <a:lnTo>
                    <a:pt x="351102" y="136528"/>
                  </a:lnTo>
                  <a:lnTo>
                    <a:pt x="363943" y="132812"/>
                  </a:lnTo>
                  <a:lnTo>
                    <a:pt x="376785" y="129101"/>
                  </a:lnTo>
                  <a:lnTo>
                    <a:pt x="389629" y="125397"/>
                  </a:lnTo>
                  <a:lnTo>
                    <a:pt x="402475" y="121701"/>
                  </a:lnTo>
                  <a:lnTo>
                    <a:pt x="421633" y="116298"/>
                  </a:lnTo>
                  <a:lnTo>
                    <a:pt x="440919" y="111015"/>
                  </a:lnTo>
                  <a:lnTo>
                    <a:pt x="460315" y="105828"/>
                  </a:lnTo>
                  <a:lnTo>
                    <a:pt x="479801" y="100710"/>
                  </a:lnTo>
                  <a:lnTo>
                    <a:pt x="499361" y="95636"/>
                  </a:lnTo>
                  <a:lnTo>
                    <a:pt x="518975" y="90579"/>
                  </a:lnTo>
                  <a:lnTo>
                    <a:pt x="538626" y="85514"/>
                  </a:lnTo>
                  <a:lnTo>
                    <a:pt x="558294" y="80415"/>
                  </a:lnTo>
                  <a:lnTo>
                    <a:pt x="577963" y="75256"/>
                  </a:lnTo>
                  <a:lnTo>
                    <a:pt x="597612" y="70011"/>
                  </a:lnTo>
                  <a:lnTo>
                    <a:pt x="617225" y="64655"/>
                  </a:lnTo>
                  <a:lnTo>
                    <a:pt x="636783" y="59161"/>
                  </a:lnTo>
                  <a:lnTo>
                    <a:pt x="656267" y="53505"/>
                  </a:lnTo>
                  <a:lnTo>
                    <a:pt x="675660" y="47660"/>
                  </a:lnTo>
                  <a:lnTo>
                    <a:pt x="694942" y="41599"/>
                  </a:lnTo>
                  <a:lnTo>
                    <a:pt x="714096" y="35299"/>
                  </a:lnTo>
                  <a:lnTo>
                    <a:pt x="733104" y="28732"/>
                  </a:lnTo>
                  <a:lnTo>
                    <a:pt x="751946" y="21872"/>
                  </a:lnTo>
                  <a:lnTo>
                    <a:pt x="770605" y="14695"/>
                  </a:lnTo>
                  <a:lnTo>
                    <a:pt x="789063" y="7174"/>
                  </a:lnTo>
                  <a:lnTo>
                    <a:pt x="793102" y="5496"/>
                  </a:lnTo>
                  <a:lnTo>
                    <a:pt x="790816" y="0"/>
                  </a:lnTo>
                  <a:lnTo>
                    <a:pt x="786739" y="977"/>
                  </a:lnTo>
                  <a:lnTo>
                    <a:pt x="766571" y="5727"/>
                  </a:lnTo>
                  <a:lnTo>
                    <a:pt x="746433" y="10636"/>
                  </a:lnTo>
                  <a:lnTo>
                    <a:pt x="726323" y="15693"/>
                  </a:lnTo>
                  <a:lnTo>
                    <a:pt x="706239" y="20888"/>
                  </a:lnTo>
                  <a:lnTo>
                    <a:pt x="686181" y="26208"/>
                  </a:lnTo>
                  <a:lnTo>
                    <a:pt x="666145" y="31643"/>
                  </a:lnTo>
                  <a:lnTo>
                    <a:pt x="646132" y="37181"/>
                  </a:lnTo>
                  <a:lnTo>
                    <a:pt x="626138" y="42811"/>
                  </a:lnTo>
                  <a:lnTo>
                    <a:pt x="606163" y="48521"/>
                  </a:lnTo>
                  <a:lnTo>
                    <a:pt x="586205" y="54301"/>
                  </a:lnTo>
                  <a:lnTo>
                    <a:pt x="566261" y="60139"/>
                  </a:lnTo>
                  <a:lnTo>
                    <a:pt x="546331" y="66023"/>
                  </a:lnTo>
                  <a:lnTo>
                    <a:pt x="526414" y="71943"/>
                  </a:lnTo>
                  <a:lnTo>
                    <a:pt x="506506" y="77887"/>
                  </a:lnTo>
                  <a:lnTo>
                    <a:pt x="486607" y="83843"/>
                  </a:lnTo>
                  <a:lnTo>
                    <a:pt x="466715" y="89801"/>
                  </a:lnTo>
                  <a:lnTo>
                    <a:pt x="446828" y="95750"/>
                  </a:lnTo>
                  <a:lnTo>
                    <a:pt x="426945" y="101677"/>
                  </a:lnTo>
                  <a:lnTo>
                    <a:pt x="407065" y="107571"/>
                  </a:lnTo>
                  <a:lnTo>
                    <a:pt x="387184" y="113422"/>
                  </a:lnTo>
                  <a:lnTo>
                    <a:pt x="374066" y="117263"/>
                  </a:lnTo>
                  <a:lnTo>
                    <a:pt x="360946" y="121100"/>
                  </a:lnTo>
                  <a:lnTo>
                    <a:pt x="347825" y="124937"/>
                  </a:lnTo>
                  <a:lnTo>
                    <a:pt x="334704" y="128773"/>
                  </a:lnTo>
                  <a:lnTo>
                    <a:pt x="321583" y="132613"/>
                  </a:lnTo>
                  <a:lnTo>
                    <a:pt x="308463" y="136456"/>
                  </a:lnTo>
                  <a:lnTo>
                    <a:pt x="295345" y="140305"/>
                  </a:lnTo>
                  <a:lnTo>
                    <a:pt x="282229" y="144162"/>
                  </a:lnTo>
                  <a:lnTo>
                    <a:pt x="269115" y="148028"/>
                  </a:lnTo>
                  <a:lnTo>
                    <a:pt x="256005" y="151906"/>
                  </a:lnTo>
                  <a:lnTo>
                    <a:pt x="242898" y="155797"/>
                  </a:lnTo>
                  <a:lnTo>
                    <a:pt x="229795" y="159702"/>
                  </a:lnTo>
                  <a:lnTo>
                    <a:pt x="216697" y="163624"/>
                  </a:lnTo>
                  <a:lnTo>
                    <a:pt x="203605" y="167565"/>
                  </a:lnTo>
                  <a:lnTo>
                    <a:pt x="190519" y="171526"/>
                  </a:lnTo>
                  <a:lnTo>
                    <a:pt x="177439" y="175509"/>
                  </a:lnTo>
                  <a:lnTo>
                    <a:pt x="164366" y="179515"/>
                  </a:lnTo>
                  <a:lnTo>
                    <a:pt x="151301" y="183547"/>
                  </a:lnTo>
                  <a:lnTo>
                    <a:pt x="138244" y="187607"/>
                  </a:lnTo>
                  <a:lnTo>
                    <a:pt x="125196" y="191696"/>
                  </a:lnTo>
                  <a:lnTo>
                    <a:pt x="122987" y="192384"/>
                  </a:lnTo>
                  <a:lnTo>
                    <a:pt x="111265" y="195833"/>
                  </a:lnTo>
                  <a:lnTo>
                    <a:pt x="99101" y="199189"/>
                  </a:lnTo>
                  <a:lnTo>
                    <a:pt x="86636" y="202548"/>
                  </a:lnTo>
                  <a:lnTo>
                    <a:pt x="74014" y="206010"/>
                  </a:lnTo>
                  <a:lnTo>
                    <a:pt x="61378" y="209672"/>
                  </a:lnTo>
                  <a:lnTo>
                    <a:pt x="48870" y="213632"/>
                  </a:lnTo>
                  <a:lnTo>
                    <a:pt x="36634" y="217989"/>
                  </a:lnTo>
                  <a:lnTo>
                    <a:pt x="24812" y="222839"/>
                  </a:lnTo>
                  <a:lnTo>
                    <a:pt x="13548" y="228281"/>
                  </a:lnTo>
                  <a:lnTo>
                    <a:pt x="2984" y="234414"/>
                  </a:lnTo>
                  <a:lnTo>
                    <a:pt x="0" y="236308"/>
                  </a:lnTo>
                  <a:lnTo>
                    <a:pt x="3111" y="240511"/>
                  </a:lnTo>
                  <a:lnTo>
                    <a:pt x="6083" y="23885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9" name="object 134"/>
            <p:cNvSpPr/>
            <p:nvPr/>
          </p:nvSpPr>
          <p:spPr>
            <a:xfrm>
              <a:off x="2785338" y="5814956"/>
              <a:ext cx="756056" cy="241617"/>
            </a:xfrm>
            <a:custGeom>
              <a:avLst/>
              <a:gdLst/>
              <a:ahLst/>
              <a:cxnLst/>
              <a:rect l="l" t="t" r="r" b="b"/>
              <a:pathLst>
                <a:path w="756056" h="241617">
                  <a:moveTo>
                    <a:pt x="2628" y="241617"/>
                  </a:moveTo>
                  <a:lnTo>
                    <a:pt x="5219" y="240144"/>
                  </a:lnTo>
                  <a:lnTo>
                    <a:pt x="5895" y="239754"/>
                  </a:lnTo>
                  <a:lnTo>
                    <a:pt x="16599" y="234164"/>
                  </a:lnTo>
                  <a:lnTo>
                    <a:pt x="27975" y="229174"/>
                  </a:lnTo>
                  <a:lnTo>
                    <a:pt x="39894" y="224700"/>
                  </a:lnTo>
                  <a:lnTo>
                    <a:pt x="52223" y="220655"/>
                  </a:lnTo>
                  <a:lnTo>
                    <a:pt x="64833" y="216957"/>
                  </a:lnTo>
                  <a:lnTo>
                    <a:pt x="77592" y="213518"/>
                  </a:lnTo>
                  <a:lnTo>
                    <a:pt x="90370" y="210256"/>
                  </a:lnTo>
                  <a:lnTo>
                    <a:pt x="103036" y="207084"/>
                  </a:lnTo>
                  <a:lnTo>
                    <a:pt x="115458" y="203919"/>
                  </a:lnTo>
                  <a:lnTo>
                    <a:pt x="127507" y="200674"/>
                  </a:lnTo>
                  <a:lnTo>
                    <a:pt x="139052" y="197266"/>
                  </a:lnTo>
                  <a:lnTo>
                    <a:pt x="151287" y="193445"/>
                  </a:lnTo>
                  <a:lnTo>
                    <a:pt x="163525" y="189630"/>
                  </a:lnTo>
                  <a:lnTo>
                    <a:pt x="175765" y="185820"/>
                  </a:lnTo>
                  <a:lnTo>
                    <a:pt x="188008" y="182014"/>
                  </a:lnTo>
                  <a:lnTo>
                    <a:pt x="200253" y="178214"/>
                  </a:lnTo>
                  <a:lnTo>
                    <a:pt x="212499" y="174418"/>
                  </a:lnTo>
                  <a:lnTo>
                    <a:pt x="224749" y="170626"/>
                  </a:lnTo>
                  <a:lnTo>
                    <a:pt x="236999" y="166839"/>
                  </a:lnTo>
                  <a:lnTo>
                    <a:pt x="249252" y="163057"/>
                  </a:lnTo>
                  <a:lnTo>
                    <a:pt x="261507" y="159278"/>
                  </a:lnTo>
                  <a:lnTo>
                    <a:pt x="273763" y="155504"/>
                  </a:lnTo>
                  <a:lnTo>
                    <a:pt x="286021" y="151733"/>
                  </a:lnTo>
                  <a:lnTo>
                    <a:pt x="298280" y="147966"/>
                  </a:lnTo>
                  <a:lnTo>
                    <a:pt x="310540" y="144203"/>
                  </a:lnTo>
                  <a:lnTo>
                    <a:pt x="322802" y="140443"/>
                  </a:lnTo>
                  <a:lnTo>
                    <a:pt x="335064" y="136687"/>
                  </a:lnTo>
                  <a:lnTo>
                    <a:pt x="347328" y="132934"/>
                  </a:lnTo>
                  <a:lnTo>
                    <a:pt x="359592" y="129184"/>
                  </a:lnTo>
                  <a:lnTo>
                    <a:pt x="371858" y="125436"/>
                  </a:lnTo>
                  <a:lnTo>
                    <a:pt x="384124" y="121692"/>
                  </a:lnTo>
                  <a:lnTo>
                    <a:pt x="402553" y="116110"/>
                  </a:lnTo>
                  <a:lnTo>
                    <a:pt x="421027" y="110598"/>
                  </a:lnTo>
                  <a:lnTo>
                    <a:pt x="439540" y="105142"/>
                  </a:lnTo>
                  <a:lnTo>
                    <a:pt x="458083" y="99726"/>
                  </a:lnTo>
                  <a:lnTo>
                    <a:pt x="476649" y="94336"/>
                  </a:lnTo>
                  <a:lnTo>
                    <a:pt x="495231" y="88958"/>
                  </a:lnTo>
                  <a:lnTo>
                    <a:pt x="513822" y="83576"/>
                  </a:lnTo>
                  <a:lnTo>
                    <a:pt x="532414" y="78176"/>
                  </a:lnTo>
                  <a:lnTo>
                    <a:pt x="551000" y="72743"/>
                  </a:lnTo>
                  <a:lnTo>
                    <a:pt x="569572" y="67263"/>
                  </a:lnTo>
                  <a:lnTo>
                    <a:pt x="588124" y="61720"/>
                  </a:lnTo>
                  <a:lnTo>
                    <a:pt x="606648" y="56101"/>
                  </a:lnTo>
                  <a:lnTo>
                    <a:pt x="625136" y="50390"/>
                  </a:lnTo>
                  <a:lnTo>
                    <a:pt x="643581" y="44572"/>
                  </a:lnTo>
                  <a:lnTo>
                    <a:pt x="661976" y="38634"/>
                  </a:lnTo>
                  <a:lnTo>
                    <a:pt x="680314" y="32560"/>
                  </a:lnTo>
                  <a:lnTo>
                    <a:pt x="698587" y="26336"/>
                  </a:lnTo>
                  <a:lnTo>
                    <a:pt x="716788" y="19946"/>
                  </a:lnTo>
                  <a:lnTo>
                    <a:pt x="734910" y="13376"/>
                  </a:lnTo>
                  <a:lnTo>
                    <a:pt x="752944" y="6612"/>
                  </a:lnTo>
                  <a:lnTo>
                    <a:pt x="756056" y="5433"/>
                  </a:lnTo>
                  <a:lnTo>
                    <a:pt x="755078" y="0"/>
                  </a:lnTo>
                  <a:lnTo>
                    <a:pt x="732160" y="4779"/>
                  </a:lnTo>
                  <a:lnTo>
                    <a:pt x="712790" y="9137"/>
                  </a:lnTo>
                  <a:lnTo>
                    <a:pt x="693450" y="13775"/>
                  </a:lnTo>
                  <a:lnTo>
                    <a:pt x="674140" y="18670"/>
                  </a:lnTo>
                  <a:lnTo>
                    <a:pt x="654859" y="23800"/>
                  </a:lnTo>
                  <a:lnTo>
                    <a:pt x="635607" y="29141"/>
                  </a:lnTo>
                  <a:lnTo>
                    <a:pt x="616383" y="34670"/>
                  </a:lnTo>
                  <a:lnTo>
                    <a:pt x="597186" y="40366"/>
                  </a:lnTo>
                  <a:lnTo>
                    <a:pt x="578017" y="46204"/>
                  </a:lnTo>
                  <a:lnTo>
                    <a:pt x="558874" y="52162"/>
                  </a:lnTo>
                  <a:lnTo>
                    <a:pt x="539758" y="58217"/>
                  </a:lnTo>
                  <a:lnTo>
                    <a:pt x="520667" y="64347"/>
                  </a:lnTo>
                  <a:lnTo>
                    <a:pt x="501601" y="70528"/>
                  </a:lnTo>
                  <a:lnTo>
                    <a:pt x="482560" y="76737"/>
                  </a:lnTo>
                  <a:lnTo>
                    <a:pt x="463544" y="82952"/>
                  </a:lnTo>
                  <a:lnTo>
                    <a:pt x="444551" y="89149"/>
                  </a:lnTo>
                  <a:lnTo>
                    <a:pt x="425581" y="95306"/>
                  </a:lnTo>
                  <a:lnTo>
                    <a:pt x="406635" y="101400"/>
                  </a:lnTo>
                  <a:lnTo>
                    <a:pt x="387710" y="107408"/>
                  </a:lnTo>
                  <a:lnTo>
                    <a:pt x="368808" y="113308"/>
                  </a:lnTo>
                  <a:lnTo>
                    <a:pt x="356263" y="117189"/>
                  </a:lnTo>
                  <a:lnTo>
                    <a:pt x="343720" y="121074"/>
                  </a:lnTo>
                  <a:lnTo>
                    <a:pt x="331177" y="124961"/>
                  </a:lnTo>
                  <a:lnTo>
                    <a:pt x="318636" y="128854"/>
                  </a:lnTo>
                  <a:lnTo>
                    <a:pt x="306097" y="132751"/>
                  </a:lnTo>
                  <a:lnTo>
                    <a:pt x="293559" y="136655"/>
                  </a:lnTo>
                  <a:lnTo>
                    <a:pt x="281024" y="140567"/>
                  </a:lnTo>
                  <a:lnTo>
                    <a:pt x="268491" y="144487"/>
                  </a:lnTo>
                  <a:lnTo>
                    <a:pt x="255961" y="148416"/>
                  </a:lnTo>
                  <a:lnTo>
                    <a:pt x="243435" y="152355"/>
                  </a:lnTo>
                  <a:lnTo>
                    <a:pt x="230912" y="156305"/>
                  </a:lnTo>
                  <a:lnTo>
                    <a:pt x="218392" y="160268"/>
                  </a:lnTo>
                  <a:lnTo>
                    <a:pt x="205877" y="164244"/>
                  </a:lnTo>
                  <a:lnTo>
                    <a:pt x="193367" y="168233"/>
                  </a:lnTo>
                  <a:lnTo>
                    <a:pt x="180861" y="172238"/>
                  </a:lnTo>
                  <a:lnTo>
                    <a:pt x="168360" y="176258"/>
                  </a:lnTo>
                  <a:lnTo>
                    <a:pt x="155865" y="180296"/>
                  </a:lnTo>
                  <a:lnTo>
                    <a:pt x="143375" y="184351"/>
                  </a:lnTo>
                  <a:lnTo>
                    <a:pt x="130892" y="188425"/>
                  </a:lnTo>
                  <a:lnTo>
                    <a:pt x="118414" y="192519"/>
                  </a:lnTo>
                  <a:lnTo>
                    <a:pt x="109797" y="195253"/>
                  </a:lnTo>
                  <a:lnTo>
                    <a:pt x="97866" y="198808"/>
                  </a:lnTo>
                  <a:lnTo>
                    <a:pt x="85531" y="202371"/>
                  </a:lnTo>
                  <a:lnTo>
                    <a:pt x="72965" y="206048"/>
                  </a:lnTo>
                  <a:lnTo>
                    <a:pt x="60344" y="209941"/>
                  </a:lnTo>
                  <a:lnTo>
                    <a:pt x="47843" y="214154"/>
                  </a:lnTo>
                  <a:lnTo>
                    <a:pt x="35636" y="218790"/>
                  </a:lnTo>
                  <a:lnTo>
                    <a:pt x="23897" y="223952"/>
                  </a:lnTo>
                  <a:lnTo>
                    <a:pt x="12803" y="229744"/>
                  </a:lnTo>
                  <a:lnTo>
                    <a:pt x="2527" y="236269"/>
                  </a:lnTo>
                  <a:lnTo>
                    <a:pt x="0" y="238036"/>
                  </a:lnTo>
                  <a:lnTo>
                    <a:pt x="2628" y="24161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0" name="object 135"/>
            <p:cNvSpPr/>
            <p:nvPr/>
          </p:nvSpPr>
          <p:spPr>
            <a:xfrm>
              <a:off x="2983572" y="5837379"/>
              <a:ext cx="731519" cy="255394"/>
            </a:xfrm>
            <a:custGeom>
              <a:avLst/>
              <a:gdLst/>
              <a:ahLst/>
              <a:cxnLst/>
              <a:rect l="l" t="t" r="r" b="b"/>
              <a:pathLst>
                <a:path w="731519" h="255394">
                  <a:moveTo>
                    <a:pt x="2184" y="251113"/>
                  </a:moveTo>
                  <a:lnTo>
                    <a:pt x="0" y="251714"/>
                  </a:lnTo>
                  <a:lnTo>
                    <a:pt x="838" y="255394"/>
                  </a:lnTo>
                  <a:lnTo>
                    <a:pt x="3060" y="254977"/>
                  </a:lnTo>
                  <a:lnTo>
                    <a:pt x="14354" y="252675"/>
                  </a:lnTo>
                  <a:lnTo>
                    <a:pt x="26650" y="249697"/>
                  </a:lnTo>
                  <a:lnTo>
                    <a:pt x="38912" y="246307"/>
                  </a:lnTo>
                  <a:lnTo>
                    <a:pt x="51132" y="242584"/>
                  </a:lnTo>
                  <a:lnTo>
                    <a:pt x="63307" y="238603"/>
                  </a:lnTo>
                  <a:lnTo>
                    <a:pt x="75431" y="234442"/>
                  </a:lnTo>
                  <a:lnTo>
                    <a:pt x="87498" y="230179"/>
                  </a:lnTo>
                  <a:lnTo>
                    <a:pt x="99502" y="225889"/>
                  </a:lnTo>
                  <a:lnTo>
                    <a:pt x="111439" y="221649"/>
                  </a:lnTo>
                  <a:lnTo>
                    <a:pt x="123304" y="217538"/>
                  </a:lnTo>
                  <a:lnTo>
                    <a:pt x="135503" y="213382"/>
                  </a:lnTo>
                  <a:lnTo>
                    <a:pt x="147700" y="209222"/>
                  </a:lnTo>
                  <a:lnTo>
                    <a:pt x="159895" y="205056"/>
                  </a:lnTo>
                  <a:lnTo>
                    <a:pt x="172088" y="200885"/>
                  </a:lnTo>
                  <a:lnTo>
                    <a:pt x="184280" y="196710"/>
                  </a:lnTo>
                  <a:lnTo>
                    <a:pt x="196470" y="192529"/>
                  </a:lnTo>
                  <a:lnTo>
                    <a:pt x="208658" y="188342"/>
                  </a:lnTo>
                  <a:lnTo>
                    <a:pt x="220844" y="184150"/>
                  </a:lnTo>
                  <a:lnTo>
                    <a:pt x="233029" y="179953"/>
                  </a:lnTo>
                  <a:lnTo>
                    <a:pt x="245211" y="175751"/>
                  </a:lnTo>
                  <a:lnTo>
                    <a:pt x="257392" y="171543"/>
                  </a:lnTo>
                  <a:lnTo>
                    <a:pt x="269570" y="167329"/>
                  </a:lnTo>
                  <a:lnTo>
                    <a:pt x="281747" y="163109"/>
                  </a:lnTo>
                  <a:lnTo>
                    <a:pt x="293922" y="158884"/>
                  </a:lnTo>
                  <a:lnTo>
                    <a:pt x="306095" y="154653"/>
                  </a:lnTo>
                  <a:lnTo>
                    <a:pt x="318265" y="150416"/>
                  </a:lnTo>
                  <a:lnTo>
                    <a:pt x="330434" y="146174"/>
                  </a:lnTo>
                  <a:lnTo>
                    <a:pt x="342601" y="141925"/>
                  </a:lnTo>
                  <a:lnTo>
                    <a:pt x="354765" y="137670"/>
                  </a:lnTo>
                  <a:lnTo>
                    <a:pt x="366928" y="133409"/>
                  </a:lnTo>
                  <a:lnTo>
                    <a:pt x="384859" y="127071"/>
                  </a:lnTo>
                  <a:lnTo>
                    <a:pt x="402793" y="120632"/>
                  </a:lnTo>
                  <a:lnTo>
                    <a:pt x="420733" y="114108"/>
                  </a:lnTo>
                  <a:lnTo>
                    <a:pt x="438678" y="107518"/>
                  </a:lnTo>
                  <a:lnTo>
                    <a:pt x="456632" y="100877"/>
                  </a:lnTo>
                  <a:lnTo>
                    <a:pt x="474594" y="94203"/>
                  </a:lnTo>
                  <a:lnTo>
                    <a:pt x="492567" y="87512"/>
                  </a:lnTo>
                  <a:lnTo>
                    <a:pt x="510553" y="80822"/>
                  </a:lnTo>
                  <a:lnTo>
                    <a:pt x="528552" y="74149"/>
                  </a:lnTo>
                  <a:lnTo>
                    <a:pt x="546566" y="67510"/>
                  </a:lnTo>
                  <a:lnTo>
                    <a:pt x="564597" y="60923"/>
                  </a:lnTo>
                  <a:lnTo>
                    <a:pt x="582646" y="54404"/>
                  </a:lnTo>
                  <a:lnTo>
                    <a:pt x="600714" y="47971"/>
                  </a:lnTo>
                  <a:lnTo>
                    <a:pt x="618803" y="41639"/>
                  </a:lnTo>
                  <a:lnTo>
                    <a:pt x="636915" y="35427"/>
                  </a:lnTo>
                  <a:lnTo>
                    <a:pt x="655051" y="29350"/>
                  </a:lnTo>
                  <a:lnTo>
                    <a:pt x="673212" y="23426"/>
                  </a:lnTo>
                  <a:lnTo>
                    <a:pt x="691400" y="17672"/>
                  </a:lnTo>
                  <a:lnTo>
                    <a:pt x="709616" y="12105"/>
                  </a:lnTo>
                  <a:lnTo>
                    <a:pt x="727862" y="6742"/>
                  </a:lnTo>
                  <a:lnTo>
                    <a:pt x="731519" y="5701"/>
                  </a:lnTo>
                  <a:lnTo>
                    <a:pt x="730059" y="0"/>
                  </a:lnTo>
                  <a:lnTo>
                    <a:pt x="726376" y="353"/>
                  </a:lnTo>
                  <a:lnTo>
                    <a:pt x="715000" y="1837"/>
                  </a:lnTo>
                  <a:lnTo>
                    <a:pt x="702629" y="4211"/>
                  </a:lnTo>
                  <a:lnTo>
                    <a:pt x="690253" y="7255"/>
                  </a:lnTo>
                  <a:lnTo>
                    <a:pt x="677900" y="10838"/>
                  </a:lnTo>
                  <a:lnTo>
                    <a:pt x="665592" y="14830"/>
                  </a:lnTo>
                  <a:lnTo>
                    <a:pt x="653356" y="19102"/>
                  </a:lnTo>
                  <a:lnTo>
                    <a:pt x="641218" y="23525"/>
                  </a:lnTo>
                  <a:lnTo>
                    <a:pt x="629202" y="27969"/>
                  </a:lnTo>
                  <a:lnTo>
                    <a:pt x="617333" y="32303"/>
                  </a:lnTo>
                  <a:lnTo>
                    <a:pt x="605637" y="36399"/>
                  </a:lnTo>
                  <a:lnTo>
                    <a:pt x="593445" y="40546"/>
                  </a:lnTo>
                  <a:lnTo>
                    <a:pt x="581260" y="44714"/>
                  </a:lnTo>
                  <a:lnTo>
                    <a:pt x="569082" y="48903"/>
                  </a:lnTo>
                  <a:lnTo>
                    <a:pt x="556910" y="53110"/>
                  </a:lnTo>
                  <a:lnTo>
                    <a:pt x="544744" y="57336"/>
                  </a:lnTo>
                  <a:lnTo>
                    <a:pt x="532583" y="61577"/>
                  </a:lnTo>
                  <a:lnTo>
                    <a:pt x="520427" y="65832"/>
                  </a:lnTo>
                  <a:lnTo>
                    <a:pt x="508275" y="70101"/>
                  </a:lnTo>
                  <a:lnTo>
                    <a:pt x="496128" y="74381"/>
                  </a:lnTo>
                  <a:lnTo>
                    <a:pt x="483984" y="78672"/>
                  </a:lnTo>
                  <a:lnTo>
                    <a:pt x="471843" y="82971"/>
                  </a:lnTo>
                  <a:lnTo>
                    <a:pt x="459704" y="87278"/>
                  </a:lnTo>
                  <a:lnTo>
                    <a:pt x="447568" y="91590"/>
                  </a:lnTo>
                  <a:lnTo>
                    <a:pt x="435433" y="95906"/>
                  </a:lnTo>
                  <a:lnTo>
                    <a:pt x="423300" y="100226"/>
                  </a:lnTo>
                  <a:lnTo>
                    <a:pt x="411167" y="104547"/>
                  </a:lnTo>
                  <a:lnTo>
                    <a:pt x="399035" y="108868"/>
                  </a:lnTo>
                  <a:lnTo>
                    <a:pt x="386903" y="113187"/>
                  </a:lnTo>
                  <a:lnTo>
                    <a:pt x="374769" y="117503"/>
                  </a:lnTo>
                  <a:lnTo>
                    <a:pt x="362635" y="121815"/>
                  </a:lnTo>
                  <a:lnTo>
                    <a:pt x="344712" y="128245"/>
                  </a:lnTo>
                  <a:lnTo>
                    <a:pt x="326793" y="134796"/>
                  </a:lnTo>
                  <a:lnTo>
                    <a:pt x="308876" y="141448"/>
                  </a:lnTo>
                  <a:lnTo>
                    <a:pt x="290958" y="148181"/>
                  </a:lnTo>
                  <a:lnTo>
                    <a:pt x="273037" y="154977"/>
                  </a:lnTo>
                  <a:lnTo>
                    <a:pt x="255111" y="161815"/>
                  </a:lnTo>
                  <a:lnTo>
                    <a:pt x="237176" y="168677"/>
                  </a:lnTo>
                  <a:lnTo>
                    <a:pt x="219231" y="175542"/>
                  </a:lnTo>
                  <a:lnTo>
                    <a:pt x="201273" y="182391"/>
                  </a:lnTo>
                  <a:lnTo>
                    <a:pt x="183300" y="189205"/>
                  </a:lnTo>
                  <a:lnTo>
                    <a:pt x="165309" y="195964"/>
                  </a:lnTo>
                  <a:lnTo>
                    <a:pt x="147298" y="202649"/>
                  </a:lnTo>
                  <a:lnTo>
                    <a:pt x="129264" y="209240"/>
                  </a:lnTo>
                  <a:lnTo>
                    <a:pt x="111204" y="215717"/>
                  </a:lnTo>
                  <a:lnTo>
                    <a:pt x="93118" y="222062"/>
                  </a:lnTo>
                  <a:lnTo>
                    <a:pt x="75001" y="228255"/>
                  </a:lnTo>
                  <a:lnTo>
                    <a:pt x="56851" y="234276"/>
                  </a:lnTo>
                  <a:lnTo>
                    <a:pt x="38667" y="240105"/>
                  </a:lnTo>
                  <a:lnTo>
                    <a:pt x="20445" y="245724"/>
                  </a:lnTo>
                  <a:lnTo>
                    <a:pt x="2184" y="25111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1" name="object 136"/>
            <p:cNvSpPr/>
            <p:nvPr/>
          </p:nvSpPr>
          <p:spPr>
            <a:xfrm>
              <a:off x="2675102" y="5859783"/>
              <a:ext cx="603554" cy="137323"/>
            </a:xfrm>
            <a:custGeom>
              <a:avLst/>
              <a:gdLst/>
              <a:ahLst/>
              <a:cxnLst/>
              <a:rect l="l" t="t" r="r" b="b"/>
              <a:pathLst>
                <a:path w="603554" h="137323">
                  <a:moveTo>
                    <a:pt x="685" y="0"/>
                  </a:moveTo>
                  <a:lnTo>
                    <a:pt x="0" y="2981"/>
                  </a:lnTo>
                  <a:lnTo>
                    <a:pt x="2197" y="3338"/>
                  </a:lnTo>
                  <a:lnTo>
                    <a:pt x="4653" y="3750"/>
                  </a:lnTo>
                  <a:lnTo>
                    <a:pt x="17076" y="5942"/>
                  </a:lnTo>
                  <a:lnTo>
                    <a:pt x="29496" y="8300"/>
                  </a:lnTo>
                  <a:lnTo>
                    <a:pt x="41914" y="10809"/>
                  </a:lnTo>
                  <a:lnTo>
                    <a:pt x="54329" y="13450"/>
                  </a:lnTo>
                  <a:lnTo>
                    <a:pt x="66739" y="16206"/>
                  </a:lnTo>
                  <a:lnTo>
                    <a:pt x="79145" y="19058"/>
                  </a:lnTo>
                  <a:lnTo>
                    <a:pt x="91547" y="21991"/>
                  </a:lnTo>
                  <a:lnTo>
                    <a:pt x="103942" y="24984"/>
                  </a:lnTo>
                  <a:lnTo>
                    <a:pt x="116332" y="28022"/>
                  </a:lnTo>
                  <a:lnTo>
                    <a:pt x="128715" y="31087"/>
                  </a:lnTo>
                  <a:lnTo>
                    <a:pt x="141091" y="34160"/>
                  </a:lnTo>
                  <a:lnTo>
                    <a:pt x="153459" y="37225"/>
                  </a:lnTo>
                  <a:lnTo>
                    <a:pt x="165818" y="40264"/>
                  </a:lnTo>
                  <a:lnTo>
                    <a:pt x="178169" y="43258"/>
                  </a:lnTo>
                  <a:lnTo>
                    <a:pt x="190511" y="46191"/>
                  </a:lnTo>
                  <a:lnTo>
                    <a:pt x="202842" y="49045"/>
                  </a:lnTo>
                  <a:lnTo>
                    <a:pt x="215163" y="51802"/>
                  </a:lnTo>
                  <a:lnTo>
                    <a:pt x="234070" y="55954"/>
                  </a:lnTo>
                  <a:lnTo>
                    <a:pt x="252978" y="60107"/>
                  </a:lnTo>
                  <a:lnTo>
                    <a:pt x="271885" y="64261"/>
                  </a:lnTo>
                  <a:lnTo>
                    <a:pt x="290793" y="68416"/>
                  </a:lnTo>
                  <a:lnTo>
                    <a:pt x="309701" y="72572"/>
                  </a:lnTo>
                  <a:lnTo>
                    <a:pt x="328608" y="76731"/>
                  </a:lnTo>
                  <a:lnTo>
                    <a:pt x="347515" y="80892"/>
                  </a:lnTo>
                  <a:lnTo>
                    <a:pt x="366422" y="85056"/>
                  </a:lnTo>
                  <a:lnTo>
                    <a:pt x="385327" y="89224"/>
                  </a:lnTo>
                  <a:lnTo>
                    <a:pt x="404233" y="93397"/>
                  </a:lnTo>
                  <a:lnTo>
                    <a:pt x="423137" y="97574"/>
                  </a:lnTo>
                  <a:lnTo>
                    <a:pt x="442040" y="101756"/>
                  </a:lnTo>
                  <a:lnTo>
                    <a:pt x="460942" y="105944"/>
                  </a:lnTo>
                  <a:lnTo>
                    <a:pt x="479843" y="110139"/>
                  </a:lnTo>
                  <a:lnTo>
                    <a:pt x="498743" y="114340"/>
                  </a:lnTo>
                  <a:lnTo>
                    <a:pt x="517641" y="118549"/>
                  </a:lnTo>
                  <a:lnTo>
                    <a:pt x="536538" y="122765"/>
                  </a:lnTo>
                  <a:lnTo>
                    <a:pt x="555433" y="126990"/>
                  </a:lnTo>
                  <a:lnTo>
                    <a:pt x="574325" y="131224"/>
                  </a:lnTo>
                  <a:lnTo>
                    <a:pt x="593216" y="135468"/>
                  </a:lnTo>
                  <a:lnTo>
                    <a:pt x="601344" y="137323"/>
                  </a:lnTo>
                  <a:lnTo>
                    <a:pt x="603554" y="124574"/>
                  </a:lnTo>
                  <a:lnTo>
                    <a:pt x="595439" y="122783"/>
                  </a:lnTo>
                  <a:lnTo>
                    <a:pt x="576544" y="118588"/>
                  </a:lnTo>
                  <a:lnTo>
                    <a:pt x="557646" y="114402"/>
                  </a:lnTo>
                  <a:lnTo>
                    <a:pt x="538746" y="110227"/>
                  </a:lnTo>
                  <a:lnTo>
                    <a:pt x="519843" y="106063"/>
                  </a:lnTo>
                  <a:lnTo>
                    <a:pt x="500937" y="101909"/>
                  </a:lnTo>
                  <a:lnTo>
                    <a:pt x="482029" y="97766"/>
                  </a:lnTo>
                  <a:lnTo>
                    <a:pt x="463119" y="93633"/>
                  </a:lnTo>
                  <a:lnTo>
                    <a:pt x="444206" y="89510"/>
                  </a:lnTo>
                  <a:lnTo>
                    <a:pt x="425290" y="85399"/>
                  </a:lnTo>
                  <a:lnTo>
                    <a:pt x="406373" y="81298"/>
                  </a:lnTo>
                  <a:lnTo>
                    <a:pt x="387452" y="77208"/>
                  </a:lnTo>
                  <a:lnTo>
                    <a:pt x="368530" y="73129"/>
                  </a:lnTo>
                  <a:lnTo>
                    <a:pt x="349605" y="69061"/>
                  </a:lnTo>
                  <a:lnTo>
                    <a:pt x="330678" y="65003"/>
                  </a:lnTo>
                  <a:lnTo>
                    <a:pt x="311748" y="60957"/>
                  </a:lnTo>
                  <a:lnTo>
                    <a:pt x="292816" y="56922"/>
                  </a:lnTo>
                  <a:lnTo>
                    <a:pt x="273883" y="52898"/>
                  </a:lnTo>
                  <a:lnTo>
                    <a:pt x="254947" y="48885"/>
                  </a:lnTo>
                  <a:lnTo>
                    <a:pt x="236008" y="44883"/>
                  </a:lnTo>
                  <a:lnTo>
                    <a:pt x="217068" y="40892"/>
                  </a:lnTo>
                  <a:lnTo>
                    <a:pt x="214932" y="40440"/>
                  </a:lnTo>
                  <a:lnTo>
                    <a:pt x="202771" y="37785"/>
                  </a:lnTo>
                  <a:lnTo>
                    <a:pt x="190527" y="34994"/>
                  </a:lnTo>
                  <a:lnTo>
                    <a:pt x="178207" y="32102"/>
                  </a:lnTo>
                  <a:lnTo>
                    <a:pt x="165822" y="29143"/>
                  </a:lnTo>
                  <a:lnTo>
                    <a:pt x="153379" y="26151"/>
                  </a:lnTo>
                  <a:lnTo>
                    <a:pt x="140888" y="23161"/>
                  </a:lnTo>
                  <a:lnTo>
                    <a:pt x="128357" y="20205"/>
                  </a:lnTo>
                  <a:lnTo>
                    <a:pt x="115795" y="17319"/>
                  </a:lnTo>
                  <a:lnTo>
                    <a:pt x="103211" y="14535"/>
                  </a:lnTo>
                  <a:lnTo>
                    <a:pt x="90613" y="11890"/>
                  </a:lnTo>
                  <a:lnTo>
                    <a:pt x="78010" y="9415"/>
                  </a:lnTo>
                  <a:lnTo>
                    <a:pt x="65411" y="7146"/>
                  </a:lnTo>
                  <a:lnTo>
                    <a:pt x="52825" y="5117"/>
                  </a:lnTo>
                  <a:lnTo>
                    <a:pt x="40260" y="3361"/>
                  </a:lnTo>
                  <a:lnTo>
                    <a:pt x="27725" y="1912"/>
                  </a:lnTo>
                  <a:lnTo>
                    <a:pt x="15229" y="806"/>
                  </a:lnTo>
                  <a:lnTo>
                    <a:pt x="2781" y="7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2" name="object 137"/>
            <p:cNvSpPr/>
            <p:nvPr/>
          </p:nvSpPr>
          <p:spPr>
            <a:xfrm>
              <a:off x="3017443" y="5783510"/>
              <a:ext cx="731685" cy="138225"/>
            </a:xfrm>
            <a:custGeom>
              <a:avLst/>
              <a:gdLst/>
              <a:ahLst/>
              <a:cxnLst/>
              <a:rect l="l" t="t" r="r" b="b"/>
              <a:pathLst>
                <a:path w="731685" h="138225">
                  <a:moveTo>
                    <a:pt x="41713" y="6069"/>
                  </a:moveTo>
                  <a:lnTo>
                    <a:pt x="23311" y="3277"/>
                  </a:lnTo>
                  <a:lnTo>
                    <a:pt x="4902" y="544"/>
                  </a:lnTo>
                  <a:lnTo>
                    <a:pt x="977" y="0"/>
                  </a:lnTo>
                  <a:lnTo>
                    <a:pt x="0" y="5754"/>
                  </a:lnTo>
                  <a:lnTo>
                    <a:pt x="39728" y="14111"/>
                  </a:lnTo>
                  <a:lnTo>
                    <a:pt x="75679" y="21362"/>
                  </a:lnTo>
                  <a:lnTo>
                    <a:pt x="111683" y="28360"/>
                  </a:lnTo>
                  <a:lnTo>
                    <a:pt x="147733" y="35136"/>
                  </a:lnTo>
                  <a:lnTo>
                    <a:pt x="183823" y="41718"/>
                  </a:lnTo>
                  <a:lnTo>
                    <a:pt x="219946" y="48136"/>
                  </a:lnTo>
                  <a:lnTo>
                    <a:pt x="256096" y="54421"/>
                  </a:lnTo>
                  <a:lnTo>
                    <a:pt x="292268" y="60600"/>
                  </a:lnTo>
                  <a:lnTo>
                    <a:pt x="328455" y="66705"/>
                  </a:lnTo>
                  <a:lnTo>
                    <a:pt x="364650" y="72765"/>
                  </a:lnTo>
                  <a:lnTo>
                    <a:pt x="400847" y="78809"/>
                  </a:lnTo>
                  <a:lnTo>
                    <a:pt x="437041" y="84867"/>
                  </a:lnTo>
                  <a:lnTo>
                    <a:pt x="473225" y="90969"/>
                  </a:lnTo>
                  <a:lnTo>
                    <a:pt x="509392" y="97144"/>
                  </a:lnTo>
                  <a:lnTo>
                    <a:pt x="545537" y="103422"/>
                  </a:lnTo>
                  <a:lnTo>
                    <a:pt x="581652" y="109833"/>
                  </a:lnTo>
                  <a:lnTo>
                    <a:pt x="617733" y="116407"/>
                  </a:lnTo>
                  <a:lnTo>
                    <a:pt x="653773" y="123172"/>
                  </a:lnTo>
                  <a:lnTo>
                    <a:pt x="689765" y="130159"/>
                  </a:lnTo>
                  <a:lnTo>
                    <a:pt x="725703" y="137397"/>
                  </a:lnTo>
                  <a:lnTo>
                    <a:pt x="729716" y="138225"/>
                  </a:lnTo>
                  <a:lnTo>
                    <a:pt x="731685" y="132119"/>
                  </a:lnTo>
                  <a:lnTo>
                    <a:pt x="727900" y="130467"/>
                  </a:lnTo>
                  <a:lnTo>
                    <a:pt x="723088" y="128496"/>
                  </a:lnTo>
                  <a:lnTo>
                    <a:pt x="711267" y="124317"/>
                  </a:lnTo>
                  <a:lnTo>
                    <a:pt x="699073" y="120799"/>
                  </a:lnTo>
                  <a:lnTo>
                    <a:pt x="686596" y="117827"/>
                  </a:lnTo>
                  <a:lnTo>
                    <a:pt x="673932" y="115288"/>
                  </a:lnTo>
                  <a:lnTo>
                    <a:pt x="661170" y="113067"/>
                  </a:lnTo>
                  <a:lnTo>
                    <a:pt x="648405" y="111051"/>
                  </a:lnTo>
                  <a:lnTo>
                    <a:pt x="635728" y="109125"/>
                  </a:lnTo>
                  <a:lnTo>
                    <a:pt x="623232" y="107177"/>
                  </a:lnTo>
                  <a:lnTo>
                    <a:pt x="611009" y="105092"/>
                  </a:lnTo>
                  <a:lnTo>
                    <a:pt x="609558" y="104828"/>
                  </a:lnTo>
                  <a:lnTo>
                    <a:pt x="597061" y="102557"/>
                  </a:lnTo>
                  <a:lnTo>
                    <a:pt x="584564" y="100293"/>
                  </a:lnTo>
                  <a:lnTo>
                    <a:pt x="572066" y="98034"/>
                  </a:lnTo>
                  <a:lnTo>
                    <a:pt x="559568" y="95780"/>
                  </a:lnTo>
                  <a:lnTo>
                    <a:pt x="547069" y="93531"/>
                  </a:lnTo>
                  <a:lnTo>
                    <a:pt x="534570" y="91287"/>
                  </a:lnTo>
                  <a:lnTo>
                    <a:pt x="522070" y="89047"/>
                  </a:lnTo>
                  <a:lnTo>
                    <a:pt x="509569" y="86812"/>
                  </a:lnTo>
                  <a:lnTo>
                    <a:pt x="497068" y="84579"/>
                  </a:lnTo>
                  <a:lnTo>
                    <a:pt x="484567" y="82350"/>
                  </a:lnTo>
                  <a:lnTo>
                    <a:pt x="472064" y="80124"/>
                  </a:lnTo>
                  <a:lnTo>
                    <a:pt x="459561" y="77901"/>
                  </a:lnTo>
                  <a:lnTo>
                    <a:pt x="447058" y="75680"/>
                  </a:lnTo>
                  <a:lnTo>
                    <a:pt x="434554" y="73461"/>
                  </a:lnTo>
                  <a:lnTo>
                    <a:pt x="422048" y="71243"/>
                  </a:lnTo>
                  <a:lnTo>
                    <a:pt x="409543" y="69027"/>
                  </a:lnTo>
                  <a:lnTo>
                    <a:pt x="397036" y="66812"/>
                  </a:lnTo>
                  <a:lnTo>
                    <a:pt x="384529" y="64597"/>
                  </a:lnTo>
                  <a:lnTo>
                    <a:pt x="372021" y="62383"/>
                  </a:lnTo>
                  <a:lnTo>
                    <a:pt x="353698" y="59140"/>
                  </a:lnTo>
                  <a:lnTo>
                    <a:pt x="335374" y="55892"/>
                  </a:lnTo>
                  <a:lnTo>
                    <a:pt x="317048" y="52640"/>
                  </a:lnTo>
                  <a:lnTo>
                    <a:pt x="298720" y="49390"/>
                  </a:lnTo>
                  <a:lnTo>
                    <a:pt x="280390" y="46145"/>
                  </a:lnTo>
                  <a:lnTo>
                    <a:pt x="262057" y="42908"/>
                  </a:lnTo>
                  <a:lnTo>
                    <a:pt x="243721" y="39684"/>
                  </a:lnTo>
                  <a:lnTo>
                    <a:pt x="225381" y="36475"/>
                  </a:lnTo>
                  <a:lnTo>
                    <a:pt x="207037" y="33287"/>
                  </a:lnTo>
                  <a:lnTo>
                    <a:pt x="188690" y="30121"/>
                  </a:lnTo>
                  <a:lnTo>
                    <a:pt x="170337" y="26982"/>
                  </a:lnTo>
                  <a:lnTo>
                    <a:pt x="151980" y="23873"/>
                  </a:lnTo>
                  <a:lnTo>
                    <a:pt x="133618" y="20799"/>
                  </a:lnTo>
                  <a:lnTo>
                    <a:pt x="115250" y="17763"/>
                  </a:lnTo>
                  <a:lnTo>
                    <a:pt x="96875" y="14768"/>
                  </a:lnTo>
                  <a:lnTo>
                    <a:pt x="78495" y="11818"/>
                  </a:lnTo>
                  <a:lnTo>
                    <a:pt x="60108" y="8917"/>
                  </a:lnTo>
                  <a:lnTo>
                    <a:pt x="41713" y="606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3" name="object 138"/>
            <p:cNvSpPr/>
            <p:nvPr/>
          </p:nvSpPr>
          <p:spPr>
            <a:xfrm>
              <a:off x="2896616" y="5814714"/>
              <a:ext cx="530593" cy="128309"/>
            </a:xfrm>
            <a:custGeom>
              <a:avLst/>
              <a:gdLst/>
              <a:ahLst/>
              <a:cxnLst/>
              <a:rect l="l" t="t" r="r" b="b"/>
              <a:pathLst>
                <a:path w="530593" h="128309">
                  <a:moveTo>
                    <a:pt x="1269" y="0"/>
                  </a:moveTo>
                  <a:lnTo>
                    <a:pt x="6788" y="5800"/>
                  </a:lnTo>
                  <a:lnTo>
                    <a:pt x="18163" y="10623"/>
                  </a:lnTo>
                  <a:lnTo>
                    <a:pt x="29870" y="15029"/>
                  </a:lnTo>
                  <a:lnTo>
                    <a:pt x="41864" y="19059"/>
                  </a:lnTo>
                  <a:lnTo>
                    <a:pt x="54098" y="22753"/>
                  </a:lnTo>
                  <a:lnTo>
                    <a:pt x="66528" y="26153"/>
                  </a:lnTo>
                  <a:lnTo>
                    <a:pt x="79109" y="29298"/>
                  </a:lnTo>
                  <a:lnTo>
                    <a:pt x="91795" y="32230"/>
                  </a:lnTo>
                  <a:lnTo>
                    <a:pt x="104542" y="34990"/>
                  </a:lnTo>
                  <a:lnTo>
                    <a:pt x="117305" y="37618"/>
                  </a:lnTo>
                  <a:lnTo>
                    <a:pt x="130038" y="40155"/>
                  </a:lnTo>
                  <a:lnTo>
                    <a:pt x="142696" y="42642"/>
                  </a:lnTo>
                  <a:lnTo>
                    <a:pt x="155235" y="45120"/>
                  </a:lnTo>
                  <a:lnTo>
                    <a:pt x="167608" y="47630"/>
                  </a:lnTo>
                  <a:lnTo>
                    <a:pt x="179772" y="50212"/>
                  </a:lnTo>
                  <a:lnTo>
                    <a:pt x="191681" y="52908"/>
                  </a:lnTo>
                  <a:lnTo>
                    <a:pt x="208144" y="56757"/>
                  </a:lnTo>
                  <a:lnTo>
                    <a:pt x="224613" y="60584"/>
                  </a:lnTo>
                  <a:lnTo>
                    <a:pt x="241086" y="64389"/>
                  </a:lnTo>
                  <a:lnTo>
                    <a:pt x="257564" y="68173"/>
                  </a:lnTo>
                  <a:lnTo>
                    <a:pt x="274045" y="71937"/>
                  </a:lnTo>
                  <a:lnTo>
                    <a:pt x="290531" y="75683"/>
                  </a:lnTo>
                  <a:lnTo>
                    <a:pt x="307021" y="79411"/>
                  </a:lnTo>
                  <a:lnTo>
                    <a:pt x="323514" y="83122"/>
                  </a:lnTo>
                  <a:lnTo>
                    <a:pt x="340010" y="86818"/>
                  </a:lnTo>
                  <a:lnTo>
                    <a:pt x="356509" y="90500"/>
                  </a:lnTo>
                  <a:lnTo>
                    <a:pt x="373011" y="94168"/>
                  </a:lnTo>
                  <a:lnTo>
                    <a:pt x="389516" y="97824"/>
                  </a:lnTo>
                  <a:lnTo>
                    <a:pt x="406022" y="101469"/>
                  </a:lnTo>
                  <a:lnTo>
                    <a:pt x="422531" y="105103"/>
                  </a:lnTo>
                  <a:lnTo>
                    <a:pt x="439042" y="108728"/>
                  </a:lnTo>
                  <a:lnTo>
                    <a:pt x="455554" y="112346"/>
                  </a:lnTo>
                  <a:lnTo>
                    <a:pt x="472068" y="115956"/>
                  </a:lnTo>
                  <a:lnTo>
                    <a:pt x="488582" y="119560"/>
                  </a:lnTo>
                  <a:lnTo>
                    <a:pt x="505098" y="123160"/>
                  </a:lnTo>
                  <a:lnTo>
                    <a:pt x="521614" y="126756"/>
                  </a:lnTo>
                  <a:lnTo>
                    <a:pt x="528662" y="128309"/>
                  </a:lnTo>
                  <a:lnTo>
                    <a:pt x="530593" y="117285"/>
                  </a:lnTo>
                  <a:lnTo>
                    <a:pt x="523582" y="115788"/>
                  </a:lnTo>
                  <a:lnTo>
                    <a:pt x="507048" y="112275"/>
                  </a:lnTo>
                  <a:lnTo>
                    <a:pt x="490515" y="108755"/>
                  </a:lnTo>
                  <a:lnTo>
                    <a:pt x="473985" y="105229"/>
                  </a:lnTo>
                  <a:lnTo>
                    <a:pt x="457455" y="101696"/>
                  </a:lnTo>
                  <a:lnTo>
                    <a:pt x="440928" y="98157"/>
                  </a:lnTo>
                  <a:lnTo>
                    <a:pt x="424402" y="94613"/>
                  </a:lnTo>
                  <a:lnTo>
                    <a:pt x="407878" y="91063"/>
                  </a:lnTo>
                  <a:lnTo>
                    <a:pt x="391355" y="87509"/>
                  </a:lnTo>
                  <a:lnTo>
                    <a:pt x="374834" y="83949"/>
                  </a:lnTo>
                  <a:lnTo>
                    <a:pt x="358314" y="80386"/>
                  </a:lnTo>
                  <a:lnTo>
                    <a:pt x="341796" y="76818"/>
                  </a:lnTo>
                  <a:lnTo>
                    <a:pt x="325278" y="73246"/>
                  </a:lnTo>
                  <a:lnTo>
                    <a:pt x="308762" y="69672"/>
                  </a:lnTo>
                  <a:lnTo>
                    <a:pt x="292247" y="66094"/>
                  </a:lnTo>
                  <a:lnTo>
                    <a:pt x="275734" y="62513"/>
                  </a:lnTo>
                  <a:lnTo>
                    <a:pt x="259221" y="58929"/>
                  </a:lnTo>
                  <a:lnTo>
                    <a:pt x="242709" y="55344"/>
                  </a:lnTo>
                  <a:lnTo>
                    <a:pt x="226198" y="51757"/>
                  </a:lnTo>
                  <a:lnTo>
                    <a:pt x="209688" y="48168"/>
                  </a:lnTo>
                  <a:lnTo>
                    <a:pt x="193179" y="44578"/>
                  </a:lnTo>
                  <a:lnTo>
                    <a:pt x="188876" y="43660"/>
                  </a:lnTo>
                  <a:lnTo>
                    <a:pt x="176874" y="41264"/>
                  </a:lnTo>
                  <a:lnTo>
                    <a:pt x="164594" y="39005"/>
                  </a:lnTo>
                  <a:lnTo>
                    <a:pt x="152086" y="36835"/>
                  </a:lnTo>
                  <a:lnTo>
                    <a:pt x="139402" y="34708"/>
                  </a:lnTo>
                  <a:lnTo>
                    <a:pt x="126594" y="32577"/>
                  </a:lnTo>
                  <a:lnTo>
                    <a:pt x="113713" y="30396"/>
                  </a:lnTo>
                  <a:lnTo>
                    <a:pt x="100811" y="28117"/>
                  </a:lnTo>
                  <a:lnTo>
                    <a:pt x="87940" y="25694"/>
                  </a:lnTo>
                  <a:lnTo>
                    <a:pt x="75150" y="23080"/>
                  </a:lnTo>
                  <a:lnTo>
                    <a:pt x="62494" y="20229"/>
                  </a:lnTo>
                  <a:lnTo>
                    <a:pt x="50023" y="17093"/>
                  </a:lnTo>
                  <a:lnTo>
                    <a:pt x="37789" y="13626"/>
                  </a:lnTo>
                  <a:lnTo>
                    <a:pt x="25843" y="9782"/>
                  </a:lnTo>
                  <a:lnTo>
                    <a:pt x="14237" y="5513"/>
                  </a:lnTo>
                  <a:lnTo>
                    <a:pt x="3022" y="773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4" name="object 139"/>
            <p:cNvSpPr/>
            <p:nvPr/>
          </p:nvSpPr>
          <p:spPr>
            <a:xfrm>
              <a:off x="2447632" y="5914820"/>
              <a:ext cx="809383" cy="182895"/>
            </a:xfrm>
            <a:custGeom>
              <a:avLst/>
              <a:gdLst/>
              <a:ahLst/>
              <a:cxnLst/>
              <a:rect l="l" t="t" r="r" b="b"/>
              <a:pathLst>
                <a:path w="809383" h="182895">
                  <a:moveTo>
                    <a:pt x="3301" y="447"/>
                  </a:moveTo>
                  <a:lnTo>
                    <a:pt x="571" y="0"/>
                  </a:lnTo>
                  <a:lnTo>
                    <a:pt x="0" y="3859"/>
                  </a:lnTo>
                  <a:lnTo>
                    <a:pt x="2552" y="4549"/>
                  </a:lnTo>
                  <a:lnTo>
                    <a:pt x="42186" y="15108"/>
                  </a:lnTo>
                  <a:lnTo>
                    <a:pt x="81919" y="25335"/>
                  </a:lnTo>
                  <a:lnTo>
                    <a:pt x="121742" y="35254"/>
                  </a:lnTo>
                  <a:lnTo>
                    <a:pt x="161646" y="44894"/>
                  </a:lnTo>
                  <a:lnTo>
                    <a:pt x="201624" y="54278"/>
                  </a:lnTo>
                  <a:lnTo>
                    <a:pt x="241667" y="63434"/>
                  </a:lnTo>
                  <a:lnTo>
                    <a:pt x="281766" y="72388"/>
                  </a:lnTo>
                  <a:lnTo>
                    <a:pt x="321914" y="81165"/>
                  </a:lnTo>
                  <a:lnTo>
                    <a:pt x="362101" y="89791"/>
                  </a:lnTo>
                  <a:lnTo>
                    <a:pt x="402320" y="98292"/>
                  </a:lnTo>
                  <a:lnTo>
                    <a:pt x="442561" y="106695"/>
                  </a:lnTo>
                  <a:lnTo>
                    <a:pt x="482818" y="115026"/>
                  </a:lnTo>
                  <a:lnTo>
                    <a:pt x="523081" y="123310"/>
                  </a:lnTo>
                  <a:lnTo>
                    <a:pt x="563341" y="131573"/>
                  </a:lnTo>
                  <a:lnTo>
                    <a:pt x="603592" y="139842"/>
                  </a:lnTo>
                  <a:lnTo>
                    <a:pt x="643823" y="148143"/>
                  </a:lnTo>
                  <a:lnTo>
                    <a:pt x="684027" y="156501"/>
                  </a:lnTo>
                  <a:lnTo>
                    <a:pt x="724196" y="164942"/>
                  </a:lnTo>
                  <a:lnTo>
                    <a:pt x="764320" y="173493"/>
                  </a:lnTo>
                  <a:lnTo>
                    <a:pt x="804392" y="182180"/>
                  </a:lnTo>
                  <a:lnTo>
                    <a:pt x="807593" y="182895"/>
                  </a:lnTo>
                  <a:lnTo>
                    <a:pt x="809383" y="177620"/>
                  </a:lnTo>
                  <a:lnTo>
                    <a:pt x="786659" y="170398"/>
                  </a:lnTo>
                  <a:lnTo>
                    <a:pt x="767032" y="164534"/>
                  </a:lnTo>
                  <a:lnTo>
                    <a:pt x="747289" y="158943"/>
                  </a:lnTo>
                  <a:lnTo>
                    <a:pt x="727441" y="153601"/>
                  </a:lnTo>
                  <a:lnTo>
                    <a:pt x="707500" y="148488"/>
                  </a:lnTo>
                  <a:lnTo>
                    <a:pt x="687477" y="143582"/>
                  </a:lnTo>
                  <a:lnTo>
                    <a:pt x="667383" y="138860"/>
                  </a:lnTo>
                  <a:lnTo>
                    <a:pt x="647229" y="134302"/>
                  </a:lnTo>
                  <a:lnTo>
                    <a:pt x="627028" y="129886"/>
                  </a:lnTo>
                  <a:lnTo>
                    <a:pt x="606791" y="125589"/>
                  </a:lnTo>
                  <a:lnTo>
                    <a:pt x="586529" y="121390"/>
                  </a:lnTo>
                  <a:lnTo>
                    <a:pt x="566254" y="117267"/>
                  </a:lnTo>
                  <a:lnTo>
                    <a:pt x="545976" y="113200"/>
                  </a:lnTo>
                  <a:lnTo>
                    <a:pt x="525708" y="109165"/>
                  </a:lnTo>
                  <a:lnTo>
                    <a:pt x="505461" y="105141"/>
                  </a:lnTo>
                  <a:lnTo>
                    <a:pt x="485246" y="101107"/>
                  </a:lnTo>
                  <a:lnTo>
                    <a:pt x="465075" y="97040"/>
                  </a:lnTo>
                  <a:lnTo>
                    <a:pt x="444959" y="92920"/>
                  </a:lnTo>
                  <a:lnTo>
                    <a:pt x="424910" y="88724"/>
                  </a:lnTo>
                  <a:lnTo>
                    <a:pt x="404939" y="84430"/>
                  </a:lnTo>
                  <a:lnTo>
                    <a:pt x="384940" y="80040"/>
                  </a:lnTo>
                  <a:lnTo>
                    <a:pt x="364937" y="75597"/>
                  </a:lnTo>
                  <a:lnTo>
                    <a:pt x="344928" y="71114"/>
                  </a:lnTo>
                  <a:lnTo>
                    <a:pt x="324914" y="66603"/>
                  </a:lnTo>
                  <a:lnTo>
                    <a:pt x="304893" y="62076"/>
                  </a:lnTo>
                  <a:lnTo>
                    <a:pt x="284864" y="57545"/>
                  </a:lnTo>
                  <a:lnTo>
                    <a:pt x="264828" y="53022"/>
                  </a:lnTo>
                  <a:lnTo>
                    <a:pt x="244783" y="48520"/>
                  </a:lnTo>
                  <a:lnTo>
                    <a:pt x="224728" y="44049"/>
                  </a:lnTo>
                  <a:lnTo>
                    <a:pt x="204663" y="39623"/>
                  </a:lnTo>
                  <a:lnTo>
                    <a:pt x="184588" y="35254"/>
                  </a:lnTo>
                  <a:lnTo>
                    <a:pt x="164500" y="30952"/>
                  </a:lnTo>
                  <a:lnTo>
                    <a:pt x="144401" y="26731"/>
                  </a:lnTo>
                  <a:lnTo>
                    <a:pt x="124288" y="22603"/>
                  </a:lnTo>
                  <a:lnTo>
                    <a:pt x="104162" y="18578"/>
                  </a:lnTo>
                  <a:lnTo>
                    <a:pt x="84022" y="14671"/>
                  </a:lnTo>
                  <a:lnTo>
                    <a:pt x="63866" y="10892"/>
                  </a:lnTo>
                  <a:lnTo>
                    <a:pt x="43695" y="7253"/>
                  </a:lnTo>
                  <a:lnTo>
                    <a:pt x="23507" y="3768"/>
                  </a:lnTo>
                  <a:lnTo>
                    <a:pt x="3301" y="44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5" name="object 140"/>
            <p:cNvSpPr/>
            <p:nvPr/>
          </p:nvSpPr>
          <p:spPr>
            <a:xfrm>
              <a:off x="2129436" y="2277239"/>
              <a:ext cx="1095042" cy="1335859"/>
            </a:xfrm>
            <a:custGeom>
              <a:avLst/>
              <a:gdLst/>
              <a:ahLst/>
              <a:cxnLst/>
              <a:rect l="l" t="t" r="r" b="b"/>
              <a:pathLst>
                <a:path w="1095042" h="1335859">
                  <a:moveTo>
                    <a:pt x="77" y="419712"/>
                  </a:moveTo>
                  <a:lnTo>
                    <a:pt x="0" y="469462"/>
                  </a:lnTo>
                  <a:lnTo>
                    <a:pt x="735" y="518488"/>
                  </a:lnTo>
                  <a:lnTo>
                    <a:pt x="2209" y="566003"/>
                  </a:lnTo>
                  <a:lnTo>
                    <a:pt x="4348" y="611217"/>
                  </a:lnTo>
                  <a:lnTo>
                    <a:pt x="7078" y="653340"/>
                  </a:lnTo>
                  <a:lnTo>
                    <a:pt x="10323" y="691584"/>
                  </a:lnTo>
                  <a:lnTo>
                    <a:pt x="14011" y="725160"/>
                  </a:lnTo>
                  <a:lnTo>
                    <a:pt x="18067" y="753278"/>
                  </a:lnTo>
                  <a:lnTo>
                    <a:pt x="22416" y="775151"/>
                  </a:lnTo>
                  <a:lnTo>
                    <a:pt x="26985" y="789988"/>
                  </a:lnTo>
                  <a:lnTo>
                    <a:pt x="33005" y="805554"/>
                  </a:lnTo>
                  <a:lnTo>
                    <a:pt x="37614" y="819598"/>
                  </a:lnTo>
                  <a:lnTo>
                    <a:pt x="41080" y="832216"/>
                  </a:lnTo>
                  <a:lnTo>
                    <a:pt x="43670" y="843505"/>
                  </a:lnTo>
                  <a:lnTo>
                    <a:pt x="45649" y="853560"/>
                  </a:lnTo>
                  <a:lnTo>
                    <a:pt x="47285" y="862477"/>
                  </a:lnTo>
                  <a:lnTo>
                    <a:pt x="48845" y="870353"/>
                  </a:lnTo>
                  <a:lnTo>
                    <a:pt x="50594" y="877282"/>
                  </a:lnTo>
                  <a:lnTo>
                    <a:pt x="52800" y="883362"/>
                  </a:lnTo>
                  <a:lnTo>
                    <a:pt x="55729" y="888688"/>
                  </a:lnTo>
                  <a:lnTo>
                    <a:pt x="59648" y="893356"/>
                  </a:lnTo>
                  <a:lnTo>
                    <a:pt x="64823" y="897461"/>
                  </a:lnTo>
                  <a:lnTo>
                    <a:pt x="71522" y="901101"/>
                  </a:lnTo>
                  <a:lnTo>
                    <a:pt x="80011" y="904371"/>
                  </a:lnTo>
                  <a:lnTo>
                    <a:pt x="90556" y="907366"/>
                  </a:lnTo>
                  <a:lnTo>
                    <a:pt x="103424" y="910183"/>
                  </a:lnTo>
                  <a:lnTo>
                    <a:pt x="118882" y="912918"/>
                  </a:lnTo>
                  <a:lnTo>
                    <a:pt x="120101" y="913115"/>
                  </a:lnTo>
                  <a:lnTo>
                    <a:pt x="137622" y="916335"/>
                  </a:lnTo>
                  <a:lnTo>
                    <a:pt x="154425" y="919134"/>
                  </a:lnTo>
                  <a:lnTo>
                    <a:pt x="170580" y="921546"/>
                  </a:lnTo>
                  <a:lnTo>
                    <a:pt x="186159" y="923604"/>
                  </a:lnTo>
                  <a:lnTo>
                    <a:pt x="201233" y="925344"/>
                  </a:lnTo>
                  <a:lnTo>
                    <a:pt x="215872" y="926800"/>
                  </a:lnTo>
                  <a:lnTo>
                    <a:pt x="230147" y="928005"/>
                  </a:lnTo>
                  <a:lnTo>
                    <a:pt x="244129" y="928993"/>
                  </a:lnTo>
                  <a:lnTo>
                    <a:pt x="257889" y="929800"/>
                  </a:lnTo>
                  <a:lnTo>
                    <a:pt x="271498" y="930458"/>
                  </a:lnTo>
                  <a:lnTo>
                    <a:pt x="285027" y="931003"/>
                  </a:lnTo>
                  <a:lnTo>
                    <a:pt x="298546" y="931467"/>
                  </a:lnTo>
                  <a:lnTo>
                    <a:pt x="312126" y="931887"/>
                  </a:lnTo>
                  <a:lnTo>
                    <a:pt x="325838" y="932295"/>
                  </a:lnTo>
                  <a:lnTo>
                    <a:pt x="339754" y="932726"/>
                  </a:lnTo>
                  <a:lnTo>
                    <a:pt x="353943" y="933214"/>
                  </a:lnTo>
                  <a:lnTo>
                    <a:pt x="368477" y="933793"/>
                  </a:lnTo>
                  <a:lnTo>
                    <a:pt x="383427" y="934497"/>
                  </a:lnTo>
                  <a:lnTo>
                    <a:pt x="398863" y="935361"/>
                  </a:lnTo>
                  <a:lnTo>
                    <a:pt x="414856" y="936419"/>
                  </a:lnTo>
                  <a:lnTo>
                    <a:pt x="445856" y="1335859"/>
                  </a:lnTo>
                  <a:lnTo>
                    <a:pt x="713458" y="924786"/>
                  </a:lnTo>
                  <a:lnTo>
                    <a:pt x="726897" y="921630"/>
                  </a:lnTo>
                  <a:lnTo>
                    <a:pt x="740437" y="919082"/>
                  </a:lnTo>
                  <a:lnTo>
                    <a:pt x="754064" y="917051"/>
                  </a:lnTo>
                  <a:lnTo>
                    <a:pt x="767764" y="915448"/>
                  </a:lnTo>
                  <a:lnTo>
                    <a:pt x="781523" y="914182"/>
                  </a:lnTo>
                  <a:lnTo>
                    <a:pt x="795325" y="913164"/>
                  </a:lnTo>
                  <a:lnTo>
                    <a:pt x="809156" y="912302"/>
                  </a:lnTo>
                  <a:lnTo>
                    <a:pt x="823001" y="911507"/>
                  </a:lnTo>
                  <a:lnTo>
                    <a:pt x="836846" y="910689"/>
                  </a:lnTo>
                  <a:lnTo>
                    <a:pt x="850677" y="909757"/>
                  </a:lnTo>
                  <a:lnTo>
                    <a:pt x="864478" y="908621"/>
                  </a:lnTo>
                  <a:lnTo>
                    <a:pt x="878236" y="907192"/>
                  </a:lnTo>
                  <a:lnTo>
                    <a:pt x="891935" y="905378"/>
                  </a:lnTo>
                  <a:lnTo>
                    <a:pt x="905561" y="903090"/>
                  </a:lnTo>
                  <a:lnTo>
                    <a:pt x="919100" y="900238"/>
                  </a:lnTo>
                  <a:lnTo>
                    <a:pt x="932537" y="896731"/>
                  </a:lnTo>
                  <a:lnTo>
                    <a:pt x="945857" y="892480"/>
                  </a:lnTo>
                  <a:lnTo>
                    <a:pt x="959046" y="887393"/>
                  </a:lnTo>
                  <a:lnTo>
                    <a:pt x="972089" y="881381"/>
                  </a:lnTo>
                  <a:lnTo>
                    <a:pt x="984971" y="874354"/>
                  </a:lnTo>
                  <a:lnTo>
                    <a:pt x="1000375" y="864646"/>
                  </a:lnTo>
                  <a:lnTo>
                    <a:pt x="1014080" y="854168"/>
                  </a:lnTo>
                  <a:lnTo>
                    <a:pt x="1026192" y="842961"/>
                  </a:lnTo>
                  <a:lnTo>
                    <a:pt x="1036814" y="831072"/>
                  </a:lnTo>
                  <a:lnTo>
                    <a:pt x="1046053" y="818542"/>
                  </a:lnTo>
                  <a:lnTo>
                    <a:pt x="1054011" y="805416"/>
                  </a:lnTo>
                  <a:lnTo>
                    <a:pt x="1060795" y="791737"/>
                  </a:lnTo>
                  <a:lnTo>
                    <a:pt x="1066508" y="777549"/>
                  </a:lnTo>
                  <a:lnTo>
                    <a:pt x="1071256" y="762896"/>
                  </a:lnTo>
                  <a:lnTo>
                    <a:pt x="1075143" y="747821"/>
                  </a:lnTo>
                  <a:lnTo>
                    <a:pt x="1078274" y="732368"/>
                  </a:lnTo>
                  <a:lnTo>
                    <a:pt x="1080753" y="716580"/>
                  </a:lnTo>
                  <a:lnTo>
                    <a:pt x="1082685" y="700501"/>
                  </a:lnTo>
                  <a:lnTo>
                    <a:pt x="1084176" y="684176"/>
                  </a:lnTo>
                  <a:lnTo>
                    <a:pt x="1085329" y="667646"/>
                  </a:lnTo>
                  <a:lnTo>
                    <a:pt x="1086249" y="650957"/>
                  </a:lnTo>
                  <a:lnTo>
                    <a:pt x="1087041" y="634151"/>
                  </a:lnTo>
                  <a:lnTo>
                    <a:pt x="1087810" y="617273"/>
                  </a:lnTo>
                  <a:lnTo>
                    <a:pt x="1088660" y="600366"/>
                  </a:lnTo>
                  <a:lnTo>
                    <a:pt x="1089696" y="583473"/>
                  </a:lnTo>
                  <a:lnTo>
                    <a:pt x="1091347" y="562499"/>
                  </a:lnTo>
                  <a:lnTo>
                    <a:pt x="1092766" y="540393"/>
                  </a:lnTo>
                  <a:lnTo>
                    <a:pt x="1093893" y="517302"/>
                  </a:lnTo>
                  <a:lnTo>
                    <a:pt x="1094671" y="493377"/>
                  </a:lnTo>
                  <a:lnTo>
                    <a:pt x="1095042" y="468764"/>
                  </a:lnTo>
                  <a:lnTo>
                    <a:pt x="1094946" y="443613"/>
                  </a:lnTo>
                  <a:lnTo>
                    <a:pt x="1094327" y="418072"/>
                  </a:lnTo>
                  <a:lnTo>
                    <a:pt x="1093126" y="392289"/>
                  </a:lnTo>
                  <a:lnTo>
                    <a:pt x="1091285" y="366412"/>
                  </a:lnTo>
                  <a:lnTo>
                    <a:pt x="1088745" y="340591"/>
                  </a:lnTo>
                  <a:lnTo>
                    <a:pt x="1085448" y="314972"/>
                  </a:lnTo>
                  <a:lnTo>
                    <a:pt x="1081337" y="289706"/>
                  </a:lnTo>
                  <a:lnTo>
                    <a:pt x="1076353" y="264940"/>
                  </a:lnTo>
                  <a:lnTo>
                    <a:pt x="1070438" y="240822"/>
                  </a:lnTo>
                  <a:lnTo>
                    <a:pt x="1063533" y="217501"/>
                  </a:lnTo>
                  <a:lnTo>
                    <a:pt x="1055582" y="195125"/>
                  </a:lnTo>
                  <a:lnTo>
                    <a:pt x="1046524" y="173843"/>
                  </a:lnTo>
                  <a:lnTo>
                    <a:pt x="1036303" y="153804"/>
                  </a:lnTo>
                  <a:lnTo>
                    <a:pt x="1024860" y="135154"/>
                  </a:lnTo>
                  <a:lnTo>
                    <a:pt x="1012137" y="118044"/>
                  </a:lnTo>
                  <a:lnTo>
                    <a:pt x="996245" y="100597"/>
                  </a:lnTo>
                  <a:lnTo>
                    <a:pt x="978911" y="85384"/>
                  </a:lnTo>
                  <a:lnTo>
                    <a:pt x="960262" y="72254"/>
                  </a:lnTo>
                  <a:lnTo>
                    <a:pt x="940426" y="61054"/>
                  </a:lnTo>
                  <a:lnTo>
                    <a:pt x="919532" y="51635"/>
                  </a:lnTo>
                  <a:lnTo>
                    <a:pt x="897707" y="43844"/>
                  </a:lnTo>
                  <a:lnTo>
                    <a:pt x="875079" y="37531"/>
                  </a:lnTo>
                  <a:lnTo>
                    <a:pt x="851776" y="32544"/>
                  </a:lnTo>
                  <a:lnTo>
                    <a:pt x="827927" y="28732"/>
                  </a:lnTo>
                  <a:lnTo>
                    <a:pt x="803658" y="25943"/>
                  </a:lnTo>
                  <a:lnTo>
                    <a:pt x="779099" y="24027"/>
                  </a:lnTo>
                  <a:lnTo>
                    <a:pt x="754377" y="22833"/>
                  </a:lnTo>
                  <a:lnTo>
                    <a:pt x="729621" y="22208"/>
                  </a:lnTo>
                  <a:lnTo>
                    <a:pt x="704957" y="22002"/>
                  </a:lnTo>
                  <a:lnTo>
                    <a:pt x="680515" y="22064"/>
                  </a:lnTo>
                  <a:lnTo>
                    <a:pt x="656422" y="22242"/>
                  </a:lnTo>
                  <a:lnTo>
                    <a:pt x="632806" y="22385"/>
                  </a:lnTo>
                  <a:lnTo>
                    <a:pt x="609795" y="22342"/>
                  </a:lnTo>
                  <a:lnTo>
                    <a:pt x="587517" y="21961"/>
                  </a:lnTo>
                  <a:lnTo>
                    <a:pt x="566100" y="21092"/>
                  </a:lnTo>
                  <a:lnTo>
                    <a:pt x="543399" y="19625"/>
                  </a:lnTo>
                  <a:lnTo>
                    <a:pt x="519599" y="17640"/>
                  </a:lnTo>
                  <a:lnTo>
                    <a:pt x="494840" y="15278"/>
                  </a:lnTo>
                  <a:lnTo>
                    <a:pt x="469261" y="12685"/>
                  </a:lnTo>
                  <a:lnTo>
                    <a:pt x="443000" y="10000"/>
                  </a:lnTo>
                  <a:lnTo>
                    <a:pt x="416197" y="7369"/>
                  </a:lnTo>
                  <a:lnTo>
                    <a:pt x="388991" y="4933"/>
                  </a:lnTo>
                  <a:lnTo>
                    <a:pt x="361521" y="2835"/>
                  </a:lnTo>
                  <a:lnTo>
                    <a:pt x="333925" y="1219"/>
                  </a:lnTo>
                  <a:lnTo>
                    <a:pt x="306344" y="226"/>
                  </a:lnTo>
                  <a:lnTo>
                    <a:pt x="278915" y="0"/>
                  </a:lnTo>
                  <a:lnTo>
                    <a:pt x="251779" y="683"/>
                  </a:lnTo>
                  <a:lnTo>
                    <a:pt x="225073" y="2418"/>
                  </a:lnTo>
                  <a:lnTo>
                    <a:pt x="198938" y="5348"/>
                  </a:lnTo>
                  <a:lnTo>
                    <a:pt x="173512" y="9615"/>
                  </a:lnTo>
                  <a:lnTo>
                    <a:pt x="148934" y="15364"/>
                  </a:lnTo>
                  <a:lnTo>
                    <a:pt x="125343" y="22735"/>
                  </a:lnTo>
                  <a:lnTo>
                    <a:pt x="102878" y="31873"/>
                  </a:lnTo>
                  <a:lnTo>
                    <a:pt x="81679" y="42919"/>
                  </a:lnTo>
                  <a:lnTo>
                    <a:pt x="61885" y="56017"/>
                  </a:lnTo>
                  <a:lnTo>
                    <a:pt x="49598" y="69604"/>
                  </a:lnTo>
                  <a:lnTo>
                    <a:pt x="38865" y="90357"/>
                  </a:lnTo>
                  <a:lnTo>
                    <a:pt x="29613" y="117489"/>
                  </a:lnTo>
                  <a:lnTo>
                    <a:pt x="21768" y="150209"/>
                  </a:lnTo>
                  <a:lnTo>
                    <a:pt x="15255" y="187729"/>
                  </a:lnTo>
                  <a:lnTo>
                    <a:pt x="10000" y="229260"/>
                  </a:lnTo>
                  <a:lnTo>
                    <a:pt x="5929" y="274012"/>
                  </a:lnTo>
                  <a:lnTo>
                    <a:pt x="2967" y="321198"/>
                  </a:lnTo>
                  <a:lnTo>
                    <a:pt x="1041" y="370027"/>
                  </a:lnTo>
                  <a:lnTo>
                    <a:pt x="77" y="419712"/>
                  </a:lnTo>
                  <a:close/>
                </a:path>
              </a:pathLst>
            </a:custGeom>
            <a:solidFill>
              <a:srgbClr val="89C5B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6" name="object 141"/>
            <p:cNvSpPr/>
            <p:nvPr/>
          </p:nvSpPr>
          <p:spPr>
            <a:xfrm>
              <a:off x="2106289" y="2254681"/>
              <a:ext cx="498328" cy="1380611"/>
            </a:xfrm>
            <a:custGeom>
              <a:avLst/>
              <a:gdLst/>
              <a:ahLst/>
              <a:cxnLst/>
              <a:rect l="l" t="t" r="r" b="b"/>
              <a:pathLst>
                <a:path w="498328" h="1380611">
                  <a:moveTo>
                    <a:pt x="488353" y="1303044"/>
                  </a:moveTo>
                  <a:lnTo>
                    <a:pt x="488299" y="1314555"/>
                  </a:lnTo>
                  <a:lnTo>
                    <a:pt x="489852" y="1334530"/>
                  </a:lnTo>
                  <a:lnTo>
                    <a:pt x="498328" y="1287047"/>
                  </a:lnTo>
                  <a:lnTo>
                    <a:pt x="488353" y="1303044"/>
                  </a:lnTo>
                  <a:close/>
                </a:path>
                <a:path w="498328" h="1380611">
                  <a:moveTo>
                    <a:pt x="427429" y="935555"/>
                  </a:moveTo>
                  <a:lnTo>
                    <a:pt x="414754" y="934881"/>
                  </a:lnTo>
                  <a:lnTo>
                    <a:pt x="415575" y="962901"/>
                  </a:lnTo>
                  <a:lnTo>
                    <a:pt x="417178" y="964381"/>
                  </a:lnTo>
                  <a:lnTo>
                    <a:pt x="426527" y="972994"/>
                  </a:lnTo>
                  <a:lnTo>
                    <a:pt x="427429" y="935555"/>
                  </a:lnTo>
                  <a:close/>
                </a:path>
                <a:path w="498328" h="1380611">
                  <a:moveTo>
                    <a:pt x="435844" y="981596"/>
                  </a:moveTo>
                  <a:lnTo>
                    <a:pt x="420290" y="980655"/>
                  </a:lnTo>
                  <a:lnTo>
                    <a:pt x="421790" y="1042799"/>
                  </a:lnTo>
                  <a:lnTo>
                    <a:pt x="423343" y="1062774"/>
                  </a:lnTo>
                  <a:lnTo>
                    <a:pt x="424896" y="1082749"/>
                  </a:lnTo>
                  <a:lnTo>
                    <a:pt x="426448" y="1102724"/>
                  </a:lnTo>
                  <a:lnTo>
                    <a:pt x="428001" y="1122700"/>
                  </a:lnTo>
                  <a:lnTo>
                    <a:pt x="429553" y="1142676"/>
                  </a:lnTo>
                  <a:lnTo>
                    <a:pt x="431105" y="1162652"/>
                  </a:lnTo>
                  <a:lnTo>
                    <a:pt x="432657" y="1182628"/>
                  </a:lnTo>
                  <a:lnTo>
                    <a:pt x="434209" y="1202605"/>
                  </a:lnTo>
                  <a:lnTo>
                    <a:pt x="435761" y="1222582"/>
                  </a:lnTo>
                  <a:lnTo>
                    <a:pt x="437313" y="1242559"/>
                  </a:lnTo>
                  <a:lnTo>
                    <a:pt x="438865" y="1262537"/>
                  </a:lnTo>
                  <a:lnTo>
                    <a:pt x="440417" y="1282515"/>
                  </a:lnTo>
                  <a:lnTo>
                    <a:pt x="441969" y="1302493"/>
                  </a:lnTo>
                  <a:lnTo>
                    <a:pt x="443521" y="1322472"/>
                  </a:lnTo>
                  <a:lnTo>
                    <a:pt x="445074" y="1342451"/>
                  </a:lnTo>
                  <a:lnTo>
                    <a:pt x="446626" y="1362431"/>
                  </a:lnTo>
                  <a:lnTo>
                    <a:pt x="450370" y="1373310"/>
                  </a:lnTo>
                  <a:lnTo>
                    <a:pt x="458181" y="1379249"/>
                  </a:lnTo>
                  <a:lnTo>
                    <a:pt x="460488" y="1367507"/>
                  </a:lnTo>
                  <a:lnTo>
                    <a:pt x="458425" y="1351052"/>
                  </a:lnTo>
                  <a:lnTo>
                    <a:pt x="456478" y="1360135"/>
                  </a:lnTo>
                  <a:lnTo>
                    <a:pt x="458425" y="1351052"/>
                  </a:lnTo>
                  <a:lnTo>
                    <a:pt x="460380" y="955027"/>
                  </a:lnTo>
                  <a:lnTo>
                    <a:pt x="454363" y="943087"/>
                  </a:lnTo>
                  <a:lnTo>
                    <a:pt x="442347" y="936612"/>
                  </a:lnTo>
                  <a:lnTo>
                    <a:pt x="440098" y="936320"/>
                  </a:lnTo>
                  <a:lnTo>
                    <a:pt x="435844" y="981596"/>
                  </a:lnTo>
                  <a:close/>
                </a:path>
                <a:path w="498328" h="1380611">
                  <a:moveTo>
                    <a:pt x="478379" y="1319044"/>
                  </a:moveTo>
                  <a:lnTo>
                    <a:pt x="487509" y="1304398"/>
                  </a:lnTo>
                  <a:lnTo>
                    <a:pt x="486745" y="1294580"/>
                  </a:lnTo>
                  <a:lnTo>
                    <a:pt x="485193" y="1274605"/>
                  </a:lnTo>
                  <a:lnTo>
                    <a:pt x="483640" y="1254631"/>
                  </a:lnTo>
                  <a:lnTo>
                    <a:pt x="482089" y="1234657"/>
                  </a:lnTo>
                  <a:lnTo>
                    <a:pt x="480537" y="1214683"/>
                  </a:lnTo>
                  <a:lnTo>
                    <a:pt x="478986" y="1194709"/>
                  </a:lnTo>
                  <a:lnTo>
                    <a:pt x="477435" y="1174735"/>
                  </a:lnTo>
                  <a:lnTo>
                    <a:pt x="475884" y="1154762"/>
                  </a:lnTo>
                  <a:lnTo>
                    <a:pt x="474333" y="1134788"/>
                  </a:lnTo>
                  <a:lnTo>
                    <a:pt x="472783" y="1114815"/>
                  </a:lnTo>
                  <a:lnTo>
                    <a:pt x="471233" y="1094842"/>
                  </a:lnTo>
                  <a:lnTo>
                    <a:pt x="469682" y="1074869"/>
                  </a:lnTo>
                  <a:lnTo>
                    <a:pt x="468403" y="1335047"/>
                  </a:lnTo>
                  <a:lnTo>
                    <a:pt x="475930" y="1369574"/>
                  </a:lnTo>
                  <a:lnTo>
                    <a:pt x="467843" y="1371282"/>
                  </a:lnTo>
                  <a:lnTo>
                    <a:pt x="468110" y="1380611"/>
                  </a:lnTo>
                  <a:lnTo>
                    <a:pt x="478209" y="1377757"/>
                  </a:lnTo>
                  <a:lnTo>
                    <a:pt x="486529" y="1371049"/>
                  </a:lnTo>
                  <a:lnTo>
                    <a:pt x="491121" y="1360847"/>
                  </a:lnTo>
                  <a:lnTo>
                    <a:pt x="491406" y="1354506"/>
                  </a:lnTo>
                  <a:lnTo>
                    <a:pt x="490984" y="1349070"/>
                  </a:lnTo>
                  <a:lnTo>
                    <a:pt x="479570" y="1365872"/>
                  </a:lnTo>
                  <a:lnTo>
                    <a:pt x="487509" y="1304398"/>
                  </a:lnTo>
                  <a:lnTo>
                    <a:pt x="478379" y="1319044"/>
                  </a:lnTo>
                  <a:close/>
                </a:path>
                <a:path w="498328" h="1380611">
                  <a:moveTo>
                    <a:pt x="468403" y="1335047"/>
                  </a:moveTo>
                  <a:lnTo>
                    <a:pt x="469682" y="1074869"/>
                  </a:lnTo>
                  <a:lnTo>
                    <a:pt x="468132" y="1054895"/>
                  </a:lnTo>
                  <a:lnTo>
                    <a:pt x="466582" y="1034922"/>
                  </a:lnTo>
                  <a:lnTo>
                    <a:pt x="465032" y="1014948"/>
                  </a:lnTo>
                  <a:lnTo>
                    <a:pt x="463481" y="994975"/>
                  </a:lnTo>
                  <a:lnTo>
                    <a:pt x="461931" y="975001"/>
                  </a:lnTo>
                  <a:lnTo>
                    <a:pt x="460380" y="955027"/>
                  </a:lnTo>
                  <a:lnTo>
                    <a:pt x="458425" y="1351052"/>
                  </a:lnTo>
                  <a:lnTo>
                    <a:pt x="460488" y="1367507"/>
                  </a:lnTo>
                  <a:lnTo>
                    <a:pt x="458181" y="1379249"/>
                  </a:lnTo>
                  <a:lnTo>
                    <a:pt x="468110" y="1380611"/>
                  </a:lnTo>
                  <a:lnTo>
                    <a:pt x="467843" y="1371282"/>
                  </a:lnTo>
                  <a:lnTo>
                    <a:pt x="475930" y="1369574"/>
                  </a:lnTo>
                  <a:lnTo>
                    <a:pt x="468403" y="1335047"/>
                  </a:lnTo>
                  <a:close/>
                </a:path>
                <a:path w="498328" h="1380611">
                  <a:moveTo>
                    <a:pt x="488353" y="1303044"/>
                  </a:moveTo>
                  <a:lnTo>
                    <a:pt x="487509" y="1304398"/>
                  </a:lnTo>
                  <a:lnTo>
                    <a:pt x="479570" y="1365872"/>
                  </a:lnTo>
                  <a:lnTo>
                    <a:pt x="490984" y="1349070"/>
                  </a:lnTo>
                  <a:lnTo>
                    <a:pt x="491663" y="1348070"/>
                  </a:lnTo>
                  <a:lnTo>
                    <a:pt x="503755" y="1330270"/>
                  </a:lnTo>
                  <a:lnTo>
                    <a:pt x="515844" y="1312471"/>
                  </a:lnTo>
                  <a:lnTo>
                    <a:pt x="527929" y="1294672"/>
                  </a:lnTo>
                  <a:lnTo>
                    <a:pt x="540008" y="1276871"/>
                  </a:lnTo>
                  <a:lnTo>
                    <a:pt x="552080" y="1259066"/>
                  </a:lnTo>
                  <a:lnTo>
                    <a:pt x="564144" y="1241258"/>
                  </a:lnTo>
                  <a:lnTo>
                    <a:pt x="576197" y="1223443"/>
                  </a:lnTo>
                  <a:lnTo>
                    <a:pt x="588239" y="1205622"/>
                  </a:lnTo>
                  <a:lnTo>
                    <a:pt x="600268" y="1187791"/>
                  </a:lnTo>
                  <a:lnTo>
                    <a:pt x="612282" y="1169951"/>
                  </a:lnTo>
                  <a:lnTo>
                    <a:pt x="624279" y="1152099"/>
                  </a:lnTo>
                  <a:lnTo>
                    <a:pt x="636259" y="1134235"/>
                  </a:lnTo>
                  <a:lnTo>
                    <a:pt x="648220" y="1116356"/>
                  </a:lnTo>
                  <a:lnTo>
                    <a:pt x="660161" y="1098462"/>
                  </a:lnTo>
                  <a:lnTo>
                    <a:pt x="672079" y="1080551"/>
                  </a:lnTo>
                  <a:lnTo>
                    <a:pt x="683973" y="1062622"/>
                  </a:lnTo>
                  <a:lnTo>
                    <a:pt x="695842" y="1044673"/>
                  </a:lnTo>
                  <a:lnTo>
                    <a:pt x="707684" y="1026703"/>
                  </a:lnTo>
                  <a:lnTo>
                    <a:pt x="719498" y="1008710"/>
                  </a:lnTo>
                  <a:lnTo>
                    <a:pt x="726432" y="998083"/>
                  </a:lnTo>
                  <a:lnTo>
                    <a:pt x="733381" y="987452"/>
                  </a:lnTo>
                  <a:lnTo>
                    <a:pt x="740341" y="976823"/>
                  </a:lnTo>
                  <a:lnTo>
                    <a:pt x="747306" y="966197"/>
                  </a:lnTo>
                  <a:lnTo>
                    <a:pt x="751642" y="959587"/>
                  </a:lnTo>
                  <a:lnTo>
                    <a:pt x="757098" y="958226"/>
                  </a:lnTo>
                  <a:lnTo>
                    <a:pt x="769518" y="957095"/>
                  </a:lnTo>
                  <a:lnTo>
                    <a:pt x="785934" y="956175"/>
                  </a:lnTo>
                  <a:lnTo>
                    <a:pt x="803377" y="955445"/>
                  </a:lnTo>
                  <a:lnTo>
                    <a:pt x="818879" y="954887"/>
                  </a:lnTo>
                  <a:lnTo>
                    <a:pt x="829471" y="954479"/>
                  </a:lnTo>
                  <a:lnTo>
                    <a:pt x="843875" y="953578"/>
                  </a:lnTo>
                  <a:lnTo>
                    <a:pt x="856595" y="952751"/>
                  </a:lnTo>
                  <a:lnTo>
                    <a:pt x="869272" y="951862"/>
                  </a:lnTo>
                  <a:lnTo>
                    <a:pt x="881912" y="950861"/>
                  </a:lnTo>
                  <a:lnTo>
                    <a:pt x="894518" y="949696"/>
                  </a:lnTo>
                  <a:lnTo>
                    <a:pt x="907097" y="948319"/>
                  </a:lnTo>
                  <a:lnTo>
                    <a:pt x="919653" y="946677"/>
                  </a:lnTo>
                  <a:lnTo>
                    <a:pt x="932192" y="944721"/>
                  </a:lnTo>
                  <a:lnTo>
                    <a:pt x="944718" y="942401"/>
                  </a:lnTo>
                  <a:lnTo>
                    <a:pt x="957237" y="939667"/>
                  </a:lnTo>
                  <a:lnTo>
                    <a:pt x="978071" y="933834"/>
                  </a:lnTo>
                  <a:lnTo>
                    <a:pt x="995572" y="927252"/>
                  </a:lnTo>
                  <a:lnTo>
                    <a:pt x="1011727" y="919519"/>
                  </a:lnTo>
                  <a:lnTo>
                    <a:pt x="1026588" y="910697"/>
                  </a:lnTo>
                  <a:lnTo>
                    <a:pt x="1040207" y="900848"/>
                  </a:lnTo>
                  <a:lnTo>
                    <a:pt x="1052635" y="890036"/>
                  </a:lnTo>
                  <a:lnTo>
                    <a:pt x="1063925" y="878322"/>
                  </a:lnTo>
                  <a:lnTo>
                    <a:pt x="1074127" y="865768"/>
                  </a:lnTo>
                  <a:lnTo>
                    <a:pt x="1083294" y="852437"/>
                  </a:lnTo>
                  <a:lnTo>
                    <a:pt x="1091477" y="838391"/>
                  </a:lnTo>
                  <a:lnTo>
                    <a:pt x="1098727" y="823692"/>
                  </a:lnTo>
                  <a:lnTo>
                    <a:pt x="1105097" y="808403"/>
                  </a:lnTo>
                  <a:lnTo>
                    <a:pt x="1110639" y="792586"/>
                  </a:lnTo>
                  <a:lnTo>
                    <a:pt x="1115403" y="776303"/>
                  </a:lnTo>
                  <a:lnTo>
                    <a:pt x="1119441" y="759616"/>
                  </a:lnTo>
                  <a:lnTo>
                    <a:pt x="1122806" y="742589"/>
                  </a:lnTo>
                  <a:lnTo>
                    <a:pt x="1125548" y="725282"/>
                  </a:lnTo>
                  <a:lnTo>
                    <a:pt x="1127720" y="707759"/>
                  </a:lnTo>
                  <a:lnTo>
                    <a:pt x="1129373" y="690082"/>
                  </a:lnTo>
                  <a:lnTo>
                    <a:pt x="1130559" y="672313"/>
                  </a:lnTo>
                  <a:lnTo>
                    <a:pt x="1132470" y="639240"/>
                  </a:lnTo>
                  <a:lnTo>
                    <a:pt x="1134521" y="604651"/>
                  </a:lnTo>
                  <a:lnTo>
                    <a:pt x="1136468" y="568825"/>
                  </a:lnTo>
                  <a:lnTo>
                    <a:pt x="1138070" y="532045"/>
                  </a:lnTo>
                  <a:lnTo>
                    <a:pt x="1139082" y="494590"/>
                  </a:lnTo>
                  <a:lnTo>
                    <a:pt x="1139262" y="456742"/>
                  </a:lnTo>
                  <a:lnTo>
                    <a:pt x="1138367" y="418780"/>
                  </a:lnTo>
                  <a:lnTo>
                    <a:pt x="1136155" y="380985"/>
                  </a:lnTo>
                  <a:lnTo>
                    <a:pt x="1132382" y="343638"/>
                  </a:lnTo>
                  <a:lnTo>
                    <a:pt x="1126805" y="307019"/>
                  </a:lnTo>
                  <a:lnTo>
                    <a:pt x="1119182" y="271410"/>
                  </a:lnTo>
                  <a:lnTo>
                    <a:pt x="1109269" y="237090"/>
                  </a:lnTo>
                  <a:lnTo>
                    <a:pt x="1096825" y="204341"/>
                  </a:lnTo>
                  <a:lnTo>
                    <a:pt x="1081605" y="173442"/>
                  </a:lnTo>
                  <a:lnTo>
                    <a:pt x="1063367" y="144675"/>
                  </a:lnTo>
                  <a:lnTo>
                    <a:pt x="1041868" y="118320"/>
                  </a:lnTo>
                  <a:lnTo>
                    <a:pt x="1016866" y="94658"/>
                  </a:lnTo>
                  <a:lnTo>
                    <a:pt x="988116" y="73969"/>
                  </a:lnTo>
                  <a:lnTo>
                    <a:pt x="955377" y="56534"/>
                  </a:lnTo>
                  <a:lnTo>
                    <a:pt x="918406" y="42634"/>
                  </a:lnTo>
                  <a:lnTo>
                    <a:pt x="882618" y="33405"/>
                  </a:lnTo>
                  <a:lnTo>
                    <a:pt x="846274" y="27147"/>
                  </a:lnTo>
                  <a:lnTo>
                    <a:pt x="809488" y="23313"/>
                  </a:lnTo>
                  <a:lnTo>
                    <a:pt x="772375" y="21355"/>
                  </a:lnTo>
                  <a:lnTo>
                    <a:pt x="735050" y="20727"/>
                  </a:lnTo>
                  <a:lnTo>
                    <a:pt x="716343" y="20739"/>
                  </a:lnTo>
                  <a:lnTo>
                    <a:pt x="697627" y="20880"/>
                  </a:lnTo>
                  <a:lnTo>
                    <a:pt x="678915" y="21078"/>
                  </a:lnTo>
                  <a:lnTo>
                    <a:pt x="660221" y="21267"/>
                  </a:lnTo>
                  <a:lnTo>
                    <a:pt x="641561" y="21378"/>
                  </a:lnTo>
                  <a:lnTo>
                    <a:pt x="622947" y="21342"/>
                  </a:lnTo>
                  <a:lnTo>
                    <a:pt x="604396" y="21091"/>
                  </a:lnTo>
                  <a:lnTo>
                    <a:pt x="585920" y="20557"/>
                  </a:lnTo>
                  <a:lnTo>
                    <a:pt x="567535" y="19671"/>
                  </a:lnTo>
                  <a:lnTo>
                    <a:pt x="549255" y="18364"/>
                  </a:lnTo>
                  <a:lnTo>
                    <a:pt x="529864" y="16640"/>
                  </a:lnTo>
                  <a:lnTo>
                    <a:pt x="510419" y="14768"/>
                  </a:lnTo>
                  <a:lnTo>
                    <a:pt x="490926" y="12804"/>
                  </a:lnTo>
                  <a:lnTo>
                    <a:pt x="471393" y="10802"/>
                  </a:lnTo>
                  <a:lnTo>
                    <a:pt x="451827" y="8818"/>
                  </a:lnTo>
                  <a:lnTo>
                    <a:pt x="412627" y="5118"/>
                  </a:lnTo>
                  <a:lnTo>
                    <a:pt x="373386" y="2144"/>
                  </a:lnTo>
                  <a:lnTo>
                    <a:pt x="334163" y="332"/>
                  </a:lnTo>
                  <a:lnTo>
                    <a:pt x="314578" y="0"/>
                  </a:lnTo>
                  <a:lnTo>
                    <a:pt x="295019" y="122"/>
                  </a:lnTo>
                  <a:lnTo>
                    <a:pt x="256013" y="1950"/>
                  </a:lnTo>
                  <a:lnTo>
                    <a:pt x="217204" y="6255"/>
                  </a:lnTo>
                  <a:lnTo>
                    <a:pt x="178653" y="13474"/>
                  </a:lnTo>
                  <a:lnTo>
                    <a:pt x="143465" y="23228"/>
                  </a:lnTo>
                  <a:lnTo>
                    <a:pt x="115242" y="34913"/>
                  </a:lnTo>
                  <a:lnTo>
                    <a:pt x="81536" y="56975"/>
                  </a:lnTo>
                  <a:lnTo>
                    <a:pt x="56669" y="84306"/>
                  </a:lnTo>
                  <a:lnTo>
                    <a:pt x="38932" y="116712"/>
                  </a:lnTo>
                  <a:lnTo>
                    <a:pt x="26619" y="154000"/>
                  </a:lnTo>
                  <a:lnTo>
                    <a:pt x="20580" y="181473"/>
                  </a:lnTo>
                  <a:lnTo>
                    <a:pt x="15688" y="210973"/>
                  </a:lnTo>
                  <a:lnTo>
                    <a:pt x="11421" y="242737"/>
                  </a:lnTo>
                  <a:lnTo>
                    <a:pt x="7311" y="280923"/>
                  </a:lnTo>
                  <a:lnTo>
                    <a:pt x="4215" y="319256"/>
                  </a:lnTo>
                  <a:lnTo>
                    <a:pt x="2038" y="357700"/>
                  </a:lnTo>
                  <a:lnTo>
                    <a:pt x="687" y="396219"/>
                  </a:lnTo>
                  <a:lnTo>
                    <a:pt x="66" y="434779"/>
                  </a:lnTo>
                  <a:lnTo>
                    <a:pt x="0" y="454063"/>
                  </a:lnTo>
                  <a:lnTo>
                    <a:pt x="80" y="473343"/>
                  </a:lnTo>
                  <a:lnTo>
                    <a:pt x="635" y="511875"/>
                  </a:lnTo>
                  <a:lnTo>
                    <a:pt x="1635" y="550341"/>
                  </a:lnTo>
                  <a:lnTo>
                    <a:pt x="2987" y="588703"/>
                  </a:lnTo>
                  <a:lnTo>
                    <a:pt x="4327" y="620526"/>
                  </a:lnTo>
                  <a:lnTo>
                    <a:pt x="6402" y="658599"/>
                  </a:lnTo>
                  <a:lnTo>
                    <a:pt x="9198" y="696626"/>
                  </a:lnTo>
                  <a:lnTo>
                    <a:pt x="12896" y="734554"/>
                  </a:lnTo>
                  <a:lnTo>
                    <a:pt x="16604" y="764629"/>
                  </a:lnTo>
                  <a:lnTo>
                    <a:pt x="24493" y="802042"/>
                  </a:lnTo>
                  <a:lnTo>
                    <a:pt x="35292" y="838453"/>
                  </a:lnTo>
                  <a:lnTo>
                    <a:pt x="38905" y="850596"/>
                  </a:lnTo>
                  <a:lnTo>
                    <a:pt x="42298" y="862824"/>
                  </a:lnTo>
                  <a:lnTo>
                    <a:pt x="45335" y="875186"/>
                  </a:lnTo>
                  <a:lnTo>
                    <a:pt x="47630" y="886346"/>
                  </a:lnTo>
                  <a:lnTo>
                    <a:pt x="51500" y="901814"/>
                  </a:lnTo>
                  <a:lnTo>
                    <a:pt x="56887" y="914696"/>
                  </a:lnTo>
                  <a:lnTo>
                    <a:pt x="63812" y="925297"/>
                  </a:lnTo>
                  <a:lnTo>
                    <a:pt x="72294" y="933924"/>
                  </a:lnTo>
                  <a:lnTo>
                    <a:pt x="82354" y="940883"/>
                  </a:lnTo>
                  <a:lnTo>
                    <a:pt x="94011" y="946480"/>
                  </a:lnTo>
                  <a:lnTo>
                    <a:pt x="107287" y="951021"/>
                  </a:lnTo>
                  <a:lnTo>
                    <a:pt x="122200" y="954813"/>
                  </a:lnTo>
                  <a:lnTo>
                    <a:pt x="141522" y="958753"/>
                  </a:lnTo>
                  <a:lnTo>
                    <a:pt x="156897" y="961494"/>
                  </a:lnTo>
                  <a:lnTo>
                    <a:pt x="172290" y="963922"/>
                  </a:lnTo>
                  <a:lnTo>
                    <a:pt x="187701" y="966062"/>
                  </a:lnTo>
                  <a:lnTo>
                    <a:pt x="203129" y="967939"/>
                  </a:lnTo>
                  <a:lnTo>
                    <a:pt x="218573" y="969578"/>
                  </a:lnTo>
                  <a:lnTo>
                    <a:pt x="234031" y="971005"/>
                  </a:lnTo>
                  <a:lnTo>
                    <a:pt x="249502" y="972244"/>
                  </a:lnTo>
                  <a:lnTo>
                    <a:pt x="264986" y="973321"/>
                  </a:lnTo>
                  <a:lnTo>
                    <a:pt x="280482" y="974260"/>
                  </a:lnTo>
                  <a:lnTo>
                    <a:pt x="295988" y="975087"/>
                  </a:lnTo>
                  <a:lnTo>
                    <a:pt x="311503" y="975826"/>
                  </a:lnTo>
                  <a:lnTo>
                    <a:pt x="327027" y="976502"/>
                  </a:lnTo>
                  <a:lnTo>
                    <a:pt x="342559" y="977142"/>
                  </a:lnTo>
                  <a:lnTo>
                    <a:pt x="358096" y="977769"/>
                  </a:lnTo>
                  <a:lnTo>
                    <a:pt x="373639" y="978409"/>
                  </a:lnTo>
                  <a:lnTo>
                    <a:pt x="389187" y="979086"/>
                  </a:lnTo>
                  <a:lnTo>
                    <a:pt x="404737" y="979827"/>
                  </a:lnTo>
                  <a:lnTo>
                    <a:pt x="416942" y="980476"/>
                  </a:lnTo>
                  <a:lnTo>
                    <a:pt x="417129" y="982875"/>
                  </a:lnTo>
                  <a:lnTo>
                    <a:pt x="418683" y="1002850"/>
                  </a:lnTo>
                  <a:lnTo>
                    <a:pt x="420237" y="1022824"/>
                  </a:lnTo>
                  <a:lnTo>
                    <a:pt x="421790" y="1042799"/>
                  </a:lnTo>
                  <a:lnTo>
                    <a:pt x="420290" y="980655"/>
                  </a:lnTo>
                  <a:lnTo>
                    <a:pt x="435844" y="981596"/>
                  </a:lnTo>
                  <a:lnTo>
                    <a:pt x="440098" y="936320"/>
                  </a:lnTo>
                  <a:lnTo>
                    <a:pt x="427429" y="935555"/>
                  </a:lnTo>
                  <a:lnTo>
                    <a:pt x="426527" y="972994"/>
                  </a:lnTo>
                  <a:lnTo>
                    <a:pt x="417178" y="964381"/>
                  </a:lnTo>
                  <a:lnTo>
                    <a:pt x="415575" y="962901"/>
                  </a:lnTo>
                  <a:lnTo>
                    <a:pt x="414754" y="934881"/>
                  </a:lnTo>
                  <a:lnTo>
                    <a:pt x="402074" y="934283"/>
                  </a:lnTo>
                  <a:lnTo>
                    <a:pt x="389390" y="933745"/>
                  </a:lnTo>
                  <a:lnTo>
                    <a:pt x="376703" y="933252"/>
                  </a:lnTo>
                  <a:lnTo>
                    <a:pt x="364014" y="932787"/>
                  </a:lnTo>
                  <a:lnTo>
                    <a:pt x="351324" y="932337"/>
                  </a:lnTo>
                  <a:lnTo>
                    <a:pt x="338633" y="931884"/>
                  </a:lnTo>
                  <a:lnTo>
                    <a:pt x="325943" y="931413"/>
                  </a:lnTo>
                  <a:lnTo>
                    <a:pt x="313254" y="930909"/>
                  </a:lnTo>
                  <a:lnTo>
                    <a:pt x="300567" y="930355"/>
                  </a:lnTo>
                  <a:lnTo>
                    <a:pt x="287884" y="929737"/>
                  </a:lnTo>
                  <a:lnTo>
                    <a:pt x="275204" y="929039"/>
                  </a:lnTo>
                  <a:lnTo>
                    <a:pt x="262529" y="928244"/>
                  </a:lnTo>
                  <a:lnTo>
                    <a:pt x="249859" y="927338"/>
                  </a:lnTo>
                  <a:lnTo>
                    <a:pt x="237196" y="926305"/>
                  </a:lnTo>
                  <a:lnTo>
                    <a:pt x="226510" y="925322"/>
                  </a:lnTo>
                  <a:lnTo>
                    <a:pt x="213959" y="924034"/>
                  </a:lnTo>
                  <a:lnTo>
                    <a:pt x="201347" y="922596"/>
                  </a:lnTo>
                  <a:lnTo>
                    <a:pt x="188703" y="920989"/>
                  </a:lnTo>
                  <a:lnTo>
                    <a:pt x="176056" y="919188"/>
                  </a:lnTo>
                  <a:lnTo>
                    <a:pt x="163432" y="917174"/>
                  </a:lnTo>
                  <a:lnTo>
                    <a:pt x="150862" y="914923"/>
                  </a:lnTo>
                  <a:lnTo>
                    <a:pt x="138374" y="912413"/>
                  </a:lnTo>
                  <a:lnTo>
                    <a:pt x="125996" y="909624"/>
                  </a:lnTo>
                  <a:lnTo>
                    <a:pt x="113757" y="906532"/>
                  </a:lnTo>
                  <a:lnTo>
                    <a:pt x="101083" y="899924"/>
                  </a:lnTo>
                  <a:lnTo>
                    <a:pt x="94603" y="889849"/>
                  </a:lnTo>
                  <a:lnTo>
                    <a:pt x="91469" y="877402"/>
                  </a:lnTo>
                  <a:lnTo>
                    <a:pt x="89376" y="863823"/>
                  </a:lnTo>
                  <a:lnTo>
                    <a:pt x="88651" y="859930"/>
                  </a:lnTo>
                  <a:lnTo>
                    <a:pt x="85721" y="847496"/>
                  </a:lnTo>
                  <a:lnTo>
                    <a:pt x="82182" y="835292"/>
                  </a:lnTo>
                  <a:lnTo>
                    <a:pt x="78282" y="823227"/>
                  </a:lnTo>
                  <a:lnTo>
                    <a:pt x="74270" y="811209"/>
                  </a:lnTo>
                  <a:lnTo>
                    <a:pt x="70393" y="799147"/>
                  </a:lnTo>
                  <a:lnTo>
                    <a:pt x="64033" y="774529"/>
                  </a:lnTo>
                  <a:lnTo>
                    <a:pt x="61279" y="758101"/>
                  </a:lnTo>
                  <a:lnTo>
                    <a:pt x="57920" y="732908"/>
                  </a:lnTo>
                  <a:lnTo>
                    <a:pt x="55314" y="707608"/>
                  </a:lnTo>
                  <a:lnTo>
                    <a:pt x="53221" y="682268"/>
                  </a:lnTo>
                  <a:lnTo>
                    <a:pt x="51404" y="656956"/>
                  </a:lnTo>
                  <a:lnTo>
                    <a:pt x="50316" y="640596"/>
                  </a:lnTo>
                  <a:lnTo>
                    <a:pt x="49382" y="624986"/>
                  </a:lnTo>
                  <a:lnTo>
                    <a:pt x="48547" y="609365"/>
                  </a:lnTo>
                  <a:lnTo>
                    <a:pt x="47810" y="593736"/>
                  </a:lnTo>
                  <a:lnTo>
                    <a:pt x="47172" y="578100"/>
                  </a:lnTo>
                  <a:lnTo>
                    <a:pt x="46630" y="562458"/>
                  </a:lnTo>
                  <a:lnTo>
                    <a:pt x="46184" y="546810"/>
                  </a:lnTo>
                  <a:lnTo>
                    <a:pt x="45833" y="531158"/>
                  </a:lnTo>
                  <a:lnTo>
                    <a:pt x="45575" y="515503"/>
                  </a:lnTo>
                  <a:lnTo>
                    <a:pt x="45411" y="499847"/>
                  </a:lnTo>
                  <a:lnTo>
                    <a:pt x="45339" y="484189"/>
                  </a:lnTo>
                  <a:lnTo>
                    <a:pt x="45358" y="468532"/>
                  </a:lnTo>
                  <a:lnTo>
                    <a:pt x="45467" y="452877"/>
                  </a:lnTo>
                  <a:lnTo>
                    <a:pt x="45665" y="437224"/>
                  </a:lnTo>
                  <a:lnTo>
                    <a:pt x="45951" y="421574"/>
                  </a:lnTo>
                  <a:lnTo>
                    <a:pt x="46324" y="405930"/>
                  </a:lnTo>
                  <a:lnTo>
                    <a:pt x="46784" y="390291"/>
                  </a:lnTo>
                  <a:lnTo>
                    <a:pt x="47329" y="374659"/>
                  </a:lnTo>
                  <a:lnTo>
                    <a:pt x="47959" y="359035"/>
                  </a:lnTo>
                  <a:lnTo>
                    <a:pt x="48672" y="343421"/>
                  </a:lnTo>
                  <a:lnTo>
                    <a:pt x="49201" y="331647"/>
                  </a:lnTo>
                  <a:lnTo>
                    <a:pt x="49691" y="319499"/>
                  </a:lnTo>
                  <a:lnTo>
                    <a:pt x="50181" y="307030"/>
                  </a:lnTo>
                  <a:lnTo>
                    <a:pt x="50713" y="294291"/>
                  </a:lnTo>
                  <a:lnTo>
                    <a:pt x="52054" y="268210"/>
                  </a:lnTo>
                  <a:lnTo>
                    <a:pt x="54034" y="241673"/>
                  </a:lnTo>
                  <a:lnTo>
                    <a:pt x="56968" y="215095"/>
                  </a:lnTo>
                  <a:lnTo>
                    <a:pt x="61174" y="188891"/>
                  </a:lnTo>
                  <a:lnTo>
                    <a:pt x="66970" y="163476"/>
                  </a:lnTo>
                  <a:lnTo>
                    <a:pt x="74674" y="139265"/>
                  </a:lnTo>
                  <a:lnTo>
                    <a:pt x="84601" y="116675"/>
                  </a:lnTo>
                  <a:lnTo>
                    <a:pt x="97977" y="96059"/>
                  </a:lnTo>
                  <a:lnTo>
                    <a:pt x="117193" y="80513"/>
                  </a:lnTo>
                  <a:lnTo>
                    <a:pt x="141336" y="68852"/>
                  </a:lnTo>
                  <a:lnTo>
                    <a:pt x="154596" y="64270"/>
                  </a:lnTo>
                  <a:lnTo>
                    <a:pt x="168298" y="60407"/>
                  </a:lnTo>
                  <a:lnTo>
                    <a:pt x="182178" y="57181"/>
                  </a:lnTo>
                  <a:lnTo>
                    <a:pt x="195974" y="54507"/>
                  </a:lnTo>
                  <a:lnTo>
                    <a:pt x="209421" y="52302"/>
                  </a:lnTo>
                  <a:lnTo>
                    <a:pt x="234219" y="48963"/>
                  </a:lnTo>
                  <a:lnTo>
                    <a:pt x="255868" y="46540"/>
                  </a:lnTo>
                  <a:lnTo>
                    <a:pt x="281039" y="44809"/>
                  </a:lnTo>
                  <a:lnTo>
                    <a:pt x="306322" y="44169"/>
                  </a:lnTo>
                  <a:lnTo>
                    <a:pt x="318992" y="44209"/>
                  </a:lnTo>
                  <a:lnTo>
                    <a:pt x="344364" y="44905"/>
                  </a:lnTo>
                  <a:lnTo>
                    <a:pt x="369743" y="46289"/>
                  </a:lnTo>
                  <a:lnTo>
                    <a:pt x="395088" y="48199"/>
                  </a:lnTo>
                  <a:lnTo>
                    <a:pt x="420356" y="50475"/>
                  </a:lnTo>
                  <a:lnTo>
                    <a:pt x="445507" y="52955"/>
                  </a:lnTo>
                  <a:lnTo>
                    <a:pt x="458025" y="54220"/>
                  </a:lnTo>
                  <a:lnTo>
                    <a:pt x="468064" y="55232"/>
                  </a:lnTo>
                  <a:lnTo>
                    <a:pt x="487047" y="56969"/>
                  </a:lnTo>
                  <a:lnTo>
                    <a:pt x="506046" y="58407"/>
                  </a:lnTo>
                  <a:lnTo>
                    <a:pt x="525059" y="59582"/>
                  </a:lnTo>
                  <a:lnTo>
                    <a:pt x="544084" y="60528"/>
                  </a:lnTo>
                  <a:lnTo>
                    <a:pt x="563118" y="61282"/>
                  </a:lnTo>
                  <a:lnTo>
                    <a:pt x="582159" y="61878"/>
                  </a:lnTo>
                  <a:lnTo>
                    <a:pt x="601206" y="62351"/>
                  </a:lnTo>
                  <a:lnTo>
                    <a:pt x="620254" y="62737"/>
                  </a:lnTo>
                  <a:lnTo>
                    <a:pt x="639303" y="63070"/>
                  </a:lnTo>
                  <a:lnTo>
                    <a:pt x="658350" y="63386"/>
                  </a:lnTo>
                  <a:lnTo>
                    <a:pt x="677392" y="63720"/>
                  </a:lnTo>
                  <a:lnTo>
                    <a:pt x="696427" y="64107"/>
                  </a:lnTo>
                  <a:lnTo>
                    <a:pt x="715453" y="64582"/>
                  </a:lnTo>
                  <a:lnTo>
                    <a:pt x="734468" y="65180"/>
                  </a:lnTo>
                  <a:lnTo>
                    <a:pt x="753469" y="65937"/>
                  </a:lnTo>
                  <a:lnTo>
                    <a:pt x="772454" y="66888"/>
                  </a:lnTo>
                  <a:lnTo>
                    <a:pt x="791421" y="68067"/>
                  </a:lnTo>
                  <a:lnTo>
                    <a:pt x="810367" y="69511"/>
                  </a:lnTo>
                  <a:lnTo>
                    <a:pt x="829290" y="71253"/>
                  </a:lnTo>
                  <a:lnTo>
                    <a:pt x="848188" y="73330"/>
                  </a:lnTo>
                  <a:lnTo>
                    <a:pt x="874580" y="77405"/>
                  </a:lnTo>
                  <a:lnTo>
                    <a:pt x="900184" y="83387"/>
                  </a:lnTo>
                  <a:lnTo>
                    <a:pt x="924838" y="91420"/>
                  </a:lnTo>
                  <a:lnTo>
                    <a:pt x="948382" y="101648"/>
                  </a:lnTo>
                  <a:lnTo>
                    <a:pt x="970654" y="114218"/>
                  </a:lnTo>
                  <a:lnTo>
                    <a:pt x="991495" y="129273"/>
                  </a:lnTo>
                  <a:lnTo>
                    <a:pt x="1010743" y="146959"/>
                  </a:lnTo>
                  <a:lnTo>
                    <a:pt x="1026902" y="165672"/>
                  </a:lnTo>
                  <a:lnTo>
                    <a:pt x="1041106" y="186614"/>
                  </a:lnTo>
                  <a:lnTo>
                    <a:pt x="1052961" y="209166"/>
                  </a:lnTo>
                  <a:lnTo>
                    <a:pt x="1062732" y="232996"/>
                  </a:lnTo>
                  <a:lnTo>
                    <a:pt x="1070684" y="257768"/>
                  </a:lnTo>
                  <a:lnTo>
                    <a:pt x="1077083" y="283151"/>
                  </a:lnTo>
                  <a:lnTo>
                    <a:pt x="1082194" y="308810"/>
                  </a:lnTo>
                  <a:lnTo>
                    <a:pt x="1086283" y="334413"/>
                  </a:lnTo>
                  <a:lnTo>
                    <a:pt x="1089616" y="359626"/>
                  </a:lnTo>
                  <a:lnTo>
                    <a:pt x="1092802" y="387855"/>
                  </a:lnTo>
                  <a:lnTo>
                    <a:pt x="1094887" y="413132"/>
                  </a:lnTo>
                  <a:lnTo>
                    <a:pt x="1096226" y="438471"/>
                  </a:lnTo>
                  <a:lnTo>
                    <a:pt x="1096894" y="463853"/>
                  </a:lnTo>
                  <a:lnTo>
                    <a:pt x="1097000" y="476553"/>
                  </a:lnTo>
                  <a:lnTo>
                    <a:pt x="1096968" y="489255"/>
                  </a:lnTo>
                  <a:lnTo>
                    <a:pt x="1096524" y="514656"/>
                  </a:lnTo>
                  <a:lnTo>
                    <a:pt x="1095639" y="540035"/>
                  </a:lnTo>
                  <a:lnTo>
                    <a:pt x="1094389" y="565369"/>
                  </a:lnTo>
                  <a:lnTo>
                    <a:pt x="1093729" y="576720"/>
                  </a:lnTo>
                  <a:lnTo>
                    <a:pt x="1093034" y="589277"/>
                  </a:lnTo>
                  <a:lnTo>
                    <a:pt x="1092444" y="601899"/>
                  </a:lnTo>
                  <a:lnTo>
                    <a:pt x="1091922" y="614573"/>
                  </a:lnTo>
                  <a:lnTo>
                    <a:pt x="1091431" y="627288"/>
                  </a:lnTo>
                  <a:lnTo>
                    <a:pt x="1090934" y="640031"/>
                  </a:lnTo>
                  <a:lnTo>
                    <a:pt x="1090394" y="652790"/>
                  </a:lnTo>
                  <a:lnTo>
                    <a:pt x="1089775" y="665554"/>
                  </a:lnTo>
                  <a:lnTo>
                    <a:pt x="1089039" y="678309"/>
                  </a:lnTo>
                  <a:lnTo>
                    <a:pt x="1088149" y="691046"/>
                  </a:lnTo>
                  <a:lnTo>
                    <a:pt x="1087069" y="703750"/>
                  </a:lnTo>
                  <a:lnTo>
                    <a:pt x="1085761" y="716410"/>
                  </a:lnTo>
                  <a:lnTo>
                    <a:pt x="1084188" y="729015"/>
                  </a:lnTo>
                  <a:lnTo>
                    <a:pt x="1082313" y="741551"/>
                  </a:lnTo>
                  <a:lnTo>
                    <a:pt x="1080100" y="754008"/>
                  </a:lnTo>
                  <a:lnTo>
                    <a:pt x="1077511" y="766373"/>
                  </a:lnTo>
                  <a:lnTo>
                    <a:pt x="1074509" y="778633"/>
                  </a:lnTo>
                  <a:lnTo>
                    <a:pt x="1068376" y="798056"/>
                  </a:lnTo>
                  <a:lnTo>
                    <a:pt x="1062826" y="810685"/>
                  </a:lnTo>
                  <a:lnTo>
                    <a:pt x="1056302" y="822465"/>
                  </a:lnTo>
                  <a:lnTo>
                    <a:pt x="1048869" y="833419"/>
                  </a:lnTo>
                  <a:lnTo>
                    <a:pt x="1040590" y="843567"/>
                  </a:lnTo>
                  <a:lnTo>
                    <a:pt x="1031529" y="852934"/>
                  </a:lnTo>
                  <a:lnTo>
                    <a:pt x="1021752" y="861540"/>
                  </a:lnTo>
                  <a:lnTo>
                    <a:pt x="1011322" y="869409"/>
                  </a:lnTo>
                  <a:lnTo>
                    <a:pt x="1000302" y="876563"/>
                  </a:lnTo>
                  <a:lnTo>
                    <a:pt x="988758" y="883023"/>
                  </a:lnTo>
                  <a:lnTo>
                    <a:pt x="976753" y="888812"/>
                  </a:lnTo>
                  <a:lnTo>
                    <a:pt x="964352" y="893953"/>
                  </a:lnTo>
                  <a:lnTo>
                    <a:pt x="951618" y="898467"/>
                  </a:lnTo>
                  <a:lnTo>
                    <a:pt x="938616" y="902378"/>
                  </a:lnTo>
                  <a:lnTo>
                    <a:pt x="925410" y="905707"/>
                  </a:lnTo>
                  <a:lnTo>
                    <a:pt x="916183" y="907682"/>
                  </a:lnTo>
                  <a:lnTo>
                    <a:pt x="904561" y="909621"/>
                  </a:lnTo>
                  <a:lnTo>
                    <a:pt x="892594" y="910988"/>
                  </a:lnTo>
                  <a:lnTo>
                    <a:pt x="880342" y="911895"/>
                  </a:lnTo>
                  <a:lnTo>
                    <a:pt x="867863" y="912456"/>
                  </a:lnTo>
                  <a:lnTo>
                    <a:pt x="855215" y="912784"/>
                  </a:lnTo>
                  <a:lnTo>
                    <a:pt x="842457" y="912991"/>
                  </a:lnTo>
                  <a:lnTo>
                    <a:pt x="829648" y="913191"/>
                  </a:lnTo>
                  <a:lnTo>
                    <a:pt x="816845" y="913497"/>
                  </a:lnTo>
                  <a:lnTo>
                    <a:pt x="804106" y="914021"/>
                  </a:lnTo>
                  <a:lnTo>
                    <a:pt x="791492" y="914876"/>
                  </a:lnTo>
                  <a:lnTo>
                    <a:pt x="779059" y="916176"/>
                  </a:lnTo>
                  <a:lnTo>
                    <a:pt x="766866" y="918034"/>
                  </a:lnTo>
                  <a:lnTo>
                    <a:pt x="754971" y="920562"/>
                  </a:lnTo>
                  <a:lnTo>
                    <a:pt x="743434" y="923873"/>
                  </a:lnTo>
                  <a:lnTo>
                    <a:pt x="732312" y="928081"/>
                  </a:lnTo>
                  <a:lnTo>
                    <a:pt x="719658" y="935565"/>
                  </a:lnTo>
                  <a:lnTo>
                    <a:pt x="711265" y="943860"/>
                  </a:lnTo>
                  <a:lnTo>
                    <a:pt x="703158" y="954191"/>
                  </a:lnTo>
                  <a:lnTo>
                    <a:pt x="695377" y="965969"/>
                  </a:lnTo>
                  <a:lnTo>
                    <a:pt x="687961" y="978605"/>
                  </a:lnTo>
                  <a:lnTo>
                    <a:pt x="680948" y="991509"/>
                  </a:lnTo>
                  <a:lnTo>
                    <a:pt x="674377" y="1004094"/>
                  </a:lnTo>
                  <a:lnTo>
                    <a:pt x="668288" y="1015768"/>
                  </a:lnTo>
                  <a:lnTo>
                    <a:pt x="662720" y="1025945"/>
                  </a:lnTo>
                  <a:lnTo>
                    <a:pt x="659135" y="1031888"/>
                  </a:lnTo>
                  <a:lnTo>
                    <a:pt x="648960" y="1047773"/>
                  </a:lnTo>
                  <a:lnTo>
                    <a:pt x="638807" y="1063669"/>
                  </a:lnTo>
                  <a:lnTo>
                    <a:pt x="628677" y="1079575"/>
                  </a:lnTo>
                  <a:lnTo>
                    <a:pt x="618568" y="1095490"/>
                  </a:lnTo>
                  <a:lnTo>
                    <a:pt x="608477" y="1111414"/>
                  </a:lnTo>
                  <a:lnTo>
                    <a:pt x="598404" y="1127347"/>
                  </a:lnTo>
                  <a:lnTo>
                    <a:pt x="588348" y="1143288"/>
                  </a:lnTo>
                  <a:lnTo>
                    <a:pt x="578306" y="1159237"/>
                  </a:lnTo>
                  <a:lnTo>
                    <a:pt x="568278" y="1175193"/>
                  </a:lnTo>
                  <a:lnTo>
                    <a:pt x="558261" y="1191155"/>
                  </a:lnTo>
                  <a:lnTo>
                    <a:pt x="548255" y="1207124"/>
                  </a:lnTo>
                  <a:lnTo>
                    <a:pt x="538257" y="1223099"/>
                  </a:lnTo>
                  <a:lnTo>
                    <a:pt x="528267" y="1239079"/>
                  </a:lnTo>
                  <a:lnTo>
                    <a:pt x="518283" y="1255064"/>
                  </a:lnTo>
                  <a:lnTo>
                    <a:pt x="508304" y="1271053"/>
                  </a:lnTo>
                  <a:lnTo>
                    <a:pt x="498328" y="1287047"/>
                  </a:lnTo>
                  <a:lnTo>
                    <a:pt x="489852" y="1334530"/>
                  </a:lnTo>
                  <a:lnTo>
                    <a:pt x="488299" y="1314555"/>
                  </a:lnTo>
                  <a:lnTo>
                    <a:pt x="488353" y="130304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7" name="object 142"/>
            <p:cNvSpPr/>
            <p:nvPr/>
          </p:nvSpPr>
          <p:spPr>
            <a:xfrm>
              <a:off x="2188883" y="2354337"/>
              <a:ext cx="201345" cy="231992"/>
            </a:xfrm>
            <a:custGeom>
              <a:avLst/>
              <a:gdLst/>
              <a:ahLst/>
              <a:cxnLst/>
              <a:rect l="l" t="t" r="r" b="b"/>
              <a:pathLst>
                <a:path w="201345" h="231992">
                  <a:moveTo>
                    <a:pt x="18903" y="169282"/>
                  </a:moveTo>
                  <a:lnTo>
                    <a:pt x="12767" y="182863"/>
                  </a:lnTo>
                  <a:lnTo>
                    <a:pt x="7532" y="196502"/>
                  </a:lnTo>
                  <a:lnTo>
                    <a:pt x="3256" y="210152"/>
                  </a:lnTo>
                  <a:lnTo>
                    <a:pt x="0" y="223762"/>
                  </a:lnTo>
                  <a:lnTo>
                    <a:pt x="4771" y="231992"/>
                  </a:lnTo>
                  <a:lnTo>
                    <a:pt x="14444" y="230403"/>
                  </a:lnTo>
                  <a:lnTo>
                    <a:pt x="16205" y="227457"/>
                  </a:lnTo>
                  <a:lnTo>
                    <a:pt x="21151" y="213182"/>
                  </a:lnTo>
                  <a:lnTo>
                    <a:pt x="26600" y="199388"/>
                  </a:lnTo>
                  <a:lnTo>
                    <a:pt x="32543" y="186057"/>
                  </a:lnTo>
                  <a:lnTo>
                    <a:pt x="38966" y="173174"/>
                  </a:lnTo>
                  <a:lnTo>
                    <a:pt x="45858" y="160722"/>
                  </a:lnTo>
                  <a:lnTo>
                    <a:pt x="53208" y="148682"/>
                  </a:lnTo>
                  <a:lnTo>
                    <a:pt x="61004" y="137039"/>
                  </a:lnTo>
                  <a:lnTo>
                    <a:pt x="69235" y="125776"/>
                  </a:lnTo>
                  <a:lnTo>
                    <a:pt x="77888" y="114874"/>
                  </a:lnTo>
                  <a:lnTo>
                    <a:pt x="86953" y="104318"/>
                  </a:lnTo>
                  <a:lnTo>
                    <a:pt x="96418" y="94091"/>
                  </a:lnTo>
                  <a:lnTo>
                    <a:pt x="106271" y="84175"/>
                  </a:lnTo>
                  <a:lnTo>
                    <a:pt x="116501" y="74553"/>
                  </a:lnTo>
                  <a:lnTo>
                    <a:pt x="127096" y="65209"/>
                  </a:lnTo>
                  <a:lnTo>
                    <a:pt x="138045" y="56125"/>
                  </a:lnTo>
                  <a:lnTo>
                    <a:pt x="149336" y="47285"/>
                  </a:lnTo>
                  <a:lnTo>
                    <a:pt x="160957" y="38672"/>
                  </a:lnTo>
                  <a:lnTo>
                    <a:pt x="172897" y="30268"/>
                  </a:lnTo>
                  <a:lnTo>
                    <a:pt x="185144" y="22057"/>
                  </a:lnTo>
                  <a:lnTo>
                    <a:pt x="197688" y="14021"/>
                  </a:lnTo>
                  <a:lnTo>
                    <a:pt x="201345" y="5725"/>
                  </a:lnTo>
                  <a:lnTo>
                    <a:pt x="195437" y="0"/>
                  </a:lnTo>
                  <a:lnTo>
                    <a:pt x="191338" y="699"/>
                  </a:lnTo>
                  <a:lnTo>
                    <a:pt x="178828" y="6559"/>
                  </a:lnTo>
                  <a:lnTo>
                    <a:pt x="166273" y="13275"/>
                  </a:lnTo>
                  <a:lnTo>
                    <a:pt x="153732" y="20797"/>
                  </a:lnTo>
                  <a:lnTo>
                    <a:pt x="141266" y="29075"/>
                  </a:lnTo>
                  <a:lnTo>
                    <a:pt x="128932" y="38060"/>
                  </a:lnTo>
                  <a:lnTo>
                    <a:pt x="116789" y="47701"/>
                  </a:lnTo>
                  <a:lnTo>
                    <a:pt x="104898" y="57949"/>
                  </a:lnTo>
                  <a:lnTo>
                    <a:pt x="93316" y="68755"/>
                  </a:lnTo>
                  <a:lnTo>
                    <a:pt x="82103" y="80067"/>
                  </a:lnTo>
                  <a:lnTo>
                    <a:pt x="71318" y="91837"/>
                  </a:lnTo>
                  <a:lnTo>
                    <a:pt x="61020" y="104015"/>
                  </a:lnTo>
                  <a:lnTo>
                    <a:pt x="51268" y="116552"/>
                  </a:lnTo>
                  <a:lnTo>
                    <a:pt x="42121" y="129396"/>
                  </a:lnTo>
                  <a:lnTo>
                    <a:pt x="33639" y="142499"/>
                  </a:lnTo>
                  <a:lnTo>
                    <a:pt x="25880" y="155811"/>
                  </a:lnTo>
                  <a:lnTo>
                    <a:pt x="18903" y="16928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8" name="object 143"/>
            <p:cNvSpPr/>
            <p:nvPr/>
          </p:nvSpPr>
          <p:spPr>
            <a:xfrm>
              <a:off x="2245639" y="2500020"/>
              <a:ext cx="124104" cy="135750"/>
            </a:xfrm>
            <a:custGeom>
              <a:avLst/>
              <a:gdLst/>
              <a:ahLst/>
              <a:cxnLst/>
              <a:rect l="l" t="t" r="r" b="b"/>
              <a:pathLst>
                <a:path w="124104" h="135750">
                  <a:moveTo>
                    <a:pt x="0" y="135750"/>
                  </a:moveTo>
                  <a:lnTo>
                    <a:pt x="124104" y="0"/>
                  </a:lnTo>
                  <a:lnTo>
                    <a:pt x="119426" y="3892"/>
                  </a:lnTo>
                  <a:lnTo>
                    <a:pt x="109607" y="12045"/>
                  </a:lnTo>
                  <a:lnTo>
                    <a:pt x="99680" y="20332"/>
                  </a:lnTo>
                  <a:lnTo>
                    <a:pt x="89721" y="28767"/>
                  </a:lnTo>
                  <a:lnTo>
                    <a:pt x="79807" y="37366"/>
                  </a:lnTo>
                  <a:lnTo>
                    <a:pt x="70015" y="46144"/>
                  </a:lnTo>
                  <a:lnTo>
                    <a:pt x="60421" y="55117"/>
                  </a:lnTo>
                  <a:lnTo>
                    <a:pt x="51103" y="64300"/>
                  </a:lnTo>
                  <a:lnTo>
                    <a:pt x="42135" y="73709"/>
                  </a:lnTo>
                  <a:lnTo>
                    <a:pt x="33596" y="83358"/>
                  </a:lnTo>
                  <a:lnTo>
                    <a:pt x="25561" y="93263"/>
                  </a:lnTo>
                  <a:lnTo>
                    <a:pt x="18107" y="103439"/>
                  </a:lnTo>
                  <a:lnTo>
                    <a:pt x="11311" y="113902"/>
                  </a:lnTo>
                  <a:lnTo>
                    <a:pt x="5250" y="124667"/>
                  </a:lnTo>
                  <a:lnTo>
                    <a:pt x="0" y="135750"/>
                  </a:lnTo>
                  <a:close/>
                </a:path>
              </a:pathLst>
            </a:custGeom>
            <a:solidFill>
              <a:srgbClr val="C9DB2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9" name="object 144"/>
            <p:cNvSpPr/>
            <p:nvPr/>
          </p:nvSpPr>
          <p:spPr>
            <a:xfrm>
              <a:off x="2239073" y="2493256"/>
              <a:ext cx="136769" cy="148474"/>
            </a:xfrm>
            <a:custGeom>
              <a:avLst/>
              <a:gdLst/>
              <a:ahLst/>
              <a:cxnLst/>
              <a:rect l="l" t="t" r="r" b="b"/>
              <a:pathLst>
                <a:path w="136769" h="148474">
                  <a:moveTo>
                    <a:pt x="3274" y="148474"/>
                  </a:moveTo>
                  <a:lnTo>
                    <a:pt x="11678" y="147384"/>
                  </a:lnTo>
                  <a:lnTo>
                    <a:pt x="12293" y="146526"/>
                  </a:lnTo>
                  <a:lnTo>
                    <a:pt x="19193" y="135636"/>
                  </a:lnTo>
                  <a:lnTo>
                    <a:pt x="26222" y="125033"/>
                  </a:lnTo>
                  <a:lnTo>
                    <a:pt x="33458" y="114699"/>
                  </a:lnTo>
                  <a:lnTo>
                    <a:pt x="40976" y="104614"/>
                  </a:lnTo>
                  <a:lnTo>
                    <a:pt x="48854" y="94761"/>
                  </a:lnTo>
                  <a:lnTo>
                    <a:pt x="57169" y="85121"/>
                  </a:lnTo>
                  <a:lnTo>
                    <a:pt x="65824" y="75851"/>
                  </a:lnTo>
                  <a:lnTo>
                    <a:pt x="74870" y="66893"/>
                  </a:lnTo>
                  <a:lnTo>
                    <a:pt x="84174" y="58231"/>
                  </a:lnTo>
                  <a:lnTo>
                    <a:pt x="93645" y="49763"/>
                  </a:lnTo>
                  <a:lnTo>
                    <a:pt x="103195" y="41391"/>
                  </a:lnTo>
                  <a:lnTo>
                    <a:pt x="112734" y="33013"/>
                  </a:lnTo>
                  <a:lnTo>
                    <a:pt x="122171" y="24529"/>
                  </a:lnTo>
                  <a:lnTo>
                    <a:pt x="131418" y="15839"/>
                  </a:lnTo>
                  <a:lnTo>
                    <a:pt x="135229" y="12097"/>
                  </a:lnTo>
                  <a:lnTo>
                    <a:pt x="136769" y="3748"/>
                  </a:lnTo>
                  <a:lnTo>
                    <a:pt x="129708" y="0"/>
                  </a:lnTo>
                  <a:lnTo>
                    <a:pt x="116244" y="8327"/>
                  </a:lnTo>
                  <a:lnTo>
                    <a:pt x="106120" y="15647"/>
                  </a:lnTo>
                  <a:lnTo>
                    <a:pt x="95862" y="23357"/>
                  </a:lnTo>
                  <a:lnTo>
                    <a:pt x="85573" y="31446"/>
                  </a:lnTo>
                  <a:lnTo>
                    <a:pt x="75353" y="39905"/>
                  </a:lnTo>
                  <a:lnTo>
                    <a:pt x="65303" y="48727"/>
                  </a:lnTo>
                  <a:lnTo>
                    <a:pt x="55524" y="57901"/>
                  </a:lnTo>
                  <a:lnTo>
                    <a:pt x="46117" y="67418"/>
                  </a:lnTo>
                  <a:lnTo>
                    <a:pt x="37183" y="77270"/>
                  </a:lnTo>
                  <a:lnTo>
                    <a:pt x="28822" y="87447"/>
                  </a:lnTo>
                  <a:lnTo>
                    <a:pt x="21135" y="97941"/>
                  </a:lnTo>
                  <a:lnTo>
                    <a:pt x="14224" y="108742"/>
                  </a:lnTo>
                  <a:lnTo>
                    <a:pt x="8190" y="119842"/>
                  </a:lnTo>
                  <a:lnTo>
                    <a:pt x="3132" y="131231"/>
                  </a:lnTo>
                  <a:lnTo>
                    <a:pt x="0" y="140088"/>
                  </a:lnTo>
                  <a:lnTo>
                    <a:pt x="3274" y="14847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0" name="object 145"/>
            <p:cNvSpPr/>
            <p:nvPr/>
          </p:nvSpPr>
          <p:spPr>
            <a:xfrm>
              <a:off x="1588494" y="4305274"/>
              <a:ext cx="164635" cy="266628"/>
            </a:xfrm>
            <a:custGeom>
              <a:avLst/>
              <a:gdLst/>
              <a:ahLst/>
              <a:cxnLst/>
              <a:rect l="l" t="t" r="r" b="b"/>
              <a:pathLst>
                <a:path w="164635" h="266628">
                  <a:moveTo>
                    <a:pt x="98433" y="0"/>
                  </a:moveTo>
                  <a:lnTo>
                    <a:pt x="94059" y="147"/>
                  </a:lnTo>
                  <a:lnTo>
                    <a:pt x="80593" y="1800"/>
                  </a:lnTo>
                  <a:lnTo>
                    <a:pt x="68271" y="5158"/>
                  </a:lnTo>
                  <a:lnTo>
                    <a:pt x="57067" y="10103"/>
                  </a:lnTo>
                  <a:lnTo>
                    <a:pt x="46953" y="16519"/>
                  </a:lnTo>
                  <a:lnTo>
                    <a:pt x="37904" y="24287"/>
                  </a:lnTo>
                  <a:lnTo>
                    <a:pt x="29893" y="33290"/>
                  </a:lnTo>
                  <a:lnTo>
                    <a:pt x="22893" y="43411"/>
                  </a:lnTo>
                  <a:lnTo>
                    <a:pt x="16878" y="54533"/>
                  </a:lnTo>
                  <a:lnTo>
                    <a:pt x="11823" y="66538"/>
                  </a:lnTo>
                  <a:lnTo>
                    <a:pt x="7699" y="79308"/>
                  </a:lnTo>
                  <a:lnTo>
                    <a:pt x="4482" y="92726"/>
                  </a:lnTo>
                  <a:lnTo>
                    <a:pt x="2143" y="106676"/>
                  </a:lnTo>
                  <a:lnTo>
                    <a:pt x="658" y="121039"/>
                  </a:lnTo>
                  <a:lnTo>
                    <a:pt x="0" y="135697"/>
                  </a:lnTo>
                  <a:lnTo>
                    <a:pt x="141" y="150535"/>
                  </a:lnTo>
                  <a:lnTo>
                    <a:pt x="1056" y="165433"/>
                  </a:lnTo>
                  <a:lnTo>
                    <a:pt x="2718" y="180276"/>
                  </a:lnTo>
                  <a:lnTo>
                    <a:pt x="5101" y="194944"/>
                  </a:lnTo>
                  <a:lnTo>
                    <a:pt x="9122" y="210360"/>
                  </a:lnTo>
                  <a:lnTo>
                    <a:pt x="14399" y="222961"/>
                  </a:lnTo>
                  <a:lnTo>
                    <a:pt x="20983" y="233943"/>
                  </a:lnTo>
                  <a:lnTo>
                    <a:pt x="28696" y="243319"/>
                  </a:lnTo>
                  <a:lnTo>
                    <a:pt x="37359" y="251104"/>
                  </a:lnTo>
                  <a:lnTo>
                    <a:pt x="46794" y="257310"/>
                  </a:lnTo>
                  <a:lnTo>
                    <a:pt x="56823" y="261952"/>
                  </a:lnTo>
                  <a:lnTo>
                    <a:pt x="67267" y="265043"/>
                  </a:lnTo>
                  <a:lnTo>
                    <a:pt x="77949" y="266597"/>
                  </a:lnTo>
                  <a:lnTo>
                    <a:pt x="88690" y="266628"/>
                  </a:lnTo>
                  <a:lnTo>
                    <a:pt x="99312" y="265149"/>
                  </a:lnTo>
                  <a:lnTo>
                    <a:pt x="109637" y="262173"/>
                  </a:lnTo>
                  <a:lnTo>
                    <a:pt x="119487" y="257716"/>
                  </a:lnTo>
                  <a:lnTo>
                    <a:pt x="128682" y="251790"/>
                  </a:lnTo>
                  <a:lnTo>
                    <a:pt x="137046" y="244409"/>
                  </a:lnTo>
                  <a:lnTo>
                    <a:pt x="144400" y="235587"/>
                  </a:lnTo>
                  <a:lnTo>
                    <a:pt x="150566" y="225337"/>
                  </a:lnTo>
                  <a:lnTo>
                    <a:pt x="155365" y="213673"/>
                  </a:lnTo>
                  <a:lnTo>
                    <a:pt x="158619" y="200609"/>
                  </a:lnTo>
                  <a:lnTo>
                    <a:pt x="161923" y="177990"/>
                  </a:lnTo>
                  <a:lnTo>
                    <a:pt x="163447" y="162252"/>
                  </a:lnTo>
                  <a:lnTo>
                    <a:pt x="164360" y="146388"/>
                  </a:lnTo>
                  <a:lnTo>
                    <a:pt x="164635" y="130557"/>
                  </a:lnTo>
                  <a:lnTo>
                    <a:pt x="164246" y="114918"/>
                  </a:lnTo>
                  <a:lnTo>
                    <a:pt x="163169" y="99630"/>
                  </a:lnTo>
                  <a:lnTo>
                    <a:pt x="161376" y="84850"/>
                  </a:lnTo>
                  <a:lnTo>
                    <a:pt x="158843" y="70739"/>
                  </a:lnTo>
                  <a:lnTo>
                    <a:pt x="155543" y="57454"/>
                  </a:lnTo>
                  <a:lnTo>
                    <a:pt x="151450" y="45155"/>
                  </a:lnTo>
                  <a:lnTo>
                    <a:pt x="146539" y="34001"/>
                  </a:lnTo>
                  <a:lnTo>
                    <a:pt x="140783" y="24150"/>
                  </a:lnTo>
                  <a:lnTo>
                    <a:pt x="134157" y="15760"/>
                  </a:lnTo>
                  <a:lnTo>
                    <a:pt x="126635" y="8992"/>
                  </a:lnTo>
                  <a:lnTo>
                    <a:pt x="118191" y="4003"/>
                  </a:lnTo>
                  <a:lnTo>
                    <a:pt x="108799" y="953"/>
                  </a:lnTo>
                  <a:lnTo>
                    <a:pt x="98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146"/>
            <p:cNvSpPr/>
            <p:nvPr/>
          </p:nvSpPr>
          <p:spPr>
            <a:xfrm>
              <a:off x="1868619" y="4316589"/>
              <a:ext cx="195786" cy="298254"/>
            </a:xfrm>
            <a:custGeom>
              <a:avLst/>
              <a:gdLst/>
              <a:ahLst/>
              <a:cxnLst/>
              <a:rect l="l" t="t" r="r" b="b"/>
              <a:pathLst>
                <a:path w="195786" h="298254">
                  <a:moveTo>
                    <a:pt x="4807" y="113310"/>
                  </a:moveTo>
                  <a:lnTo>
                    <a:pt x="4496" y="114369"/>
                  </a:lnTo>
                  <a:lnTo>
                    <a:pt x="3623" y="117801"/>
                  </a:lnTo>
                  <a:lnTo>
                    <a:pt x="2461" y="123423"/>
                  </a:lnTo>
                  <a:lnTo>
                    <a:pt x="1286" y="131047"/>
                  </a:lnTo>
                  <a:lnTo>
                    <a:pt x="374" y="140484"/>
                  </a:lnTo>
                  <a:lnTo>
                    <a:pt x="0" y="151545"/>
                  </a:lnTo>
                  <a:lnTo>
                    <a:pt x="439" y="164042"/>
                  </a:lnTo>
                  <a:lnTo>
                    <a:pt x="1968" y="177784"/>
                  </a:lnTo>
                  <a:lnTo>
                    <a:pt x="4863" y="192583"/>
                  </a:lnTo>
                  <a:lnTo>
                    <a:pt x="9398" y="208251"/>
                  </a:lnTo>
                  <a:lnTo>
                    <a:pt x="15850" y="224598"/>
                  </a:lnTo>
                  <a:lnTo>
                    <a:pt x="24493" y="241435"/>
                  </a:lnTo>
                  <a:lnTo>
                    <a:pt x="35605" y="258573"/>
                  </a:lnTo>
                  <a:lnTo>
                    <a:pt x="45940" y="271371"/>
                  </a:lnTo>
                  <a:lnTo>
                    <a:pt x="56384" y="281480"/>
                  </a:lnTo>
                  <a:lnTo>
                    <a:pt x="66875" y="289060"/>
                  </a:lnTo>
                  <a:lnTo>
                    <a:pt x="77353" y="294274"/>
                  </a:lnTo>
                  <a:lnTo>
                    <a:pt x="87757" y="297285"/>
                  </a:lnTo>
                  <a:lnTo>
                    <a:pt x="98026" y="298254"/>
                  </a:lnTo>
                  <a:lnTo>
                    <a:pt x="108098" y="297344"/>
                  </a:lnTo>
                  <a:lnTo>
                    <a:pt x="117912" y="294717"/>
                  </a:lnTo>
                  <a:lnTo>
                    <a:pt x="127409" y="290535"/>
                  </a:lnTo>
                  <a:lnTo>
                    <a:pt x="136526" y="284960"/>
                  </a:lnTo>
                  <a:lnTo>
                    <a:pt x="145202" y="278155"/>
                  </a:lnTo>
                  <a:lnTo>
                    <a:pt x="153377" y="270282"/>
                  </a:lnTo>
                  <a:lnTo>
                    <a:pt x="160989" y="261502"/>
                  </a:lnTo>
                  <a:lnTo>
                    <a:pt x="167978" y="251979"/>
                  </a:lnTo>
                  <a:lnTo>
                    <a:pt x="174283" y="241874"/>
                  </a:lnTo>
                  <a:lnTo>
                    <a:pt x="179842" y="231350"/>
                  </a:lnTo>
                  <a:lnTo>
                    <a:pt x="184594" y="220569"/>
                  </a:lnTo>
                  <a:lnTo>
                    <a:pt x="188479" y="209692"/>
                  </a:lnTo>
                  <a:lnTo>
                    <a:pt x="191436" y="198883"/>
                  </a:lnTo>
                  <a:lnTo>
                    <a:pt x="193402" y="188304"/>
                  </a:lnTo>
                  <a:lnTo>
                    <a:pt x="194905" y="174677"/>
                  </a:lnTo>
                  <a:lnTo>
                    <a:pt x="195669" y="161412"/>
                  </a:lnTo>
                  <a:lnTo>
                    <a:pt x="195786" y="147679"/>
                  </a:lnTo>
                  <a:lnTo>
                    <a:pt x="195211" y="133645"/>
                  </a:lnTo>
                  <a:lnTo>
                    <a:pt x="193900" y="119479"/>
                  </a:lnTo>
                  <a:lnTo>
                    <a:pt x="191806" y="105349"/>
                  </a:lnTo>
                  <a:lnTo>
                    <a:pt x="188886" y="91423"/>
                  </a:lnTo>
                  <a:lnTo>
                    <a:pt x="185094" y="77870"/>
                  </a:lnTo>
                  <a:lnTo>
                    <a:pt x="180386" y="64857"/>
                  </a:lnTo>
                  <a:lnTo>
                    <a:pt x="174715" y="52553"/>
                  </a:lnTo>
                  <a:lnTo>
                    <a:pt x="168039" y="41125"/>
                  </a:lnTo>
                  <a:lnTo>
                    <a:pt x="160311" y="30743"/>
                  </a:lnTo>
                  <a:lnTo>
                    <a:pt x="151486" y="21574"/>
                  </a:lnTo>
                  <a:lnTo>
                    <a:pt x="141520" y="13786"/>
                  </a:lnTo>
                  <a:lnTo>
                    <a:pt x="130368" y="7548"/>
                  </a:lnTo>
                  <a:lnTo>
                    <a:pt x="117984" y="3028"/>
                  </a:lnTo>
                  <a:lnTo>
                    <a:pt x="104325" y="394"/>
                  </a:lnTo>
                  <a:lnTo>
                    <a:pt x="86882" y="0"/>
                  </a:lnTo>
                  <a:lnTo>
                    <a:pt x="71297" y="2806"/>
                  </a:lnTo>
                  <a:lnTo>
                    <a:pt x="57738" y="8381"/>
                  </a:lnTo>
                  <a:lnTo>
                    <a:pt x="46073" y="16255"/>
                  </a:lnTo>
                  <a:lnTo>
                    <a:pt x="36173" y="25960"/>
                  </a:lnTo>
                  <a:lnTo>
                    <a:pt x="27906" y="37028"/>
                  </a:lnTo>
                  <a:lnTo>
                    <a:pt x="21142" y="48990"/>
                  </a:lnTo>
                  <a:lnTo>
                    <a:pt x="15751" y="61378"/>
                  </a:lnTo>
                  <a:lnTo>
                    <a:pt x="11601" y="73724"/>
                  </a:lnTo>
                  <a:lnTo>
                    <a:pt x="8563" y="85558"/>
                  </a:lnTo>
                  <a:lnTo>
                    <a:pt x="6505" y="96413"/>
                  </a:lnTo>
                  <a:lnTo>
                    <a:pt x="4807" y="113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147"/>
            <p:cNvSpPr/>
            <p:nvPr/>
          </p:nvSpPr>
          <p:spPr>
            <a:xfrm>
              <a:off x="1690983" y="4441470"/>
              <a:ext cx="35851" cy="55300"/>
            </a:xfrm>
            <a:custGeom>
              <a:avLst/>
              <a:gdLst/>
              <a:ahLst/>
              <a:cxnLst/>
              <a:rect l="l" t="t" r="r" b="b"/>
              <a:pathLst>
                <a:path w="35851" h="55300">
                  <a:moveTo>
                    <a:pt x="2701" y="17004"/>
                  </a:moveTo>
                  <a:lnTo>
                    <a:pt x="252" y="23586"/>
                  </a:lnTo>
                  <a:lnTo>
                    <a:pt x="0" y="36190"/>
                  </a:lnTo>
                  <a:lnTo>
                    <a:pt x="4578" y="47781"/>
                  </a:lnTo>
                  <a:lnTo>
                    <a:pt x="13813" y="55243"/>
                  </a:lnTo>
                  <a:lnTo>
                    <a:pt x="13966" y="55300"/>
                  </a:lnTo>
                  <a:lnTo>
                    <a:pt x="21815" y="54390"/>
                  </a:lnTo>
                  <a:lnTo>
                    <a:pt x="28516" y="47163"/>
                  </a:lnTo>
                  <a:lnTo>
                    <a:pt x="33413" y="35785"/>
                  </a:lnTo>
                  <a:lnTo>
                    <a:pt x="35851" y="22424"/>
                  </a:lnTo>
                  <a:lnTo>
                    <a:pt x="35174" y="9244"/>
                  </a:lnTo>
                  <a:lnTo>
                    <a:pt x="32474" y="2807"/>
                  </a:lnTo>
                  <a:lnTo>
                    <a:pt x="25299" y="0"/>
                  </a:lnTo>
                  <a:lnTo>
                    <a:pt x="16467" y="3405"/>
                  </a:lnTo>
                  <a:lnTo>
                    <a:pt x="8195" y="10060"/>
                  </a:lnTo>
                  <a:lnTo>
                    <a:pt x="2701" y="17004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148"/>
            <p:cNvSpPr/>
            <p:nvPr/>
          </p:nvSpPr>
          <p:spPr>
            <a:xfrm>
              <a:off x="1999390" y="4468616"/>
              <a:ext cx="46085" cy="57167"/>
            </a:xfrm>
            <a:custGeom>
              <a:avLst/>
              <a:gdLst/>
              <a:ahLst/>
              <a:cxnLst/>
              <a:rect l="l" t="t" r="r" b="b"/>
              <a:pathLst>
                <a:path w="46085" h="57167">
                  <a:moveTo>
                    <a:pt x="8124" y="932"/>
                  </a:moveTo>
                  <a:lnTo>
                    <a:pt x="5268" y="5742"/>
                  </a:lnTo>
                  <a:lnTo>
                    <a:pt x="2006" y="18986"/>
                  </a:lnTo>
                  <a:lnTo>
                    <a:pt x="0" y="34889"/>
                  </a:lnTo>
                  <a:lnTo>
                    <a:pt x="250" y="47680"/>
                  </a:lnTo>
                  <a:lnTo>
                    <a:pt x="4611" y="53687"/>
                  </a:lnTo>
                  <a:lnTo>
                    <a:pt x="13954" y="57167"/>
                  </a:lnTo>
                  <a:lnTo>
                    <a:pt x="25530" y="56556"/>
                  </a:lnTo>
                  <a:lnTo>
                    <a:pt x="36627" y="50535"/>
                  </a:lnTo>
                  <a:lnTo>
                    <a:pt x="44535" y="37787"/>
                  </a:lnTo>
                  <a:lnTo>
                    <a:pt x="46085" y="28630"/>
                  </a:lnTo>
                  <a:lnTo>
                    <a:pt x="43274" y="17080"/>
                  </a:lnTo>
                  <a:lnTo>
                    <a:pt x="36082" y="8304"/>
                  </a:lnTo>
                  <a:lnTo>
                    <a:pt x="26500" y="2534"/>
                  </a:lnTo>
                  <a:lnTo>
                    <a:pt x="16517" y="0"/>
                  </a:lnTo>
                  <a:lnTo>
                    <a:pt x="8124" y="932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4" name="object 149"/>
            <p:cNvSpPr/>
            <p:nvPr/>
          </p:nvSpPr>
          <p:spPr>
            <a:xfrm>
              <a:off x="1678829" y="4718100"/>
              <a:ext cx="250592" cy="157750"/>
            </a:xfrm>
            <a:custGeom>
              <a:avLst/>
              <a:gdLst/>
              <a:ahLst/>
              <a:cxnLst/>
              <a:rect l="l" t="t" r="r" b="b"/>
              <a:pathLst>
                <a:path w="250592" h="157750">
                  <a:moveTo>
                    <a:pt x="1393" y="7200"/>
                  </a:moveTo>
                  <a:lnTo>
                    <a:pt x="333" y="12763"/>
                  </a:lnTo>
                  <a:lnTo>
                    <a:pt x="0" y="24218"/>
                  </a:lnTo>
                  <a:lnTo>
                    <a:pt x="1651" y="36275"/>
                  </a:lnTo>
                  <a:lnTo>
                    <a:pt x="4939" y="48631"/>
                  </a:lnTo>
                  <a:lnTo>
                    <a:pt x="9517" y="60983"/>
                  </a:lnTo>
                  <a:lnTo>
                    <a:pt x="15036" y="73027"/>
                  </a:lnTo>
                  <a:lnTo>
                    <a:pt x="21149" y="84459"/>
                  </a:lnTo>
                  <a:lnTo>
                    <a:pt x="27508" y="94978"/>
                  </a:lnTo>
                  <a:lnTo>
                    <a:pt x="33765" y="104279"/>
                  </a:lnTo>
                  <a:lnTo>
                    <a:pt x="46231" y="120184"/>
                  </a:lnTo>
                  <a:lnTo>
                    <a:pt x="55251" y="129581"/>
                  </a:lnTo>
                  <a:lnTo>
                    <a:pt x="64926" y="137806"/>
                  </a:lnTo>
                  <a:lnTo>
                    <a:pt x="75389" y="144764"/>
                  </a:lnTo>
                  <a:lnTo>
                    <a:pt x="86772" y="150356"/>
                  </a:lnTo>
                  <a:lnTo>
                    <a:pt x="99205" y="154488"/>
                  </a:lnTo>
                  <a:lnTo>
                    <a:pt x="112823" y="157060"/>
                  </a:lnTo>
                  <a:lnTo>
                    <a:pt x="124642" y="157750"/>
                  </a:lnTo>
                  <a:lnTo>
                    <a:pt x="137236" y="157147"/>
                  </a:lnTo>
                  <a:lnTo>
                    <a:pt x="150663" y="155332"/>
                  </a:lnTo>
                  <a:lnTo>
                    <a:pt x="164559" y="152332"/>
                  </a:lnTo>
                  <a:lnTo>
                    <a:pt x="178560" y="148175"/>
                  </a:lnTo>
                  <a:lnTo>
                    <a:pt x="192300" y="142888"/>
                  </a:lnTo>
                  <a:lnTo>
                    <a:pt x="205416" y="136499"/>
                  </a:lnTo>
                  <a:lnTo>
                    <a:pt x="217542" y="129036"/>
                  </a:lnTo>
                  <a:lnTo>
                    <a:pt x="228313" y="120527"/>
                  </a:lnTo>
                  <a:lnTo>
                    <a:pt x="237366" y="110999"/>
                  </a:lnTo>
                  <a:lnTo>
                    <a:pt x="244336" y="100481"/>
                  </a:lnTo>
                  <a:lnTo>
                    <a:pt x="248858" y="88998"/>
                  </a:lnTo>
                  <a:lnTo>
                    <a:pt x="250567" y="76581"/>
                  </a:lnTo>
                  <a:lnTo>
                    <a:pt x="250592" y="75031"/>
                  </a:lnTo>
                  <a:lnTo>
                    <a:pt x="248154" y="74244"/>
                  </a:lnTo>
                  <a:lnTo>
                    <a:pt x="247290" y="75539"/>
                  </a:lnTo>
                  <a:lnTo>
                    <a:pt x="246004" y="77448"/>
                  </a:lnTo>
                  <a:lnTo>
                    <a:pt x="239394" y="85994"/>
                  </a:lnTo>
                  <a:lnTo>
                    <a:pt x="231674" y="94185"/>
                  </a:lnTo>
                  <a:lnTo>
                    <a:pt x="222975" y="101923"/>
                  </a:lnTo>
                  <a:lnTo>
                    <a:pt x="213427" y="109107"/>
                  </a:lnTo>
                  <a:lnTo>
                    <a:pt x="203161" y="115637"/>
                  </a:lnTo>
                  <a:lnTo>
                    <a:pt x="192308" y="121413"/>
                  </a:lnTo>
                  <a:lnTo>
                    <a:pt x="181000" y="126335"/>
                  </a:lnTo>
                  <a:lnTo>
                    <a:pt x="169367" y="130302"/>
                  </a:lnTo>
                  <a:lnTo>
                    <a:pt x="157541" y="133214"/>
                  </a:lnTo>
                  <a:lnTo>
                    <a:pt x="145652" y="134972"/>
                  </a:lnTo>
                  <a:lnTo>
                    <a:pt x="133831" y="135475"/>
                  </a:lnTo>
                  <a:lnTo>
                    <a:pt x="122209" y="134623"/>
                  </a:lnTo>
                  <a:lnTo>
                    <a:pt x="110917" y="132316"/>
                  </a:lnTo>
                  <a:lnTo>
                    <a:pt x="100087" y="128453"/>
                  </a:lnTo>
                  <a:lnTo>
                    <a:pt x="89848" y="122936"/>
                  </a:lnTo>
                  <a:lnTo>
                    <a:pt x="77193" y="113316"/>
                  </a:lnTo>
                  <a:lnTo>
                    <a:pt x="68071" y="104284"/>
                  </a:lnTo>
                  <a:lnTo>
                    <a:pt x="59893" y="94345"/>
                  </a:lnTo>
                  <a:lnTo>
                    <a:pt x="52588" y="83680"/>
                  </a:lnTo>
                  <a:lnTo>
                    <a:pt x="46082" y="72468"/>
                  </a:lnTo>
                  <a:lnTo>
                    <a:pt x="40302" y="60889"/>
                  </a:lnTo>
                  <a:lnTo>
                    <a:pt x="35175" y="49123"/>
                  </a:lnTo>
                  <a:lnTo>
                    <a:pt x="30350" y="36158"/>
                  </a:lnTo>
                  <a:lnTo>
                    <a:pt x="25856" y="24363"/>
                  </a:lnTo>
                  <a:lnTo>
                    <a:pt x="20105" y="13408"/>
                  </a:lnTo>
                  <a:lnTo>
                    <a:pt x="11718" y="3479"/>
                  </a:lnTo>
                  <a:lnTo>
                    <a:pt x="7946" y="0"/>
                  </a:lnTo>
                  <a:lnTo>
                    <a:pt x="2510" y="2806"/>
                  </a:lnTo>
                  <a:lnTo>
                    <a:pt x="1393" y="7200"/>
                  </a:lnTo>
                  <a:close/>
                </a:path>
              </a:pathLst>
            </a:custGeom>
            <a:solidFill>
              <a:srgbClr val="AC523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4"/>
            <p:cNvSpPr/>
            <p:nvPr/>
          </p:nvSpPr>
          <p:spPr>
            <a:xfrm>
              <a:off x="5072057" y="5256072"/>
              <a:ext cx="2253708" cy="668002"/>
            </a:xfrm>
            <a:custGeom>
              <a:avLst/>
              <a:gdLst/>
              <a:ahLst/>
              <a:cxnLst/>
              <a:rect l="l" t="t" r="r" b="b"/>
              <a:pathLst>
                <a:path w="2253708" h="668002">
                  <a:moveTo>
                    <a:pt x="35437" y="16014"/>
                  </a:moveTo>
                  <a:lnTo>
                    <a:pt x="10611" y="49717"/>
                  </a:lnTo>
                  <a:lnTo>
                    <a:pt x="0" y="95943"/>
                  </a:lnTo>
                  <a:lnTo>
                    <a:pt x="845" y="107477"/>
                  </a:lnTo>
                  <a:lnTo>
                    <a:pt x="15883" y="152385"/>
                  </a:lnTo>
                  <a:lnTo>
                    <a:pt x="45841" y="193509"/>
                  </a:lnTo>
                  <a:lnTo>
                    <a:pt x="75107" y="220409"/>
                  </a:lnTo>
                  <a:lnTo>
                    <a:pt x="110166" y="243747"/>
                  </a:lnTo>
                  <a:lnTo>
                    <a:pt x="146275" y="263281"/>
                  </a:lnTo>
                  <a:lnTo>
                    <a:pt x="192839" y="286432"/>
                  </a:lnTo>
                  <a:lnTo>
                    <a:pt x="248625" y="312613"/>
                  </a:lnTo>
                  <a:lnTo>
                    <a:pt x="312401" y="341233"/>
                  </a:lnTo>
                  <a:lnTo>
                    <a:pt x="382936" y="371703"/>
                  </a:lnTo>
                  <a:lnTo>
                    <a:pt x="458998" y="403434"/>
                  </a:lnTo>
                  <a:lnTo>
                    <a:pt x="539356" y="435837"/>
                  </a:lnTo>
                  <a:lnTo>
                    <a:pt x="622776" y="468321"/>
                  </a:lnTo>
                  <a:lnTo>
                    <a:pt x="708028" y="500298"/>
                  </a:lnTo>
                  <a:lnTo>
                    <a:pt x="793879" y="531178"/>
                  </a:lnTo>
                  <a:lnTo>
                    <a:pt x="879098" y="560371"/>
                  </a:lnTo>
                  <a:lnTo>
                    <a:pt x="962453" y="587289"/>
                  </a:lnTo>
                  <a:lnTo>
                    <a:pt x="1042713" y="611342"/>
                  </a:lnTo>
                  <a:lnTo>
                    <a:pt x="1118644" y="631941"/>
                  </a:lnTo>
                  <a:lnTo>
                    <a:pt x="1189016" y="648495"/>
                  </a:lnTo>
                  <a:lnTo>
                    <a:pt x="1252597" y="660417"/>
                  </a:lnTo>
                  <a:lnTo>
                    <a:pt x="1308155" y="667115"/>
                  </a:lnTo>
                  <a:lnTo>
                    <a:pt x="1354457" y="668002"/>
                  </a:lnTo>
                  <a:lnTo>
                    <a:pt x="1390273" y="662487"/>
                  </a:lnTo>
                  <a:lnTo>
                    <a:pt x="1457568" y="635224"/>
                  </a:lnTo>
                  <a:lnTo>
                    <a:pt x="1500419" y="613866"/>
                  </a:lnTo>
                  <a:lnTo>
                    <a:pt x="1548209" y="588174"/>
                  </a:lnTo>
                  <a:lnTo>
                    <a:pt x="1600044" y="558758"/>
                  </a:lnTo>
                  <a:lnTo>
                    <a:pt x="1655028" y="526231"/>
                  </a:lnTo>
                  <a:lnTo>
                    <a:pt x="1712265" y="491205"/>
                  </a:lnTo>
                  <a:lnTo>
                    <a:pt x="1770858" y="454291"/>
                  </a:lnTo>
                  <a:lnTo>
                    <a:pt x="1829913" y="416102"/>
                  </a:lnTo>
                  <a:lnTo>
                    <a:pt x="1888532" y="377249"/>
                  </a:lnTo>
                  <a:lnTo>
                    <a:pt x="1945821" y="338344"/>
                  </a:lnTo>
                  <a:lnTo>
                    <a:pt x="2000883" y="299998"/>
                  </a:lnTo>
                  <a:lnTo>
                    <a:pt x="2052822" y="262825"/>
                  </a:lnTo>
                  <a:lnTo>
                    <a:pt x="2100743" y="227435"/>
                  </a:lnTo>
                  <a:lnTo>
                    <a:pt x="2143750" y="194441"/>
                  </a:lnTo>
                  <a:lnTo>
                    <a:pt x="2180946" y="164454"/>
                  </a:lnTo>
                  <a:lnTo>
                    <a:pt x="2211435" y="138086"/>
                  </a:lnTo>
                  <a:lnTo>
                    <a:pt x="2248713" y="98656"/>
                  </a:lnTo>
                  <a:lnTo>
                    <a:pt x="2253708" y="86817"/>
                  </a:lnTo>
                  <a:lnTo>
                    <a:pt x="2253708" y="0"/>
                  </a:lnTo>
                  <a:lnTo>
                    <a:pt x="35437" y="16014"/>
                  </a:lnTo>
                  <a:close/>
                </a:path>
              </a:pathLst>
            </a:custGeom>
            <a:solidFill>
              <a:srgbClr val="F16F5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5"/>
            <p:cNvSpPr/>
            <p:nvPr/>
          </p:nvSpPr>
          <p:spPr>
            <a:xfrm>
              <a:off x="5061097" y="5245953"/>
              <a:ext cx="2279045" cy="693761"/>
            </a:xfrm>
            <a:custGeom>
              <a:avLst/>
              <a:gdLst/>
              <a:ahLst/>
              <a:cxnLst/>
              <a:rect l="l" t="t" r="r" b="b"/>
              <a:pathLst>
                <a:path w="2279045" h="693761">
                  <a:moveTo>
                    <a:pt x="2278458" y="83927"/>
                  </a:moveTo>
                  <a:lnTo>
                    <a:pt x="2279045" y="71912"/>
                  </a:lnTo>
                  <a:lnTo>
                    <a:pt x="2278771" y="59648"/>
                  </a:lnTo>
                  <a:lnTo>
                    <a:pt x="2277973" y="47182"/>
                  </a:lnTo>
                  <a:lnTo>
                    <a:pt x="2276986" y="34564"/>
                  </a:lnTo>
                  <a:lnTo>
                    <a:pt x="2276147" y="21842"/>
                  </a:lnTo>
                  <a:lnTo>
                    <a:pt x="2275793" y="9065"/>
                  </a:lnTo>
                  <a:lnTo>
                    <a:pt x="2269983" y="0"/>
                  </a:lnTo>
                  <a:lnTo>
                    <a:pt x="2259267" y="1054"/>
                  </a:lnTo>
                  <a:lnTo>
                    <a:pt x="2253505" y="11211"/>
                  </a:lnTo>
                  <a:lnTo>
                    <a:pt x="2253661" y="18255"/>
                  </a:lnTo>
                  <a:lnTo>
                    <a:pt x="2254325" y="30632"/>
                  </a:lnTo>
                  <a:lnTo>
                    <a:pt x="2255123" y="44181"/>
                  </a:lnTo>
                  <a:lnTo>
                    <a:pt x="2255624" y="58211"/>
                  </a:lnTo>
                  <a:lnTo>
                    <a:pt x="2251041" y="96281"/>
                  </a:lnTo>
                  <a:lnTo>
                    <a:pt x="2219049" y="133885"/>
                  </a:lnTo>
                  <a:lnTo>
                    <a:pt x="2190309" y="158976"/>
                  </a:lnTo>
                  <a:lnTo>
                    <a:pt x="2160372" y="183555"/>
                  </a:lnTo>
                  <a:lnTo>
                    <a:pt x="2129943" y="207561"/>
                  </a:lnTo>
                  <a:lnTo>
                    <a:pt x="2099099" y="231066"/>
                  </a:lnTo>
                  <a:lnTo>
                    <a:pt x="2067915" y="254139"/>
                  </a:lnTo>
                  <a:lnTo>
                    <a:pt x="2036469" y="276851"/>
                  </a:lnTo>
                  <a:lnTo>
                    <a:pt x="2004836" y="299273"/>
                  </a:lnTo>
                  <a:lnTo>
                    <a:pt x="1959450" y="330993"/>
                  </a:lnTo>
                  <a:lnTo>
                    <a:pt x="1910732" y="364738"/>
                  </a:lnTo>
                  <a:lnTo>
                    <a:pt x="1861647" y="398276"/>
                  </a:lnTo>
                  <a:lnTo>
                    <a:pt x="1812162" y="431442"/>
                  </a:lnTo>
                  <a:lnTo>
                    <a:pt x="1762248" y="464073"/>
                  </a:lnTo>
                  <a:lnTo>
                    <a:pt x="1711872" y="496002"/>
                  </a:lnTo>
                  <a:lnTo>
                    <a:pt x="1661005" y="527067"/>
                  </a:lnTo>
                  <a:lnTo>
                    <a:pt x="1609616" y="557101"/>
                  </a:lnTo>
                  <a:lnTo>
                    <a:pt x="1557673" y="585942"/>
                  </a:lnTo>
                  <a:lnTo>
                    <a:pt x="1505145" y="613425"/>
                  </a:lnTo>
                  <a:lnTo>
                    <a:pt x="1467369" y="632118"/>
                  </a:lnTo>
                  <a:lnTo>
                    <a:pt x="1432346" y="648184"/>
                  </a:lnTo>
                  <a:lnTo>
                    <a:pt x="1396113" y="660550"/>
                  </a:lnTo>
                  <a:lnTo>
                    <a:pt x="1358155" y="665975"/>
                  </a:lnTo>
                  <a:lnTo>
                    <a:pt x="1345066" y="666051"/>
                  </a:lnTo>
                  <a:lnTo>
                    <a:pt x="1332401" y="665727"/>
                  </a:lnTo>
                  <a:lnTo>
                    <a:pt x="1294411" y="662712"/>
                  </a:lnTo>
                  <a:lnTo>
                    <a:pt x="1256566" y="657244"/>
                  </a:lnTo>
                  <a:lnTo>
                    <a:pt x="1219050" y="650113"/>
                  </a:lnTo>
                  <a:lnTo>
                    <a:pt x="1170572" y="639445"/>
                  </a:lnTo>
                  <a:lnTo>
                    <a:pt x="1123252" y="627940"/>
                  </a:lnTo>
                  <a:lnTo>
                    <a:pt x="1076140" y="615517"/>
                  </a:lnTo>
                  <a:lnTo>
                    <a:pt x="1029230" y="602260"/>
                  </a:lnTo>
                  <a:lnTo>
                    <a:pt x="982516" y="588255"/>
                  </a:lnTo>
                  <a:lnTo>
                    <a:pt x="935994" y="573587"/>
                  </a:lnTo>
                  <a:lnTo>
                    <a:pt x="889657" y="558339"/>
                  </a:lnTo>
                  <a:lnTo>
                    <a:pt x="843500" y="542599"/>
                  </a:lnTo>
                  <a:lnTo>
                    <a:pt x="797517" y="526451"/>
                  </a:lnTo>
                  <a:lnTo>
                    <a:pt x="751703" y="509979"/>
                  </a:lnTo>
                  <a:lnTo>
                    <a:pt x="706407" y="493404"/>
                  </a:lnTo>
                  <a:lnTo>
                    <a:pt x="661571" y="476719"/>
                  </a:lnTo>
                  <a:lnTo>
                    <a:pt x="616828" y="459761"/>
                  </a:lnTo>
                  <a:lnTo>
                    <a:pt x="572187" y="442518"/>
                  </a:lnTo>
                  <a:lnTo>
                    <a:pt x="527658" y="424977"/>
                  </a:lnTo>
                  <a:lnTo>
                    <a:pt x="483251" y="407127"/>
                  </a:lnTo>
                  <a:lnTo>
                    <a:pt x="438975" y="388954"/>
                  </a:lnTo>
                  <a:lnTo>
                    <a:pt x="394840" y="370445"/>
                  </a:lnTo>
                  <a:lnTo>
                    <a:pt x="350856" y="351590"/>
                  </a:lnTo>
                  <a:lnTo>
                    <a:pt x="307032" y="332374"/>
                  </a:lnTo>
                  <a:lnTo>
                    <a:pt x="285182" y="322628"/>
                  </a:lnTo>
                  <a:lnTo>
                    <a:pt x="269070" y="315472"/>
                  </a:lnTo>
                  <a:lnTo>
                    <a:pt x="250985" y="307479"/>
                  </a:lnTo>
                  <a:lnTo>
                    <a:pt x="231334" y="298657"/>
                  </a:lnTo>
                  <a:lnTo>
                    <a:pt x="210524" y="289017"/>
                  </a:lnTo>
                  <a:lnTo>
                    <a:pt x="188963" y="278566"/>
                  </a:lnTo>
                  <a:lnTo>
                    <a:pt x="167057" y="267315"/>
                  </a:lnTo>
                  <a:lnTo>
                    <a:pt x="145213" y="255272"/>
                  </a:lnTo>
                  <a:lnTo>
                    <a:pt x="123838" y="242447"/>
                  </a:lnTo>
                  <a:lnTo>
                    <a:pt x="103339" y="228849"/>
                  </a:lnTo>
                  <a:lnTo>
                    <a:pt x="84124" y="214487"/>
                  </a:lnTo>
                  <a:lnTo>
                    <a:pt x="66599" y="199371"/>
                  </a:lnTo>
                  <a:lnTo>
                    <a:pt x="51171" y="183508"/>
                  </a:lnTo>
                  <a:lnTo>
                    <a:pt x="38247" y="166910"/>
                  </a:lnTo>
                  <a:lnTo>
                    <a:pt x="28235" y="149584"/>
                  </a:lnTo>
                  <a:lnTo>
                    <a:pt x="21541" y="131540"/>
                  </a:lnTo>
                  <a:lnTo>
                    <a:pt x="18571" y="112787"/>
                  </a:lnTo>
                  <a:lnTo>
                    <a:pt x="19735" y="93334"/>
                  </a:lnTo>
                  <a:lnTo>
                    <a:pt x="25437" y="73192"/>
                  </a:lnTo>
                  <a:lnTo>
                    <a:pt x="36085" y="52367"/>
                  </a:lnTo>
                  <a:lnTo>
                    <a:pt x="52087" y="30871"/>
                  </a:lnTo>
                  <a:lnTo>
                    <a:pt x="53907" y="25748"/>
                  </a:lnTo>
                  <a:lnTo>
                    <a:pt x="49083" y="19534"/>
                  </a:lnTo>
                  <a:lnTo>
                    <a:pt x="40898" y="21371"/>
                  </a:lnTo>
                  <a:lnTo>
                    <a:pt x="19529" y="48091"/>
                  </a:lnTo>
                  <a:lnTo>
                    <a:pt x="6113" y="74184"/>
                  </a:lnTo>
                  <a:lnTo>
                    <a:pt x="0" y="99607"/>
                  </a:lnTo>
                  <a:lnTo>
                    <a:pt x="541" y="124322"/>
                  </a:lnTo>
                  <a:lnTo>
                    <a:pt x="7089" y="148287"/>
                  </a:lnTo>
                  <a:lnTo>
                    <a:pt x="18994" y="171460"/>
                  </a:lnTo>
                  <a:lnTo>
                    <a:pt x="35607" y="193803"/>
                  </a:lnTo>
                  <a:lnTo>
                    <a:pt x="56281" y="215273"/>
                  </a:lnTo>
                  <a:lnTo>
                    <a:pt x="80365" y="235831"/>
                  </a:lnTo>
                  <a:lnTo>
                    <a:pt x="107211" y="255435"/>
                  </a:lnTo>
                  <a:lnTo>
                    <a:pt x="136171" y="274045"/>
                  </a:lnTo>
                  <a:lnTo>
                    <a:pt x="166595" y="291620"/>
                  </a:lnTo>
                  <a:lnTo>
                    <a:pt x="197835" y="308119"/>
                  </a:lnTo>
                  <a:lnTo>
                    <a:pt x="229243" y="323502"/>
                  </a:lnTo>
                  <a:lnTo>
                    <a:pt x="260168" y="337728"/>
                  </a:lnTo>
                  <a:lnTo>
                    <a:pt x="289963" y="350756"/>
                  </a:lnTo>
                  <a:lnTo>
                    <a:pt x="317980" y="362546"/>
                  </a:lnTo>
                  <a:lnTo>
                    <a:pt x="343568" y="373057"/>
                  </a:lnTo>
                  <a:lnTo>
                    <a:pt x="366079" y="382247"/>
                  </a:lnTo>
                  <a:lnTo>
                    <a:pt x="384865" y="390078"/>
                  </a:lnTo>
                  <a:lnTo>
                    <a:pt x="419744" y="404902"/>
                  </a:lnTo>
                  <a:lnTo>
                    <a:pt x="454715" y="419614"/>
                  </a:lnTo>
                  <a:lnTo>
                    <a:pt x="489779" y="434198"/>
                  </a:lnTo>
                  <a:lnTo>
                    <a:pt x="524934" y="448636"/>
                  </a:lnTo>
                  <a:lnTo>
                    <a:pt x="560181" y="462914"/>
                  </a:lnTo>
                  <a:lnTo>
                    <a:pt x="595520" y="477015"/>
                  </a:lnTo>
                  <a:lnTo>
                    <a:pt x="630951" y="490923"/>
                  </a:lnTo>
                  <a:lnTo>
                    <a:pt x="666473" y="504623"/>
                  </a:lnTo>
                  <a:lnTo>
                    <a:pt x="702086" y="518099"/>
                  </a:lnTo>
                  <a:lnTo>
                    <a:pt x="737790" y="531334"/>
                  </a:lnTo>
                  <a:lnTo>
                    <a:pt x="773585" y="544313"/>
                  </a:lnTo>
                  <a:lnTo>
                    <a:pt x="809471" y="557019"/>
                  </a:lnTo>
                  <a:lnTo>
                    <a:pt x="845448" y="569438"/>
                  </a:lnTo>
                  <a:lnTo>
                    <a:pt x="881515" y="581552"/>
                  </a:lnTo>
                  <a:lnTo>
                    <a:pt x="917672" y="593346"/>
                  </a:lnTo>
                  <a:lnTo>
                    <a:pt x="953920" y="604805"/>
                  </a:lnTo>
                  <a:lnTo>
                    <a:pt x="990258" y="615911"/>
                  </a:lnTo>
                  <a:lnTo>
                    <a:pt x="1026686" y="626650"/>
                  </a:lnTo>
                  <a:lnTo>
                    <a:pt x="1063204" y="637004"/>
                  </a:lnTo>
                  <a:lnTo>
                    <a:pt x="1099811" y="646959"/>
                  </a:lnTo>
                  <a:lnTo>
                    <a:pt x="1113677" y="650709"/>
                  </a:lnTo>
                  <a:lnTo>
                    <a:pt x="1128001" y="654668"/>
                  </a:lnTo>
                  <a:lnTo>
                    <a:pt x="1157833" y="662932"/>
                  </a:lnTo>
                  <a:lnTo>
                    <a:pt x="1188920" y="671204"/>
                  </a:lnTo>
                  <a:lnTo>
                    <a:pt x="1220880" y="678932"/>
                  </a:lnTo>
                  <a:lnTo>
                    <a:pt x="1253327" y="685567"/>
                  </a:lnTo>
                  <a:lnTo>
                    <a:pt x="1285878" y="690558"/>
                  </a:lnTo>
                  <a:lnTo>
                    <a:pt x="1318147" y="693356"/>
                  </a:lnTo>
                  <a:lnTo>
                    <a:pt x="1334057" y="693761"/>
                  </a:lnTo>
                  <a:lnTo>
                    <a:pt x="1349751" y="693411"/>
                  </a:lnTo>
                  <a:lnTo>
                    <a:pt x="1380305" y="690172"/>
                  </a:lnTo>
                  <a:lnTo>
                    <a:pt x="1409425" y="683089"/>
                  </a:lnTo>
                  <a:lnTo>
                    <a:pt x="1445541" y="670177"/>
                  </a:lnTo>
                  <a:lnTo>
                    <a:pt x="1481213" y="655258"/>
                  </a:lnTo>
                  <a:lnTo>
                    <a:pt x="1516446" y="638626"/>
                  </a:lnTo>
                  <a:lnTo>
                    <a:pt x="1551242" y="620575"/>
                  </a:lnTo>
                  <a:lnTo>
                    <a:pt x="1585607" y="601397"/>
                  </a:lnTo>
                  <a:lnTo>
                    <a:pt x="1602629" y="591477"/>
                  </a:lnTo>
                  <a:lnTo>
                    <a:pt x="1619544" y="581386"/>
                  </a:lnTo>
                  <a:lnTo>
                    <a:pt x="1653057" y="560837"/>
                  </a:lnTo>
                  <a:lnTo>
                    <a:pt x="1686150" y="540042"/>
                  </a:lnTo>
                  <a:lnTo>
                    <a:pt x="1718827" y="519295"/>
                  </a:lnTo>
                  <a:lnTo>
                    <a:pt x="1735011" y="509032"/>
                  </a:lnTo>
                  <a:lnTo>
                    <a:pt x="1751093" y="498890"/>
                  </a:lnTo>
                  <a:lnTo>
                    <a:pt x="1771556" y="486004"/>
                  </a:lnTo>
                  <a:lnTo>
                    <a:pt x="1791994" y="473055"/>
                  </a:lnTo>
                  <a:lnTo>
                    <a:pt x="1812400" y="460037"/>
                  </a:lnTo>
                  <a:lnTo>
                    <a:pt x="1832772" y="446948"/>
                  </a:lnTo>
                  <a:lnTo>
                    <a:pt x="1853103" y="433783"/>
                  </a:lnTo>
                  <a:lnTo>
                    <a:pt x="1873390" y="420538"/>
                  </a:lnTo>
                  <a:lnTo>
                    <a:pt x="1893627" y="407210"/>
                  </a:lnTo>
                  <a:lnTo>
                    <a:pt x="1913810" y="393795"/>
                  </a:lnTo>
                  <a:lnTo>
                    <a:pt x="1933935" y="380289"/>
                  </a:lnTo>
                  <a:lnTo>
                    <a:pt x="1953996" y="366688"/>
                  </a:lnTo>
                  <a:lnTo>
                    <a:pt x="1973989" y="352989"/>
                  </a:lnTo>
                  <a:lnTo>
                    <a:pt x="1993909" y="339186"/>
                  </a:lnTo>
                  <a:lnTo>
                    <a:pt x="2013752" y="325277"/>
                  </a:lnTo>
                  <a:lnTo>
                    <a:pt x="2033512" y="311258"/>
                  </a:lnTo>
                  <a:lnTo>
                    <a:pt x="2053186" y="297125"/>
                  </a:lnTo>
                  <a:lnTo>
                    <a:pt x="2072768" y="282873"/>
                  </a:lnTo>
                  <a:lnTo>
                    <a:pt x="2092254" y="268500"/>
                  </a:lnTo>
                  <a:lnTo>
                    <a:pt x="2111639" y="254001"/>
                  </a:lnTo>
                  <a:lnTo>
                    <a:pt x="2130919" y="239372"/>
                  </a:lnTo>
                  <a:lnTo>
                    <a:pt x="2150089" y="224609"/>
                  </a:lnTo>
                  <a:lnTo>
                    <a:pt x="2153924" y="221637"/>
                  </a:lnTo>
                  <a:lnTo>
                    <a:pt x="2163908" y="213929"/>
                  </a:lnTo>
                  <a:lnTo>
                    <a:pt x="2173949" y="206169"/>
                  </a:lnTo>
                  <a:lnTo>
                    <a:pt x="2184002" y="198333"/>
                  </a:lnTo>
                  <a:lnTo>
                    <a:pt x="2194022" y="190398"/>
                  </a:lnTo>
                  <a:lnTo>
                    <a:pt x="2203964" y="182339"/>
                  </a:lnTo>
                  <a:lnTo>
                    <a:pt x="2213784" y="174131"/>
                  </a:lnTo>
                  <a:lnTo>
                    <a:pt x="2223437" y="165751"/>
                  </a:lnTo>
                  <a:lnTo>
                    <a:pt x="2232877" y="157174"/>
                  </a:lnTo>
                  <a:lnTo>
                    <a:pt x="2242060" y="148376"/>
                  </a:lnTo>
                  <a:lnTo>
                    <a:pt x="2250940" y="139333"/>
                  </a:lnTo>
                  <a:lnTo>
                    <a:pt x="2259474" y="130020"/>
                  </a:lnTo>
                  <a:lnTo>
                    <a:pt x="2268168" y="117980"/>
                  </a:lnTo>
                  <a:lnTo>
                    <a:pt x="2273355" y="107009"/>
                  </a:lnTo>
                  <a:lnTo>
                    <a:pt x="2276673" y="95642"/>
                  </a:lnTo>
                  <a:lnTo>
                    <a:pt x="2278458" y="8392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6"/>
            <p:cNvSpPr/>
            <p:nvPr/>
          </p:nvSpPr>
          <p:spPr>
            <a:xfrm>
              <a:off x="5091254" y="4913401"/>
              <a:ext cx="2194737" cy="920740"/>
            </a:xfrm>
            <a:custGeom>
              <a:avLst/>
              <a:gdLst/>
              <a:ahLst/>
              <a:cxnLst/>
              <a:rect l="l" t="t" r="r" b="b"/>
              <a:pathLst>
                <a:path w="2194737" h="920740">
                  <a:moveTo>
                    <a:pt x="6496" y="373911"/>
                  </a:moveTo>
                  <a:lnTo>
                    <a:pt x="0" y="395669"/>
                  </a:lnTo>
                  <a:lnTo>
                    <a:pt x="4887" y="415772"/>
                  </a:lnTo>
                  <a:lnTo>
                    <a:pt x="23460" y="437264"/>
                  </a:lnTo>
                  <a:lnTo>
                    <a:pt x="56256" y="462930"/>
                  </a:lnTo>
                  <a:lnTo>
                    <a:pt x="101791" y="492131"/>
                  </a:lnTo>
                  <a:lnTo>
                    <a:pt x="158580" y="524230"/>
                  </a:lnTo>
                  <a:lnTo>
                    <a:pt x="225141" y="558590"/>
                  </a:lnTo>
                  <a:lnTo>
                    <a:pt x="299988" y="594571"/>
                  </a:lnTo>
                  <a:lnTo>
                    <a:pt x="381639" y="631537"/>
                  </a:lnTo>
                  <a:lnTo>
                    <a:pt x="468609" y="668850"/>
                  </a:lnTo>
                  <a:lnTo>
                    <a:pt x="559413" y="705872"/>
                  </a:lnTo>
                  <a:lnTo>
                    <a:pt x="652569" y="741965"/>
                  </a:lnTo>
                  <a:lnTo>
                    <a:pt x="746593" y="776492"/>
                  </a:lnTo>
                  <a:lnTo>
                    <a:pt x="839999" y="808814"/>
                  </a:lnTo>
                  <a:lnTo>
                    <a:pt x="931305" y="838294"/>
                  </a:lnTo>
                  <a:lnTo>
                    <a:pt x="1019026" y="864294"/>
                  </a:lnTo>
                  <a:lnTo>
                    <a:pt x="1101679" y="886176"/>
                  </a:lnTo>
                  <a:lnTo>
                    <a:pt x="1177780" y="903303"/>
                  </a:lnTo>
                  <a:lnTo>
                    <a:pt x="1245843" y="915037"/>
                  </a:lnTo>
                  <a:lnTo>
                    <a:pt x="1304387" y="920740"/>
                  </a:lnTo>
                  <a:lnTo>
                    <a:pt x="1351926" y="919774"/>
                  </a:lnTo>
                  <a:lnTo>
                    <a:pt x="1417779" y="897210"/>
                  </a:lnTo>
                  <a:lnTo>
                    <a:pt x="1452301" y="879275"/>
                  </a:lnTo>
                  <a:lnTo>
                    <a:pt x="1490080" y="858094"/>
                  </a:lnTo>
                  <a:lnTo>
                    <a:pt x="1530648" y="834063"/>
                  </a:lnTo>
                  <a:lnTo>
                    <a:pt x="1573542" y="807580"/>
                  </a:lnTo>
                  <a:lnTo>
                    <a:pt x="1618296" y="779041"/>
                  </a:lnTo>
                  <a:lnTo>
                    <a:pt x="1664446" y="748845"/>
                  </a:lnTo>
                  <a:lnTo>
                    <a:pt x="1711525" y="717387"/>
                  </a:lnTo>
                  <a:lnTo>
                    <a:pt x="1759069" y="685066"/>
                  </a:lnTo>
                  <a:lnTo>
                    <a:pt x="1806612" y="652278"/>
                  </a:lnTo>
                  <a:lnTo>
                    <a:pt x="1853690" y="619420"/>
                  </a:lnTo>
                  <a:lnTo>
                    <a:pt x="1899837" y="586890"/>
                  </a:lnTo>
                  <a:lnTo>
                    <a:pt x="1944589" y="555084"/>
                  </a:lnTo>
                  <a:lnTo>
                    <a:pt x="1987480" y="524400"/>
                  </a:lnTo>
                  <a:lnTo>
                    <a:pt x="2028045" y="495235"/>
                  </a:lnTo>
                  <a:lnTo>
                    <a:pt x="2065818" y="467986"/>
                  </a:lnTo>
                  <a:lnTo>
                    <a:pt x="2100336" y="443050"/>
                  </a:lnTo>
                  <a:lnTo>
                    <a:pt x="2131131" y="420825"/>
                  </a:lnTo>
                  <a:lnTo>
                    <a:pt x="2157741" y="401706"/>
                  </a:lnTo>
                  <a:lnTo>
                    <a:pt x="2179698" y="386092"/>
                  </a:lnTo>
                  <a:lnTo>
                    <a:pt x="2192219" y="372798"/>
                  </a:lnTo>
                  <a:lnTo>
                    <a:pt x="2194737" y="362209"/>
                  </a:lnTo>
                  <a:lnTo>
                    <a:pt x="2193536" y="356697"/>
                  </a:lnTo>
                  <a:lnTo>
                    <a:pt x="2193389" y="356387"/>
                  </a:lnTo>
                  <a:lnTo>
                    <a:pt x="749628" y="0"/>
                  </a:lnTo>
                  <a:lnTo>
                    <a:pt x="736285" y="6435"/>
                  </a:lnTo>
                  <a:lnTo>
                    <a:pt x="713478" y="15964"/>
                  </a:lnTo>
                  <a:lnTo>
                    <a:pt x="682365" y="28324"/>
                  </a:lnTo>
                  <a:lnTo>
                    <a:pt x="644104" y="43250"/>
                  </a:lnTo>
                  <a:lnTo>
                    <a:pt x="599852" y="60478"/>
                  </a:lnTo>
                  <a:lnTo>
                    <a:pt x="550769" y="79744"/>
                  </a:lnTo>
                  <a:lnTo>
                    <a:pt x="498013" y="100786"/>
                  </a:lnTo>
                  <a:lnTo>
                    <a:pt x="442741" y="123338"/>
                  </a:lnTo>
                  <a:lnTo>
                    <a:pt x="386112" y="147137"/>
                  </a:lnTo>
                  <a:lnTo>
                    <a:pt x="329285" y="171919"/>
                  </a:lnTo>
                  <a:lnTo>
                    <a:pt x="273416" y="197421"/>
                  </a:lnTo>
                  <a:lnTo>
                    <a:pt x="219666" y="223378"/>
                  </a:lnTo>
                  <a:lnTo>
                    <a:pt x="169191" y="249527"/>
                  </a:lnTo>
                  <a:lnTo>
                    <a:pt x="123151" y="275604"/>
                  </a:lnTo>
                  <a:lnTo>
                    <a:pt x="82703" y="301344"/>
                  </a:lnTo>
                  <a:lnTo>
                    <a:pt x="49006" y="326485"/>
                  </a:lnTo>
                  <a:lnTo>
                    <a:pt x="23217" y="350762"/>
                  </a:lnTo>
                  <a:lnTo>
                    <a:pt x="6496" y="373911"/>
                  </a:lnTo>
                  <a:close/>
                </a:path>
              </a:pathLst>
            </a:custGeom>
            <a:solidFill>
              <a:srgbClr val="F16F5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7"/>
            <p:cNvSpPr/>
            <p:nvPr/>
          </p:nvSpPr>
          <p:spPr>
            <a:xfrm>
              <a:off x="5084129" y="4906645"/>
              <a:ext cx="2215268" cy="941183"/>
            </a:xfrm>
            <a:custGeom>
              <a:avLst/>
              <a:gdLst/>
              <a:ahLst/>
              <a:cxnLst/>
              <a:rect l="l" t="t" r="r" b="b"/>
              <a:pathLst>
                <a:path w="2215268" h="941183">
                  <a:moveTo>
                    <a:pt x="30285" y="430187"/>
                  </a:moveTo>
                  <a:lnTo>
                    <a:pt x="22993" y="420018"/>
                  </a:lnTo>
                  <a:lnTo>
                    <a:pt x="19378" y="409524"/>
                  </a:lnTo>
                  <a:lnTo>
                    <a:pt x="19330" y="399536"/>
                  </a:lnTo>
                  <a:lnTo>
                    <a:pt x="22239" y="388253"/>
                  </a:lnTo>
                  <a:lnTo>
                    <a:pt x="35489" y="366931"/>
                  </a:lnTo>
                  <a:lnTo>
                    <a:pt x="54985" y="347792"/>
                  </a:lnTo>
                  <a:lnTo>
                    <a:pt x="76335" y="331465"/>
                  </a:lnTo>
                  <a:lnTo>
                    <a:pt x="95146" y="318579"/>
                  </a:lnTo>
                  <a:lnTo>
                    <a:pt x="113325" y="306470"/>
                  </a:lnTo>
                  <a:lnTo>
                    <a:pt x="131771" y="294738"/>
                  </a:lnTo>
                  <a:lnTo>
                    <a:pt x="150465" y="283364"/>
                  </a:lnTo>
                  <a:lnTo>
                    <a:pt x="169390" y="272328"/>
                  </a:lnTo>
                  <a:lnTo>
                    <a:pt x="188526" y="261611"/>
                  </a:lnTo>
                  <a:lnTo>
                    <a:pt x="207857" y="251194"/>
                  </a:lnTo>
                  <a:lnTo>
                    <a:pt x="227363" y="241056"/>
                  </a:lnTo>
                  <a:lnTo>
                    <a:pt x="247028" y="231179"/>
                  </a:lnTo>
                  <a:lnTo>
                    <a:pt x="266832" y="221543"/>
                  </a:lnTo>
                  <a:lnTo>
                    <a:pt x="286759" y="212128"/>
                  </a:lnTo>
                  <a:lnTo>
                    <a:pt x="306789" y="202915"/>
                  </a:lnTo>
                  <a:lnTo>
                    <a:pt x="326904" y="193884"/>
                  </a:lnTo>
                  <a:lnTo>
                    <a:pt x="347087" y="185017"/>
                  </a:lnTo>
                  <a:lnTo>
                    <a:pt x="367320" y="176292"/>
                  </a:lnTo>
                  <a:lnTo>
                    <a:pt x="387584" y="167692"/>
                  </a:lnTo>
                  <a:lnTo>
                    <a:pt x="407862" y="159197"/>
                  </a:lnTo>
                  <a:lnTo>
                    <a:pt x="428134" y="150786"/>
                  </a:lnTo>
                  <a:lnTo>
                    <a:pt x="448385" y="142441"/>
                  </a:lnTo>
                  <a:lnTo>
                    <a:pt x="468594" y="134142"/>
                  </a:lnTo>
                  <a:lnTo>
                    <a:pt x="488744" y="125869"/>
                  </a:lnTo>
                  <a:lnTo>
                    <a:pt x="515731" y="115195"/>
                  </a:lnTo>
                  <a:lnTo>
                    <a:pt x="543261" y="104900"/>
                  </a:lnTo>
                  <a:lnTo>
                    <a:pt x="571156" y="94796"/>
                  </a:lnTo>
                  <a:lnTo>
                    <a:pt x="585183" y="89757"/>
                  </a:lnTo>
                  <a:lnTo>
                    <a:pt x="599234" y="84694"/>
                  </a:lnTo>
                  <a:lnTo>
                    <a:pt x="613285" y="79585"/>
                  </a:lnTo>
                  <a:lnTo>
                    <a:pt x="627315" y="74406"/>
                  </a:lnTo>
                  <a:lnTo>
                    <a:pt x="641301" y="69132"/>
                  </a:lnTo>
                  <a:lnTo>
                    <a:pt x="655221" y="63741"/>
                  </a:lnTo>
                  <a:lnTo>
                    <a:pt x="669051" y="58209"/>
                  </a:lnTo>
                  <a:lnTo>
                    <a:pt x="682770" y="52512"/>
                  </a:lnTo>
                  <a:lnTo>
                    <a:pt x="696354" y="46627"/>
                  </a:lnTo>
                  <a:lnTo>
                    <a:pt x="709782" y="40530"/>
                  </a:lnTo>
                  <a:lnTo>
                    <a:pt x="723031" y="34197"/>
                  </a:lnTo>
                  <a:lnTo>
                    <a:pt x="736078" y="27606"/>
                  </a:lnTo>
                  <a:lnTo>
                    <a:pt x="748900" y="20731"/>
                  </a:lnTo>
                  <a:lnTo>
                    <a:pt x="761477" y="13550"/>
                  </a:lnTo>
                  <a:lnTo>
                    <a:pt x="765283" y="7098"/>
                  </a:lnTo>
                  <a:lnTo>
                    <a:pt x="760902" y="266"/>
                  </a:lnTo>
                  <a:lnTo>
                    <a:pt x="752002" y="0"/>
                  </a:lnTo>
                  <a:lnTo>
                    <a:pt x="751759" y="129"/>
                  </a:lnTo>
                  <a:lnTo>
                    <a:pt x="740523" y="5736"/>
                  </a:lnTo>
                  <a:lnTo>
                    <a:pt x="728968" y="10902"/>
                  </a:lnTo>
                  <a:lnTo>
                    <a:pt x="717166" y="15708"/>
                  </a:lnTo>
                  <a:lnTo>
                    <a:pt x="705189" y="20236"/>
                  </a:lnTo>
                  <a:lnTo>
                    <a:pt x="693110" y="24565"/>
                  </a:lnTo>
                  <a:lnTo>
                    <a:pt x="680999" y="28776"/>
                  </a:lnTo>
                  <a:lnTo>
                    <a:pt x="668931" y="32952"/>
                  </a:lnTo>
                  <a:lnTo>
                    <a:pt x="656977" y="37171"/>
                  </a:lnTo>
                  <a:lnTo>
                    <a:pt x="645208" y="41516"/>
                  </a:lnTo>
                  <a:lnTo>
                    <a:pt x="633478" y="46005"/>
                  </a:lnTo>
                  <a:lnTo>
                    <a:pt x="621619" y="50550"/>
                  </a:lnTo>
                  <a:lnTo>
                    <a:pt x="609763" y="55102"/>
                  </a:lnTo>
                  <a:lnTo>
                    <a:pt x="597911" y="59663"/>
                  </a:lnTo>
                  <a:lnTo>
                    <a:pt x="586062" y="64233"/>
                  </a:lnTo>
                  <a:lnTo>
                    <a:pt x="574218" y="68815"/>
                  </a:lnTo>
                  <a:lnTo>
                    <a:pt x="562379" y="73411"/>
                  </a:lnTo>
                  <a:lnTo>
                    <a:pt x="550546" y="78020"/>
                  </a:lnTo>
                  <a:lnTo>
                    <a:pt x="538718" y="82646"/>
                  </a:lnTo>
                  <a:lnTo>
                    <a:pt x="526898" y="87289"/>
                  </a:lnTo>
                  <a:lnTo>
                    <a:pt x="515084" y="91951"/>
                  </a:lnTo>
                  <a:lnTo>
                    <a:pt x="503278" y="96633"/>
                  </a:lnTo>
                  <a:lnTo>
                    <a:pt x="491481" y="101337"/>
                  </a:lnTo>
                  <a:lnTo>
                    <a:pt x="479692" y="106064"/>
                  </a:lnTo>
                  <a:lnTo>
                    <a:pt x="467913" y="110817"/>
                  </a:lnTo>
                  <a:lnTo>
                    <a:pt x="456143" y="115595"/>
                  </a:lnTo>
                  <a:lnTo>
                    <a:pt x="442676" y="120938"/>
                  </a:lnTo>
                  <a:lnTo>
                    <a:pt x="423422" y="128464"/>
                  </a:lnTo>
                  <a:lnTo>
                    <a:pt x="399206" y="138014"/>
                  </a:lnTo>
                  <a:lnTo>
                    <a:pt x="370850" y="149427"/>
                  </a:lnTo>
                  <a:lnTo>
                    <a:pt x="339178" y="162546"/>
                  </a:lnTo>
                  <a:lnTo>
                    <a:pt x="305012" y="177210"/>
                  </a:lnTo>
                  <a:lnTo>
                    <a:pt x="269175" y="193260"/>
                  </a:lnTo>
                  <a:lnTo>
                    <a:pt x="232491" y="210537"/>
                  </a:lnTo>
                  <a:lnTo>
                    <a:pt x="195783" y="228881"/>
                  </a:lnTo>
                  <a:lnTo>
                    <a:pt x="159873" y="248134"/>
                  </a:lnTo>
                  <a:lnTo>
                    <a:pt x="125585" y="268135"/>
                  </a:lnTo>
                  <a:lnTo>
                    <a:pt x="93741" y="288726"/>
                  </a:lnTo>
                  <a:lnTo>
                    <a:pt x="65165" y="309746"/>
                  </a:lnTo>
                  <a:lnTo>
                    <a:pt x="40680" y="331038"/>
                  </a:lnTo>
                  <a:lnTo>
                    <a:pt x="21109" y="352441"/>
                  </a:lnTo>
                  <a:lnTo>
                    <a:pt x="7274" y="373795"/>
                  </a:lnTo>
                  <a:lnTo>
                    <a:pt x="0" y="394943"/>
                  </a:lnTo>
                  <a:lnTo>
                    <a:pt x="108" y="415724"/>
                  </a:lnTo>
                  <a:lnTo>
                    <a:pt x="8422" y="435979"/>
                  </a:lnTo>
                  <a:lnTo>
                    <a:pt x="25766" y="455549"/>
                  </a:lnTo>
                  <a:lnTo>
                    <a:pt x="50322" y="475517"/>
                  </a:lnTo>
                  <a:lnTo>
                    <a:pt x="76179" y="494198"/>
                  </a:lnTo>
                  <a:lnTo>
                    <a:pt x="103123" y="511726"/>
                  </a:lnTo>
                  <a:lnTo>
                    <a:pt x="130942" y="528234"/>
                  </a:lnTo>
                  <a:lnTo>
                    <a:pt x="145113" y="536148"/>
                  </a:lnTo>
                  <a:lnTo>
                    <a:pt x="159422" y="543858"/>
                  </a:lnTo>
                  <a:lnTo>
                    <a:pt x="173844" y="551380"/>
                  </a:lnTo>
                  <a:lnTo>
                    <a:pt x="188351" y="558732"/>
                  </a:lnTo>
                  <a:lnTo>
                    <a:pt x="202916" y="565930"/>
                  </a:lnTo>
                  <a:lnTo>
                    <a:pt x="217515" y="572991"/>
                  </a:lnTo>
                  <a:lnTo>
                    <a:pt x="246701" y="586769"/>
                  </a:lnTo>
                  <a:lnTo>
                    <a:pt x="275697" y="600202"/>
                  </a:lnTo>
                  <a:lnTo>
                    <a:pt x="290057" y="606830"/>
                  </a:lnTo>
                  <a:lnTo>
                    <a:pt x="304289" y="613422"/>
                  </a:lnTo>
                  <a:lnTo>
                    <a:pt x="348367" y="633653"/>
                  </a:lnTo>
                  <a:lnTo>
                    <a:pt x="392657" y="653445"/>
                  </a:lnTo>
                  <a:lnTo>
                    <a:pt x="437151" y="672801"/>
                  </a:lnTo>
                  <a:lnTo>
                    <a:pt x="481839" y="691728"/>
                  </a:lnTo>
                  <a:lnTo>
                    <a:pt x="526709" y="710229"/>
                  </a:lnTo>
                  <a:lnTo>
                    <a:pt x="571753" y="728311"/>
                  </a:lnTo>
                  <a:lnTo>
                    <a:pt x="616961" y="745977"/>
                  </a:lnTo>
                  <a:lnTo>
                    <a:pt x="662321" y="763232"/>
                  </a:lnTo>
                  <a:lnTo>
                    <a:pt x="707825" y="780083"/>
                  </a:lnTo>
                  <a:lnTo>
                    <a:pt x="753463" y="796532"/>
                  </a:lnTo>
                  <a:lnTo>
                    <a:pt x="795457" y="811358"/>
                  </a:lnTo>
                  <a:lnTo>
                    <a:pt x="837615" y="825942"/>
                  </a:lnTo>
                  <a:lnTo>
                    <a:pt x="879940" y="840191"/>
                  </a:lnTo>
                  <a:lnTo>
                    <a:pt x="922435" y="854011"/>
                  </a:lnTo>
                  <a:lnTo>
                    <a:pt x="965104" y="867311"/>
                  </a:lnTo>
                  <a:lnTo>
                    <a:pt x="1007950" y="879996"/>
                  </a:lnTo>
                  <a:lnTo>
                    <a:pt x="1050976" y="891974"/>
                  </a:lnTo>
                  <a:lnTo>
                    <a:pt x="1094187" y="903150"/>
                  </a:lnTo>
                  <a:lnTo>
                    <a:pt x="1137585" y="913433"/>
                  </a:lnTo>
                  <a:lnTo>
                    <a:pt x="1181174" y="922728"/>
                  </a:lnTo>
                  <a:lnTo>
                    <a:pt x="1219033" y="929943"/>
                  </a:lnTo>
                  <a:lnTo>
                    <a:pt x="1256779" y="935912"/>
                  </a:lnTo>
                  <a:lnTo>
                    <a:pt x="1294743" y="939926"/>
                  </a:lnTo>
                  <a:lnTo>
                    <a:pt x="1332799" y="941183"/>
                  </a:lnTo>
                  <a:lnTo>
                    <a:pt x="1343231" y="940809"/>
                  </a:lnTo>
                  <a:lnTo>
                    <a:pt x="1380950" y="934738"/>
                  </a:lnTo>
                  <a:lnTo>
                    <a:pt x="1427675" y="917143"/>
                  </a:lnTo>
                  <a:lnTo>
                    <a:pt x="1475229" y="892646"/>
                  </a:lnTo>
                  <a:lnTo>
                    <a:pt x="1522177" y="866481"/>
                  </a:lnTo>
                  <a:lnTo>
                    <a:pt x="1568542" y="839124"/>
                  </a:lnTo>
                  <a:lnTo>
                    <a:pt x="1614379" y="810743"/>
                  </a:lnTo>
                  <a:lnTo>
                    <a:pt x="1659747" y="781502"/>
                  </a:lnTo>
                  <a:lnTo>
                    <a:pt x="1704703" y="751569"/>
                  </a:lnTo>
                  <a:lnTo>
                    <a:pt x="1749303" y="721108"/>
                  </a:lnTo>
                  <a:lnTo>
                    <a:pt x="1793606" y="690285"/>
                  </a:lnTo>
                  <a:lnTo>
                    <a:pt x="1837668" y="659267"/>
                  </a:lnTo>
                  <a:lnTo>
                    <a:pt x="1881547" y="628219"/>
                  </a:lnTo>
                  <a:lnTo>
                    <a:pt x="1903435" y="612736"/>
                  </a:lnTo>
                  <a:lnTo>
                    <a:pt x="1913919" y="605323"/>
                  </a:lnTo>
                  <a:lnTo>
                    <a:pt x="1924395" y="597901"/>
                  </a:lnTo>
                  <a:lnTo>
                    <a:pt x="1934866" y="590471"/>
                  </a:lnTo>
                  <a:lnTo>
                    <a:pt x="1945330" y="583033"/>
                  </a:lnTo>
                  <a:lnTo>
                    <a:pt x="1955788" y="575587"/>
                  </a:lnTo>
                  <a:lnTo>
                    <a:pt x="1966241" y="568133"/>
                  </a:lnTo>
                  <a:lnTo>
                    <a:pt x="1976689" y="560672"/>
                  </a:lnTo>
                  <a:lnTo>
                    <a:pt x="1987133" y="553205"/>
                  </a:lnTo>
                  <a:lnTo>
                    <a:pt x="1997573" y="545731"/>
                  </a:lnTo>
                  <a:lnTo>
                    <a:pt x="2008009" y="538251"/>
                  </a:lnTo>
                  <a:lnTo>
                    <a:pt x="2018441" y="530765"/>
                  </a:lnTo>
                  <a:lnTo>
                    <a:pt x="2028871" y="523274"/>
                  </a:lnTo>
                  <a:lnTo>
                    <a:pt x="2039298" y="515778"/>
                  </a:lnTo>
                  <a:lnTo>
                    <a:pt x="2049723" y="508277"/>
                  </a:lnTo>
                  <a:lnTo>
                    <a:pt x="2060146" y="500772"/>
                  </a:lnTo>
                  <a:lnTo>
                    <a:pt x="2070568" y="493263"/>
                  </a:lnTo>
                  <a:lnTo>
                    <a:pt x="2080988" y="485751"/>
                  </a:lnTo>
                  <a:lnTo>
                    <a:pt x="2091409" y="478235"/>
                  </a:lnTo>
                  <a:lnTo>
                    <a:pt x="2101829" y="470716"/>
                  </a:lnTo>
                  <a:lnTo>
                    <a:pt x="2112249" y="463194"/>
                  </a:lnTo>
                  <a:lnTo>
                    <a:pt x="2114478" y="461625"/>
                  </a:lnTo>
                  <a:lnTo>
                    <a:pt x="2122065" y="456658"/>
                  </a:lnTo>
                  <a:lnTo>
                    <a:pt x="2131242" y="450940"/>
                  </a:lnTo>
                  <a:lnTo>
                    <a:pt x="2141575" y="444539"/>
                  </a:lnTo>
                  <a:lnTo>
                    <a:pt x="2152634" y="437526"/>
                  </a:lnTo>
                  <a:lnTo>
                    <a:pt x="2163984" y="429970"/>
                  </a:lnTo>
                  <a:lnTo>
                    <a:pt x="2175193" y="421941"/>
                  </a:lnTo>
                  <a:lnTo>
                    <a:pt x="2185829" y="413510"/>
                  </a:lnTo>
                  <a:lnTo>
                    <a:pt x="2195459" y="404745"/>
                  </a:lnTo>
                  <a:lnTo>
                    <a:pt x="2203650" y="395717"/>
                  </a:lnTo>
                  <a:lnTo>
                    <a:pt x="2209971" y="386495"/>
                  </a:lnTo>
                  <a:lnTo>
                    <a:pt x="2213987" y="377150"/>
                  </a:lnTo>
                  <a:lnTo>
                    <a:pt x="2215268" y="367751"/>
                  </a:lnTo>
                  <a:lnTo>
                    <a:pt x="2213379" y="358368"/>
                  </a:lnTo>
                  <a:lnTo>
                    <a:pt x="2210535" y="353754"/>
                  </a:lnTo>
                  <a:lnTo>
                    <a:pt x="2202376" y="349859"/>
                  </a:lnTo>
                  <a:lnTo>
                    <a:pt x="2193599" y="351737"/>
                  </a:lnTo>
                  <a:lnTo>
                    <a:pt x="2187568" y="358159"/>
                  </a:lnTo>
                  <a:lnTo>
                    <a:pt x="2187649" y="367893"/>
                  </a:lnTo>
                  <a:lnTo>
                    <a:pt x="2187837" y="368712"/>
                  </a:lnTo>
                  <a:lnTo>
                    <a:pt x="2185942" y="373898"/>
                  </a:lnTo>
                  <a:lnTo>
                    <a:pt x="2180026" y="380844"/>
                  </a:lnTo>
                  <a:lnTo>
                    <a:pt x="2170917" y="389116"/>
                  </a:lnTo>
                  <a:lnTo>
                    <a:pt x="2159445" y="398280"/>
                  </a:lnTo>
                  <a:lnTo>
                    <a:pt x="2146439" y="407900"/>
                  </a:lnTo>
                  <a:lnTo>
                    <a:pt x="2132728" y="417542"/>
                  </a:lnTo>
                  <a:lnTo>
                    <a:pt x="2119141" y="426773"/>
                  </a:lnTo>
                  <a:lnTo>
                    <a:pt x="2106507" y="435157"/>
                  </a:lnTo>
                  <a:lnTo>
                    <a:pt x="2095656" y="442261"/>
                  </a:lnTo>
                  <a:lnTo>
                    <a:pt x="2087417" y="447649"/>
                  </a:lnTo>
                  <a:lnTo>
                    <a:pt x="2082620" y="450888"/>
                  </a:lnTo>
                  <a:lnTo>
                    <a:pt x="2060075" y="467192"/>
                  </a:lnTo>
                  <a:lnTo>
                    <a:pt x="2037524" y="483493"/>
                  </a:lnTo>
                  <a:lnTo>
                    <a:pt x="2014963" y="499783"/>
                  </a:lnTo>
                  <a:lnTo>
                    <a:pt x="1992387" y="516057"/>
                  </a:lnTo>
                  <a:lnTo>
                    <a:pt x="1969793" y="532308"/>
                  </a:lnTo>
                  <a:lnTo>
                    <a:pt x="1947177" y="548531"/>
                  </a:lnTo>
                  <a:lnTo>
                    <a:pt x="1924536" y="564720"/>
                  </a:lnTo>
                  <a:lnTo>
                    <a:pt x="1901866" y="580868"/>
                  </a:lnTo>
                  <a:lnTo>
                    <a:pt x="1879163" y="596970"/>
                  </a:lnTo>
                  <a:lnTo>
                    <a:pt x="1856423" y="613019"/>
                  </a:lnTo>
                  <a:lnTo>
                    <a:pt x="1833643" y="629010"/>
                  </a:lnTo>
                  <a:lnTo>
                    <a:pt x="1810820" y="644936"/>
                  </a:lnTo>
                  <a:lnTo>
                    <a:pt x="1787948" y="660792"/>
                  </a:lnTo>
                  <a:lnTo>
                    <a:pt x="1765026" y="676571"/>
                  </a:lnTo>
                  <a:lnTo>
                    <a:pt x="1742048" y="692267"/>
                  </a:lnTo>
                  <a:lnTo>
                    <a:pt x="1719012" y="707875"/>
                  </a:lnTo>
                  <a:lnTo>
                    <a:pt x="1695914" y="723389"/>
                  </a:lnTo>
                  <a:lnTo>
                    <a:pt x="1672749" y="738801"/>
                  </a:lnTo>
                  <a:lnTo>
                    <a:pt x="1649515" y="754107"/>
                  </a:lnTo>
                  <a:lnTo>
                    <a:pt x="1626207" y="769301"/>
                  </a:lnTo>
                  <a:lnTo>
                    <a:pt x="1611416" y="779027"/>
                  </a:lnTo>
                  <a:lnTo>
                    <a:pt x="1596468" y="789064"/>
                  </a:lnTo>
                  <a:lnTo>
                    <a:pt x="1581361" y="799317"/>
                  </a:lnTo>
                  <a:lnTo>
                    <a:pt x="1566090" y="809689"/>
                  </a:lnTo>
                  <a:lnTo>
                    <a:pt x="1550653" y="820083"/>
                  </a:lnTo>
                  <a:lnTo>
                    <a:pt x="1503305" y="850440"/>
                  </a:lnTo>
                  <a:lnTo>
                    <a:pt x="1454330" y="877539"/>
                  </a:lnTo>
                  <a:lnTo>
                    <a:pt x="1403632" y="898783"/>
                  </a:lnTo>
                  <a:lnTo>
                    <a:pt x="1351118" y="911575"/>
                  </a:lnTo>
                  <a:lnTo>
                    <a:pt x="1315053" y="914125"/>
                  </a:lnTo>
                  <a:lnTo>
                    <a:pt x="1296693" y="913317"/>
                  </a:lnTo>
                  <a:lnTo>
                    <a:pt x="1256718" y="909123"/>
                  </a:lnTo>
                  <a:lnTo>
                    <a:pt x="1216842" y="903344"/>
                  </a:lnTo>
                  <a:lnTo>
                    <a:pt x="1177091" y="896155"/>
                  </a:lnTo>
                  <a:lnTo>
                    <a:pt x="1137488" y="887730"/>
                  </a:lnTo>
                  <a:lnTo>
                    <a:pt x="1098058" y="878243"/>
                  </a:lnTo>
                  <a:lnTo>
                    <a:pt x="1058827" y="867868"/>
                  </a:lnTo>
                  <a:lnTo>
                    <a:pt x="1019819" y="856778"/>
                  </a:lnTo>
                  <a:lnTo>
                    <a:pt x="981058" y="845148"/>
                  </a:lnTo>
                  <a:lnTo>
                    <a:pt x="942569" y="833153"/>
                  </a:lnTo>
                  <a:lnTo>
                    <a:pt x="904377" y="820964"/>
                  </a:lnTo>
                  <a:lnTo>
                    <a:pt x="857267" y="805563"/>
                  </a:lnTo>
                  <a:lnTo>
                    <a:pt x="810298" y="789711"/>
                  </a:lnTo>
                  <a:lnTo>
                    <a:pt x="763476" y="773413"/>
                  </a:lnTo>
                  <a:lnTo>
                    <a:pt x="716807" y="756674"/>
                  </a:lnTo>
                  <a:lnTo>
                    <a:pt x="670294" y="739497"/>
                  </a:lnTo>
                  <a:lnTo>
                    <a:pt x="623943" y="721888"/>
                  </a:lnTo>
                  <a:lnTo>
                    <a:pt x="577760" y="703851"/>
                  </a:lnTo>
                  <a:lnTo>
                    <a:pt x="531750" y="685390"/>
                  </a:lnTo>
                  <a:lnTo>
                    <a:pt x="485918" y="666511"/>
                  </a:lnTo>
                  <a:lnTo>
                    <a:pt x="440268" y="647217"/>
                  </a:lnTo>
                  <a:lnTo>
                    <a:pt x="404500" y="631871"/>
                  </a:lnTo>
                  <a:lnTo>
                    <a:pt x="368655" y="616332"/>
                  </a:lnTo>
                  <a:lnTo>
                    <a:pt x="332827" y="600504"/>
                  </a:lnTo>
                  <a:lnTo>
                    <a:pt x="297109" y="584291"/>
                  </a:lnTo>
                  <a:lnTo>
                    <a:pt x="261595" y="567594"/>
                  </a:lnTo>
                  <a:lnTo>
                    <a:pt x="226377" y="550319"/>
                  </a:lnTo>
                  <a:lnTo>
                    <a:pt x="191549" y="532368"/>
                  </a:lnTo>
                  <a:lnTo>
                    <a:pt x="157203" y="513644"/>
                  </a:lnTo>
                  <a:lnTo>
                    <a:pt x="123433" y="494052"/>
                  </a:lnTo>
                  <a:lnTo>
                    <a:pt x="90332" y="473494"/>
                  </a:lnTo>
                  <a:lnTo>
                    <a:pt x="85906" y="470733"/>
                  </a:lnTo>
                  <a:lnTo>
                    <a:pt x="75657" y="464513"/>
                  </a:lnTo>
                  <a:lnTo>
                    <a:pt x="63942" y="457193"/>
                  </a:lnTo>
                  <a:lnTo>
                    <a:pt x="51789" y="448929"/>
                  </a:lnTo>
                  <a:lnTo>
                    <a:pt x="40227" y="439876"/>
                  </a:lnTo>
                  <a:lnTo>
                    <a:pt x="30285" y="43018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9" name="object 8"/>
            <p:cNvSpPr/>
            <p:nvPr/>
          </p:nvSpPr>
          <p:spPr>
            <a:xfrm>
              <a:off x="5849166" y="3872886"/>
              <a:ext cx="1603203" cy="1383794"/>
            </a:xfrm>
            <a:custGeom>
              <a:avLst/>
              <a:gdLst/>
              <a:ahLst/>
              <a:cxnLst/>
              <a:rect l="l" t="t" r="r" b="b"/>
              <a:pathLst>
                <a:path w="1603203" h="1383794">
                  <a:moveTo>
                    <a:pt x="3870" y="1032894"/>
                  </a:moveTo>
                  <a:lnTo>
                    <a:pt x="10055" y="1042038"/>
                  </a:lnTo>
                  <a:lnTo>
                    <a:pt x="20557" y="1044674"/>
                  </a:lnTo>
                  <a:lnTo>
                    <a:pt x="98100" y="1064074"/>
                  </a:lnTo>
                  <a:lnTo>
                    <a:pt x="160823" y="1079711"/>
                  </a:lnTo>
                  <a:lnTo>
                    <a:pt x="236636" y="1098555"/>
                  </a:lnTo>
                  <a:lnTo>
                    <a:pt x="323379" y="1120044"/>
                  </a:lnTo>
                  <a:lnTo>
                    <a:pt x="418894" y="1143613"/>
                  </a:lnTo>
                  <a:lnTo>
                    <a:pt x="521022" y="1168701"/>
                  </a:lnTo>
                  <a:lnTo>
                    <a:pt x="627605" y="1194744"/>
                  </a:lnTo>
                  <a:lnTo>
                    <a:pt x="736483" y="1221178"/>
                  </a:lnTo>
                  <a:lnTo>
                    <a:pt x="845499" y="1247441"/>
                  </a:lnTo>
                  <a:lnTo>
                    <a:pt x="952492" y="1272969"/>
                  </a:lnTo>
                  <a:lnTo>
                    <a:pt x="1055305" y="1297199"/>
                  </a:lnTo>
                  <a:lnTo>
                    <a:pt x="1151778" y="1319569"/>
                  </a:lnTo>
                  <a:lnTo>
                    <a:pt x="1239753" y="1339514"/>
                  </a:lnTo>
                  <a:lnTo>
                    <a:pt x="1317071" y="1356473"/>
                  </a:lnTo>
                  <a:lnTo>
                    <a:pt x="1381574" y="1369881"/>
                  </a:lnTo>
                  <a:lnTo>
                    <a:pt x="1431102" y="1379176"/>
                  </a:lnTo>
                  <a:lnTo>
                    <a:pt x="1463497" y="1383794"/>
                  </a:lnTo>
                  <a:lnTo>
                    <a:pt x="1476600" y="1383173"/>
                  </a:lnTo>
                  <a:lnTo>
                    <a:pt x="1494884" y="1320206"/>
                  </a:lnTo>
                  <a:lnTo>
                    <a:pt x="1504466" y="1278689"/>
                  </a:lnTo>
                  <a:lnTo>
                    <a:pt x="1515177" y="1228715"/>
                  </a:lnTo>
                  <a:lnTo>
                    <a:pt x="1526647" y="1171368"/>
                  </a:lnTo>
                  <a:lnTo>
                    <a:pt x="1538509" y="1107732"/>
                  </a:lnTo>
                  <a:lnTo>
                    <a:pt x="1550392" y="1038891"/>
                  </a:lnTo>
                  <a:lnTo>
                    <a:pt x="1561929" y="965928"/>
                  </a:lnTo>
                  <a:lnTo>
                    <a:pt x="1572750" y="889928"/>
                  </a:lnTo>
                  <a:lnTo>
                    <a:pt x="1582486" y="811976"/>
                  </a:lnTo>
                  <a:lnTo>
                    <a:pt x="1590768" y="733154"/>
                  </a:lnTo>
                  <a:lnTo>
                    <a:pt x="1597228" y="654547"/>
                  </a:lnTo>
                  <a:lnTo>
                    <a:pt x="1601496" y="577239"/>
                  </a:lnTo>
                  <a:lnTo>
                    <a:pt x="1603203" y="502314"/>
                  </a:lnTo>
                  <a:lnTo>
                    <a:pt x="1601981" y="430856"/>
                  </a:lnTo>
                  <a:lnTo>
                    <a:pt x="1597461" y="363949"/>
                  </a:lnTo>
                  <a:lnTo>
                    <a:pt x="1589273" y="302677"/>
                  </a:lnTo>
                  <a:lnTo>
                    <a:pt x="1577049" y="248124"/>
                  </a:lnTo>
                  <a:lnTo>
                    <a:pt x="1560420" y="201374"/>
                  </a:lnTo>
                  <a:lnTo>
                    <a:pt x="1516355" y="176880"/>
                  </a:lnTo>
                  <a:lnTo>
                    <a:pt x="1471633" y="163727"/>
                  </a:lnTo>
                  <a:lnTo>
                    <a:pt x="1414141" y="150169"/>
                  </a:lnTo>
                  <a:lnTo>
                    <a:pt x="1345644" y="136355"/>
                  </a:lnTo>
                  <a:lnTo>
                    <a:pt x="1267909" y="122437"/>
                  </a:lnTo>
                  <a:lnTo>
                    <a:pt x="1182702" y="108562"/>
                  </a:lnTo>
                  <a:lnTo>
                    <a:pt x="1091790" y="94881"/>
                  </a:lnTo>
                  <a:lnTo>
                    <a:pt x="996939" y="81544"/>
                  </a:lnTo>
                  <a:lnTo>
                    <a:pt x="899917" y="68700"/>
                  </a:lnTo>
                  <a:lnTo>
                    <a:pt x="802488" y="56500"/>
                  </a:lnTo>
                  <a:lnTo>
                    <a:pt x="706420" y="45091"/>
                  </a:lnTo>
                  <a:lnTo>
                    <a:pt x="613478" y="34625"/>
                  </a:lnTo>
                  <a:lnTo>
                    <a:pt x="525431" y="25251"/>
                  </a:lnTo>
                  <a:lnTo>
                    <a:pt x="444043" y="17119"/>
                  </a:lnTo>
                  <a:lnTo>
                    <a:pt x="371081" y="10378"/>
                  </a:lnTo>
                  <a:lnTo>
                    <a:pt x="308312" y="5178"/>
                  </a:lnTo>
                  <a:lnTo>
                    <a:pt x="257503" y="1669"/>
                  </a:lnTo>
                  <a:lnTo>
                    <a:pt x="220419" y="0"/>
                  </a:lnTo>
                  <a:lnTo>
                    <a:pt x="198827" y="320"/>
                  </a:lnTo>
                  <a:lnTo>
                    <a:pt x="159155" y="5507"/>
                  </a:lnTo>
                  <a:lnTo>
                    <a:pt x="118989" y="15096"/>
                  </a:lnTo>
                  <a:lnTo>
                    <a:pt x="84137" y="31368"/>
                  </a:lnTo>
                  <a:lnTo>
                    <a:pt x="48952" y="68120"/>
                  </a:lnTo>
                  <a:lnTo>
                    <a:pt x="31987" y="117497"/>
                  </a:lnTo>
                  <a:lnTo>
                    <a:pt x="22638" y="188392"/>
                  </a:lnTo>
                  <a:lnTo>
                    <a:pt x="18635" y="234444"/>
                  </a:lnTo>
                  <a:lnTo>
                    <a:pt x="15062" y="286174"/>
                  </a:lnTo>
                  <a:lnTo>
                    <a:pt x="11905" y="342536"/>
                  </a:lnTo>
                  <a:lnTo>
                    <a:pt x="9151" y="402485"/>
                  </a:lnTo>
                  <a:lnTo>
                    <a:pt x="6786" y="464977"/>
                  </a:lnTo>
                  <a:lnTo>
                    <a:pt x="4796" y="528966"/>
                  </a:lnTo>
                  <a:lnTo>
                    <a:pt x="3170" y="593409"/>
                  </a:lnTo>
                  <a:lnTo>
                    <a:pt x="1892" y="657260"/>
                  </a:lnTo>
                  <a:lnTo>
                    <a:pt x="949" y="719474"/>
                  </a:lnTo>
                  <a:lnTo>
                    <a:pt x="328" y="779007"/>
                  </a:lnTo>
                  <a:lnTo>
                    <a:pt x="16" y="834814"/>
                  </a:lnTo>
                  <a:lnTo>
                    <a:pt x="0" y="885849"/>
                  </a:lnTo>
                  <a:lnTo>
                    <a:pt x="264" y="931069"/>
                  </a:lnTo>
                  <a:lnTo>
                    <a:pt x="797" y="969428"/>
                  </a:lnTo>
                  <a:lnTo>
                    <a:pt x="1584" y="999882"/>
                  </a:lnTo>
                  <a:lnTo>
                    <a:pt x="2613" y="1021386"/>
                  </a:lnTo>
                  <a:lnTo>
                    <a:pt x="3870" y="1032894"/>
                  </a:lnTo>
                  <a:close/>
                </a:path>
              </a:pathLst>
            </a:custGeom>
            <a:solidFill>
              <a:srgbClr val="F16F5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0" name="object 9"/>
            <p:cNvSpPr/>
            <p:nvPr/>
          </p:nvSpPr>
          <p:spPr>
            <a:xfrm>
              <a:off x="5838933" y="3859840"/>
              <a:ext cx="1626182" cy="1410380"/>
            </a:xfrm>
            <a:custGeom>
              <a:avLst/>
              <a:gdLst/>
              <a:ahLst/>
              <a:cxnLst/>
              <a:rect l="l" t="t" r="r" b="b"/>
              <a:pathLst>
                <a:path w="1626182" h="1410380">
                  <a:moveTo>
                    <a:pt x="18420" y="1065511"/>
                  </a:moveTo>
                  <a:lnTo>
                    <a:pt x="71521" y="1078864"/>
                  </a:lnTo>
                  <a:lnTo>
                    <a:pt x="124692" y="1092253"/>
                  </a:lnTo>
                  <a:lnTo>
                    <a:pt x="177928" y="1105670"/>
                  </a:lnTo>
                  <a:lnTo>
                    <a:pt x="231224" y="1119106"/>
                  </a:lnTo>
                  <a:lnTo>
                    <a:pt x="284576" y="1132552"/>
                  </a:lnTo>
                  <a:lnTo>
                    <a:pt x="337978" y="1145998"/>
                  </a:lnTo>
                  <a:lnTo>
                    <a:pt x="391426" y="1159436"/>
                  </a:lnTo>
                  <a:lnTo>
                    <a:pt x="444915" y="1172858"/>
                  </a:lnTo>
                  <a:lnTo>
                    <a:pt x="498439" y="1186253"/>
                  </a:lnTo>
                  <a:lnTo>
                    <a:pt x="551995" y="1199612"/>
                  </a:lnTo>
                  <a:lnTo>
                    <a:pt x="605577" y="1212928"/>
                  </a:lnTo>
                  <a:lnTo>
                    <a:pt x="659180" y="1226191"/>
                  </a:lnTo>
                  <a:lnTo>
                    <a:pt x="712799" y="1239391"/>
                  </a:lnTo>
                  <a:lnTo>
                    <a:pt x="766430" y="1252521"/>
                  </a:lnTo>
                  <a:lnTo>
                    <a:pt x="820067" y="1265570"/>
                  </a:lnTo>
                  <a:lnTo>
                    <a:pt x="873706" y="1278531"/>
                  </a:lnTo>
                  <a:lnTo>
                    <a:pt x="927341" y="1291393"/>
                  </a:lnTo>
                  <a:lnTo>
                    <a:pt x="980969" y="1304149"/>
                  </a:lnTo>
                  <a:lnTo>
                    <a:pt x="1034583" y="1316789"/>
                  </a:lnTo>
                  <a:lnTo>
                    <a:pt x="1088180" y="1329303"/>
                  </a:lnTo>
                  <a:lnTo>
                    <a:pt x="1104063" y="1332995"/>
                  </a:lnTo>
                  <a:lnTo>
                    <a:pt x="1119949" y="1336691"/>
                  </a:lnTo>
                  <a:lnTo>
                    <a:pt x="1135838" y="1340389"/>
                  </a:lnTo>
                  <a:lnTo>
                    <a:pt x="1151731" y="1344082"/>
                  </a:lnTo>
                  <a:lnTo>
                    <a:pt x="1167628" y="1347769"/>
                  </a:lnTo>
                  <a:lnTo>
                    <a:pt x="1183530" y="1351443"/>
                  </a:lnTo>
                  <a:lnTo>
                    <a:pt x="1199438" y="1355102"/>
                  </a:lnTo>
                  <a:lnTo>
                    <a:pt x="1215351" y="1358742"/>
                  </a:lnTo>
                  <a:lnTo>
                    <a:pt x="1231270" y="1362358"/>
                  </a:lnTo>
                  <a:lnTo>
                    <a:pt x="1247196" y="1365946"/>
                  </a:lnTo>
                  <a:lnTo>
                    <a:pt x="1263130" y="1369502"/>
                  </a:lnTo>
                  <a:lnTo>
                    <a:pt x="1279071" y="1373022"/>
                  </a:lnTo>
                  <a:lnTo>
                    <a:pt x="1295020" y="1376503"/>
                  </a:lnTo>
                  <a:lnTo>
                    <a:pt x="1310978" y="1379939"/>
                  </a:lnTo>
                  <a:lnTo>
                    <a:pt x="1326945" y="1383328"/>
                  </a:lnTo>
                  <a:lnTo>
                    <a:pt x="1342922" y="1386664"/>
                  </a:lnTo>
                  <a:lnTo>
                    <a:pt x="1358909" y="1389944"/>
                  </a:lnTo>
                  <a:lnTo>
                    <a:pt x="1374907" y="1393164"/>
                  </a:lnTo>
                  <a:lnTo>
                    <a:pt x="1390916" y="1396320"/>
                  </a:lnTo>
                  <a:lnTo>
                    <a:pt x="1406937" y="1399407"/>
                  </a:lnTo>
                  <a:lnTo>
                    <a:pt x="1417539" y="1401494"/>
                  </a:lnTo>
                  <a:lnTo>
                    <a:pt x="1430029" y="1403955"/>
                  </a:lnTo>
                  <a:lnTo>
                    <a:pt x="1442592" y="1406262"/>
                  </a:lnTo>
                  <a:lnTo>
                    <a:pt x="1455206" y="1408225"/>
                  </a:lnTo>
                  <a:lnTo>
                    <a:pt x="1467844" y="1409661"/>
                  </a:lnTo>
                  <a:lnTo>
                    <a:pt x="1480483" y="1410380"/>
                  </a:lnTo>
                  <a:lnTo>
                    <a:pt x="1475682" y="1389133"/>
                  </a:lnTo>
                  <a:lnTo>
                    <a:pt x="1477581" y="1385682"/>
                  </a:lnTo>
                  <a:lnTo>
                    <a:pt x="1478475" y="1384056"/>
                  </a:lnTo>
                  <a:lnTo>
                    <a:pt x="1479162" y="1382808"/>
                  </a:lnTo>
                  <a:lnTo>
                    <a:pt x="1487112" y="1384307"/>
                  </a:lnTo>
                  <a:lnTo>
                    <a:pt x="1489227" y="1345249"/>
                  </a:lnTo>
                  <a:lnTo>
                    <a:pt x="1484579" y="1361706"/>
                  </a:lnTo>
                  <a:lnTo>
                    <a:pt x="1479708" y="1378071"/>
                  </a:lnTo>
                  <a:lnTo>
                    <a:pt x="1478603" y="1381780"/>
                  </a:lnTo>
                  <a:lnTo>
                    <a:pt x="1478010" y="1384044"/>
                  </a:lnTo>
                  <a:lnTo>
                    <a:pt x="1473942" y="1383939"/>
                  </a:lnTo>
                  <a:lnTo>
                    <a:pt x="1462398" y="1382237"/>
                  </a:lnTo>
                  <a:lnTo>
                    <a:pt x="1455006" y="1381018"/>
                  </a:lnTo>
                  <a:lnTo>
                    <a:pt x="1447415" y="1379793"/>
                  </a:lnTo>
                  <a:lnTo>
                    <a:pt x="1397459" y="1370602"/>
                  </a:lnTo>
                  <a:lnTo>
                    <a:pt x="1360133" y="1362899"/>
                  </a:lnTo>
                  <a:lnTo>
                    <a:pt x="1281142" y="1346017"/>
                  </a:lnTo>
                  <a:lnTo>
                    <a:pt x="1214611" y="1331531"/>
                  </a:lnTo>
                  <a:lnTo>
                    <a:pt x="1148111" y="1316821"/>
                  </a:lnTo>
                  <a:lnTo>
                    <a:pt x="1081642" y="1301898"/>
                  </a:lnTo>
                  <a:lnTo>
                    <a:pt x="1015204" y="1286776"/>
                  </a:lnTo>
                  <a:lnTo>
                    <a:pt x="948795" y="1271467"/>
                  </a:lnTo>
                  <a:lnTo>
                    <a:pt x="882416" y="1255984"/>
                  </a:lnTo>
                  <a:lnTo>
                    <a:pt x="816067" y="1240340"/>
                  </a:lnTo>
                  <a:lnTo>
                    <a:pt x="749747" y="1224547"/>
                  </a:lnTo>
                  <a:lnTo>
                    <a:pt x="683456" y="1208618"/>
                  </a:lnTo>
                  <a:lnTo>
                    <a:pt x="617193" y="1192566"/>
                  </a:lnTo>
                  <a:lnTo>
                    <a:pt x="550959" y="1176404"/>
                  </a:lnTo>
                  <a:lnTo>
                    <a:pt x="484753" y="1160143"/>
                  </a:lnTo>
                  <a:lnTo>
                    <a:pt x="418574" y="1143798"/>
                  </a:lnTo>
                  <a:lnTo>
                    <a:pt x="352423" y="1127380"/>
                  </a:lnTo>
                  <a:lnTo>
                    <a:pt x="286298" y="1110902"/>
                  </a:lnTo>
                  <a:lnTo>
                    <a:pt x="220201" y="1094376"/>
                  </a:lnTo>
                  <a:lnTo>
                    <a:pt x="154130" y="1077817"/>
                  </a:lnTo>
                  <a:lnTo>
                    <a:pt x="88085" y="1061236"/>
                  </a:lnTo>
                  <a:lnTo>
                    <a:pt x="23602" y="1045052"/>
                  </a:lnTo>
                  <a:lnTo>
                    <a:pt x="19405" y="1053946"/>
                  </a:lnTo>
                  <a:lnTo>
                    <a:pt x="11212" y="1053565"/>
                  </a:lnTo>
                  <a:lnTo>
                    <a:pt x="10771" y="1058533"/>
                  </a:lnTo>
                  <a:lnTo>
                    <a:pt x="18420" y="1065511"/>
                  </a:lnTo>
                  <a:close/>
                </a:path>
                <a:path w="1626182" h="1410380">
                  <a:moveTo>
                    <a:pt x="0" y="834646"/>
                  </a:moveTo>
                  <a:lnTo>
                    <a:pt x="2" y="860048"/>
                  </a:lnTo>
                  <a:lnTo>
                    <a:pt x="34" y="872748"/>
                  </a:lnTo>
                  <a:lnTo>
                    <a:pt x="86" y="885448"/>
                  </a:lnTo>
                  <a:lnTo>
                    <a:pt x="161" y="898148"/>
                  </a:lnTo>
                  <a:lnTo>
                    <a:pt x="260" y="910847"/>
                  </a:lnTo>
                  <a:lnTo>
                    <a:pt x="382" y="923545"/>
                  </a:lnTo>
                  <a:lnTo>
                    <a:pt x="530" y="936242"/>
                  </a:lnTo>
                  <a:lnTo>
                    <a:pt x="704" y="948938"/>
                  </a:lnTo>
                  <a:lnTo>
                    <a:pt x="767" y="958143"/>
                  </a:lnTo>
                  <a:lnTo>
                    <a:pt x="689" y="970760"/>
                  </a:lnTo>
                  <a:lnTo>
                    <a:pt x="567" y="983537"/>
                  </a:lnTo>
                  <a:lnTo>
                    <a:pt x="555" y="996388"/>
                  </a:lnTo>
                  <a:lnTo>
                    <a:pt x="806" y="1009228"/>
                  </a:lnTo>
                  <a:lnTo>
                    <a:pt x="1477" y="1021969"/>
                  </a:lnTo>
                  <a:lnTo>
                    <a:pt x="2720" y="1034528"/>
                  </a:lnTo>
                  <a:lnTo>
                    <a:pt x="4692" y="1046817"/>
                  </a:lnTo>
                  <a:lnTo>
                    <a:pt x="9323" y="1053477"/>
                  </a:lnTo>
                  <a:lnTo>
                    <a:pt x="19405" y="1053946"/>
                  </a:lnTo>
                  <a:lnTo>
                    <a:pt x="23602" y="1045052"/>
                  </a:lnTo>
                  <a:lnTo>
                    <a:pt x="88085" y="1061236"/>
                  </a:lnTo>
                  <a:lnTo>
                    <a:pt x="23598" y="1045031"/>
                  </a:lnTo>
                  <a:lnTo>
                    <a:pt x="22270" y="1037278"/>
                  </a:lnTo>
                  <a:lnTo>
                    <a:pt x="22065" y="1044645"/>
                  </a:lnTo>
                  <a:lnTo>
                    <a:pt x="19654" y="1044295"/>
                  </a:lnTo>
                  <a:lnTo>
                    <a:pt x="11623" y="1048932"/>
                  </a:lnTo>
                  <a:lnTo>
                    <a:pt x="11390" y="343145"/>
                  </a:lnTo>
                  <a:lnTo>
                    <a:pt x="10179" y="366753"/>
                  </a:lnTo>
                  <a:lnTo>
                    <a:pt x="9061" y="390367"/>
                  </a:lnTo>
                  <a:lnTo>
                    <a:pt x="8032" y="413987"/>
                  </a:lnTo>
                  <a:lnTo>
                    <a:pt x="7088" y="437613"/>
                  </a:lnTo>
                  <a:lnTo>
                    <a:pt x="6224" y="461243"/>
                  </a:lnTo>
                  <a:lnTo>
                    <a:pt x="5436" y="484877"/>
                  </a:lnTo>
                  <a:lnTo>
                    <a:pt x="4719" y="508515"/>
                  </a:lnTo>
                  <a:lnTo>
                    <a:pt x="4069" y="532155"/>
                  </a:lnTo>
                  <a:lnTo>
                    <a:pt x="3482" y="555798"/>
                  </a:lnTo>
                  <a:lnTo>
                    <a:pt x="2954" y="579441"/>
                  </a:lnTo>
                  <a:lnTo>
                    <a:pt x="2480" y="603085"/>
                  </a:lnTo>
                  <a:lnTo>
                    <a:pt x="2055" y="626730"/>
                  </a:lnTo>
                  <a:lnTo>
                    <a:pt x="1676" y="650373"/>
                  </a:lnTo>
                  <a:lnTo>
                    <a:pt x="1338" y="674015"/>
                  </a:lnTo>
                  <a:lnTo>
                    <a:pt x="1036" y="697655"/>
                  </a:lnTo>
                  <a:lnTo>
                    <a:pt x="767" y="721292"/>
                  </a:lnTo>
                  <a:lnTo>
                    <a:pt x="526" y="744925"/>
                  </a:lnTo>
                  <a:lnTo>
                    <a:pt x="297" y="771144"/>
                  </a:lnTo>
                  <a:lnTo>
                    <a:pt x="131" y="796544"/>
                  </a:lnTo>
                  <a:lnTo>
                    <a:pt x="26" y="821945"/>
                  </a:lnTo>
                  <a:lnTo>
                    <a:pt x="0" y="834646"/>
                  </a:lnTo>
                  <a:close/>
                </a:path>
                <a:path w="1626182" h="1410380">
                  <a:moveTo>
                    <a:pt x="20660" y="1024926"/>
                  </a:moveTo>
                  <a:lnTo>
                    <a:pt x="19562" y="1012378"/>
                  </a:lnTo>
                  <a:lnTo>
                    <a:pt x="18900" y="999678"/>
                  </a:lnTo>
                  <a:lnTo>
                    <a:pt x="18600" y="986870"/>
                  </a:lnTo>
                  <a:lnTo>
                    <a:pt x="18586" y="973998"/>
                  </a:lnTo>
                  <a:lnTo>
                    <a:pt x="18783" y="961109"/>
                  </a:lnTo>
                  <a:lnTo>
                    <a:pt x="19115" y="948245"/>
                  </a:lnTo>
                  <a:lnTo>
                    <a:pt x="19509" y="935451"/>
                  </a:lnTo>
                  <a:lnTo>
                    <a:pt x="19887" y="922771"/>
                  </a:lnTo>
                  <a:lnTo>
                    <a:pt x="20176" y="910251"/>
                  </a:lnTo>
                  <a:lnTo>
                    <a:pt x="20300" y="897935"/>
                  </a:lnTo>
                  <a:lnTo>
                    <a:pt x="20331" y="883811"/>
                  </a:lnTo>
                  <a:lnTo>
                    <a:pt x="20378" y="869687"/>
                  </a:lnTo>
                  <a:lnTo>
                    <a:pt x="20522" y="841438"/>
                  </a:lnTo>
                  <a:lnTo>
                    <a:pt x="20730" y="813188"/>
                  </a:lnTo>
                  <a:lnTo>
                    <a:pt x="21003" y="784937"/>
                  </a:lnTo>
                  <a:lnTo>
                    <a:pt x="21340" y="756687"/>
                  </a:lnTo>
                  <a:lnTo>
                    <a:pt x="21740" y="728437"/>
                  </a:lnTo>
                  <a:lnTo>
                    <a:pt x="22204" y="700188"/>
                  </a:lnTo>
                  <a:lnTo>
                    <a:pt x="22730" y="671940"/>
                  </a:lnTo>
                  <a:lnTo>
                    <a:pt x="23319" y="643693"/>
                  </a:lnTo>
                  <a:lnTo>
                    <a:pt x="23970" y="615449"/>
                  </a:lnTo>
                  <a:lnTo>
                    <a:pt x="24732" y="584869"/>
                  </a:lnTo>
                  <a:lnTo>
                    <a:pt x="25557" y="554287"/>
                  </a:lnTo>
                  <a:lnTo>
                    <a:pt x="26457" y="523706"/>
                  </a:lnTo>
                  <a:lnTo>
                    <a:pt x="27447" y="493124"/>
                  </a:lnTo>
                  <a:lnTo>
                    <a:pt x="28541" y="462544"/>
                  </a:lnTo>
                  <a:lnTo>
                    <a:pt x="29751" y="431966"/>
                  </a:lnTo>
                  <a:lnTo>
                    <a:pt x="31092" y="401392"/>
                  </a:lnTo>
                  <a:lnTo>
                    <a:pt x="32577" y="370821"/>
                  </a:lnTo>
                  <a:lnTo>
                    <a:pt x="34221" y="340256"/>
                  </a:lnTo>
                  <a:lnTo>
                    <a:pt x="36035" y="309696"/>
                  </a:lnTo>
                  <a:lnTo>
                    <a:pt x="36293" y="305348"/>
                  </a:lnTo>
                  <a:lnTo>
                    <a:pt x="36985" y="292842"/>
                  </a:lnTo>
                  <a:lnTo>
                    <a:pt x="37637" y="280234"/>
                  </a:lnTo>
                  <a:lnTo>
                    <a:pt x="38282" y="267544"/>
                  </a:lnTo>
                  <a:lnTo>
                    <a:pt x="38953" y="254791"/>
                  </a:lnTo>
                  <a:lnTo>
                    <a:pt x="39680" y="241995"/>
                  </a:lnTo>
                  <a:lnTo>
                    <a:pt x="40498" y="229174"/>
                  </a:lnTo>
                  <a:lnTo>
                    <a:pt x="41437" y="216349"/>
                  </a:lnTo>
                  <a:lnTo>
                    <a:pt x="42531" y="203539"/>
                  </a:lnTo>
                  <a:lnTo>
                    <a:pt x="43811" y="190763"/>
                  </a:lnTo>
                  <a:lnTo>
                    <a:pt x="45310" y="178040"/>
                  </a:lnTo>
                  <a:lnTo>
                    <a:pt x="47060" y="165390"/>
                  </a:lnTo>
                  <a:lnTo>
                    <a:pt x="49094" y="152832"/>
                  </a:lnTo>
                  <a:lnTo>
                    <a:pt x="51444" y="140387"/>
                  </a:lnTo>
                  <a:lnTo>
                    <a:pt x="54141" y="128072"/>
                  </a:lnTo>
                  <a:lnTo>
                    <a:pt x="57219" y="115907"/>
                  </a:lnTo>
                  <a:lnTo>
                    <a:pt x="63105" y="99133"/>
                  </a:lnTo>
                  <a:lnTo>
                    <a:pt x="70893" y="84440"/>
                  </a:lnTo>
                  <a:lnTo>
                    <a:pt x="80425" y="71701"/>
                  </a:lnTo>
                  <a:lnTo>
                    <a:pt x="91538" y="60792"/>
                  </a:lnTo>
                  <a:lnTo>
                    <a:pt x="104072" y="51587"/>
                  </a:lnTo>
                  <a:lnTo>
                    <a:pt x="117868" y="43962"/>
                  </a:lnTo>
                  <a:lnTo>
                    <a:pt x="132763" y="37790"/>
                  </a:lnTo>
                  <a:lnTo>
                    <a:pt x="148598" y="32947"/>
                  </a:lnTo>
                  <a:lnTo>
                    <a:pt x="165212" y="29307"/>
                  </a:lnTo>
                  <a:lnTo>
                    <a:pt x="182444" y="26745"/>
                  </a:lnTo>
                  <a:lnTo>
                    <a:pt x="200134" y="25136"/>
                  </a:lnTo>
                  <a:lnTo>
                    <a:pt x="218121" y="24355"/>
                  </a:lnTo>
                  <a:lnTo>
                    <a:pt x="236245" y="24275"/>
                  </a:lnTo>
                  <a:lnTo>
                    <a:pt x="254345" y="24773"/>
                  </a:lnTo>
                  <a:lnTo>
                    <a:pt x="272260" y="25723"/>
                  </a:lnTo>
                  <a:lnTo>
                    <a:pt x="289830" y="26999"/>
                  </a:lnTo>
                  <a:lnTo>
                    <a:pt x="306894" y="28476"/>
                  </a:lnTo>
                  <a:lnTo>
                    <a:pt x="323292" y="30029"/>
                  </a:lnTo>
                  <a:lnTo>
                    <a:pt x="338863" y="31533"/>
                  </a:lnTo>
                  <a:lnTo>
                    <a:pt x="353446" y="32862"/>
                  </a:lnTo>
                  <a:lnTo>
                    <a:pt x="394275" y="36430"/>
                  </a:lnTo>
                  <a:lnTo>
                    <a:pt x="435090" y="40187"/>
                  </a:lnTo>
                  <a:lnTo>
                    <a:pt x="475892" y="44119"/>
                  </a:lnTo>
                  <a:lnTo>
                    <a:pt x="516681" y="48214"/>
                  </a:lnTo>
                  <a:lnTo>
                    <a:pt x="557456" y="52461"/>
                  </a:lnTo>
                  <a:lnTo>
                    <a:pt x="598219" y="56847"/>
                  </a:lnTo>
                  <a:lnTo>
                    <a:pt x="638968" y="61361"/>
                  </a:lnTo>
                  <a:lnTo>
                    <a:pt x="679705" y="65990"/>
                  </a:lnTo>
                  <a:lnTo>
                    <a:pt x="720430" y="70723"/>
                  </a:lnTo>
                  <a:lnTo>
                    <a:pt x="761142" y="75546"/>
                  </a:lnTo>
                  <a:lnTo>
                    <a:pt x="807382" y="81148"/>
                  </a:lnTo>
                  <a:lnTo>
                    <a:pt x="853613" y="86862"/>
                  </a:lnTo>
                  <a:lnTo>
                    <a:pt x="899833" y="92710"/>
                  </a:lnTo>
                  <a:lnTo>
                    <a:pt x="946036" y="98709"/>
                  </a:lnTo>
                  <a:lnTo>
                    <a:pt x="992217" y="104880"/>
                  </a:lnTo>
                  <a:lnTo>
                    <a:pt x="1038371" y="111243"/>
                  </a:lnTo>
                  <a:lnTo>
                    <a:pt x="1084495" y="117816"/>
                  </a:lnTo>
                  <a:lnTo>
                    <a:pt x="1130583" y="124620"/>
                  </a:lnTo>
                  <a:lnTo>
                    <a:pt x="1176631" y="131673"/>
                  </a:lnTo>
                  <a:lnTo>
                    <a:pt x="1222634" y="138996"/>
                  </a:lnTo>
                  <a:lnTo>
                    <a:pt x="1238017" y="141440"/>
                  </a:lnTo>
                  <a:lnTo>
                    <a:pt x="1253525" y="143837"/>
                  </a:lnTo>
                  <a:lnTo>
                    <a:pt x="1269139" y="146210"/>
                  </a:lnTo>
                  <a:lnTo>
                    <a:pt x="1284841" y="148582"/>
                  </a:lnTo>
                  <a:lnTo>
                    <a:pt x="1300613" y="150977"/>
                  </a:lnTo>
                  <a:lnTo>
                    <a:pt x="1316437" y="153419"/>
                  </a:lnTo>
                  <a:lnTo>
                    <a:pt x="1332295" y="155931"/>
                  </a:lnTo>
                  <a:lnTo>
                    <a:pt x="1348167" y="158537"/>
                  </a:lnTo>
                  <a:lnTo>
                    <a:pt x="1364036" y="161260"/>
                  </a:lnTo>
                  <a:lnTo>
                    <a:pt x="1379884" y="164124"/>
                  </a:lnTo>
                  <a:lnTo>
                    <a:pt x="1395692" y="167153"/>
                  </a:lnTo>
                  <a:lnTo>
                    <a:pt x="1411443" y="170371"/>
                  </a:lnTo>
                  <a:lnTo>
                    <a:pt x="1427116" y="173800"/>
                  </a:lnTo>
                  <a:lnTo>
                    <a:pt x="1442696" y="177465"/>
                  </a:lnTo>
                  <a:lnTo>
                    <a:pt x="1458162" y="181388"/>
                  </a:lnTo>
                  <a:lnTo>
                    <a:pt x="1473497" y="185595"/>
                  </a:lnTo>
                  <a:lnTo>
                    <a:pt x="1488683" y="190108"/>
                  </a:lnTo>
                  <a:lnTo>
                    <a:pt x="1503702" y="194951"/>
                  </a:lnTo>
                  <a:lnTo>
                    <a:pt x="1518534" y="200148"/>
                  </a:lnTo>
                  <a:lnTo>
                    <a:pt x="1533162" y="205721"/>
                  </a:lnTo>
                  <a:lnTo>
                    <a:pt x="1546468" y="212703"/>
                  </a:lnTo>
                  <a:lnTo>
                    <a:pt x="1556176" y="220981"/>
                  </a:lnTo>
                  <a:lnTo>
                    <a:pt x="1563635" y="230740"/>
                  </a:lnTo>
                  <a:lnTo>
                    <a:pt x="1569288" y="241797"/>
                  </a:lnTo>
                  <a:lnTo>
                    <a:pt x="1573577" y="253971"/>
                  </a:lnTo>
                  <a:lnTo>
                    <a:pt x="1576946" y="267080"/>
                  </a:lnTo>
                  <a:lnTo>
                    <a:pt x="1579836" y="280940"/>
                  </a:lnTo>
                  <a:lnTo>
                    <a:pt x="1582692" y="295371"/>
                  </a:lnTo>
                  <a:lnTo>
                    <a:pt x="1583888" y="301381"/>
                  </a:lnTo>
                  <a:lnTo>
                    <a:pt x="1588331" y="326418"/>
                  </a:lnTo>
                  <a:lnTo>
                    <a:pt x="1591980" y="351583"/>
                  </a:lnTo>
                  <a:lnTo>
                    <a:pt x="1594896" y="376850"/>
                  </a:lnTo>
                  <a:lnTo>
                    <a:pt x="1597141" y="402197"/>
                  </a:lnTo>
                  <a:lnTo>
                    <a:pt x="1598778" y="427598"/>
                  </a:lnTo>
                  <a:lnTo>
                    <a:pt x="1599868" y="453029"/>
                  </a:lnTo>
                  <a:lnTo>
                    <a:pt x="1600475" y="478466"/>
                  </a:lnTo>
                  <a:lnTo>
                    <a:pt x="1600659" y="503885"/>
                  </a:lnTo>
                  <a:lnTo>
                    <a:pt x="1600612" y="516579"/>
                  </a:lnTo>
                  <a:lnTo>
                    <a:pt x="1600270" y="542977"/>
                  </a:lnTo>
                  <a:lnTo>
                    <a:pt x="1599634" y="569372"/>
                  </a:lnTo>
                  <a:lnTo>
                    <a:pt x="1598712" y="595763"/>
                  </a:lnTo>
                  <a:lnTo>
                    <a:pt x="1597514" y="622149"/>
                  </a:lnTo>
                  <a:lnTo>
                    <a:pt x="1596052" y="648527"/>
                  </a:lnTo>
                  <a:lnTo>
                    <a:pt x="1594333" y="674896"/>
                  </a:lnTo>
                  <a:lnTo>
                    <a:pt x="1592369" y="701252"/>
                  </a:lnTo>
                  <a:lnTo>
                    <a:pt x="1590170" y="727596"/>
                  </a:lnTo>
                  <a:lnTo>
                    <a:pt x="1587745" y="753924"/>
                  </a:lnTo>
                  <a:lnTo>
                    <a:pt x="1585104" y="780235"/>
                  </a:lnTo>
                  <a:lnTo>
                    <a:pt x="1582257" y="806526"/>
                  </a:lnTo>
                  <a:lnTo>
                    <a:pt x="1579214" y="832796"/>
                  </a:lnTo>
                  <a:lnTo>
                    <a:pt x="1575985" y="859043"/>
                  </a:lnTo>
                  <a:lnTo>
                    <a:pt x="1572581" y="885266"/>
                  </a:lnTo>
                  <a:lnTo>
                    <a:pt x="1569010" y="911461"/>
                  </a:lnTo>
                  <a:lnTo>
                    <a:pt x="1565283" y="937627"/>
                  </a:lnTo>
                  <a:lnTo>
                    <a:pt x="1561409" y="963763"/>
                  </a:lnTo>
                  <a:lnTo>
                    <a:pt x="1557400" y="989866"/>
                  </a:lnTo>
                  <a:lnTo>
                    <a:pt x="1553264" y="1015934"/>
                  </a:lnTo>
                  <a:lnTo>
                    <a:pt x="1549012" y="1041966"/>
                  </a:lnTo>
                  <a:lnTo>
                    <a:pt x="1546238" y="1058776"/>
                  </a:lnTo>
                  <a:lnTo>
                    <a:pt x="1543466" y="1075631"/>
                  </a:lnTo>
                  <a:lnTo>
                    <a:pt x="1540685" y="1092524"/>
                  </a:lnTo>
                  <a:lnTo>
                    <a:pt x="1537881" y="1109448"/>
                  </a:lnTo>
                  <a:lnTo>
                    <a:pt x="1535042" y="1126393"/>
                  </a:lnTo>
                  <a:lnTo>
                    <a:pt x="1532155" y="1143354"/>
                  </a:lnTo>
                  <a:lnTo>
                    <a:pt x="1529208" y="1160321"/>
                  </a:lnTo>
                  <a:lnTo>
                    <a:pt x="1526188" y="1177288"/>
                  </a:lnTo>
                  <a:lnTo>
                    <a:pt x="1523083" y="1194247"/>
                  </a:lnTo>
                  <a:lnTo>
                    <a:pt x="1519880" y="1211190"/>
                  </a:lnTo>
                  <a:lnTo>
                    <a:pt x="1516566" y="1228110"/>
                  </a:lnTo>
                  <a:lnTo>
                    <a:pt x="1513130" y="1244998"/>
                  </a:lnTo>
                  <a:lnTo>
                    <a:pt x="1509558" y="1261848"/>
                  </a:lnTo>
                  <a:lnTo>
                    <a:pt x="1505838" y="1278651"/>
                  </a:lnTo>
                  <a:lnTo>
                    <a:pt x="1501958" y="1295401"/>
                  </a:lnTo>
                  <a:lnTo>
                    <a:pt x="1497904" y="1312089"/>
                  </a:lnTo>
                  <a:lnTo>
                    <a:pt x="1493665" y="1328707"/>
                  </a:lnTo>
                  <a:lnTo>
                    <a:pt x="1489227" y="1345249"/>
                  </a:lnTo>
                  <a:lnTo>
                    <a:pt x="1487112" y="1384307"/>
                  </a:lnTo>
                  <a:lnTo>
                    <a:pt x="1479352" y="1384078"/>
                  </a:lnTo>
                  <a:lnTo>
                    <a:pt x="1478475" y="1384056"/>
                  </a:lnTo>
                  <a:lnTo>
                    <a:pt x="1477581" y="1385682"/>
                  </a:lnTo>
                  <a:lnTo>
                    <a:pt x="1475682" y="1389133"/>
                  </a:lnTo>
                  <a:lnTo>
                    <a:pt x="1480483" y="1410380"/>
                  </a:lnTo>
                  <a:lnTo>
                    <a:pt x="1484161" y="1410251"/>
                  </a:lnTo>
                  <a:lnTo>
                    <a:pt x="1495918" y="1404762"/>
                  </a:lnTo>
                  <a:lnTo>
                    <a:pt x="1511382" y="1363103"/>
                  </a:lnTo>
                  <a:lnTo>
                    <a:pt x="1524484" y="1312314"/>
                  </a:lnTo>
                  <a:lnTo>
                    <a:pt x="1536170" y="1261042"/>
                  </a:lnTo>
                  <a:lnTo>
                    <a:pt x="1546683" y="1209429"/>
                  </a:lnTo>
                  <a:lnTo>
                    <a:pt x="1556268" y="1157623"/>
                  </a:lnTo>
                  <a:lnTo>
                    <a:pt x="1565168" y="1105766"/>
                  </a:lnTo>
                  <a:lnTo>
                    <a:pt x="1573629" y="1054004"/>
                  </a:lnTo>
                  <a:lnTo>
                    <a:pt x="1580420" y="1011385"/>
                  </a:lnTo>
                  <a:lnTo>
                    <a:pt x="1588178" y="960459"/>
                  </a:lnTo>
                  <a:lnTo>
                    <a:pt x="1595465" y="909408"/>
                  </a:lnTo>
                  <a:lnTo>
                    <a:pt x="1602193" y="858248"/>
                  </a:lnTo>
                  <a:lnTo>
                    <a:pt x="1608273" y="806994"/>
                  </a:lnTo>
                  <a:lnTo>
                    <a:pt x="1613615" y="755661"/>
                  </a:lnTo>
                  <a:lnTo>
                    <a:pt x="1618129" y="704263"/>
                  </a:lnTo>
                  <a:lnTo>
                    <a:pt x="1621727" y="652817"/>
                  </a:lnTo>
                  <a:lnTo>
                    <a:pt x="1624319" y="601336"/>
                  </a:lnTo>
                  <a:lnTo>
                    <a:pt x="1625816" y="549837"/>
                  </a:lnTo>
                  <a:lnTo>
                    <a:pt x="1626182" y="503166"/>
                  </a:lnTo>
                  <a:lnTo>
                    <a:pt x="1626129" y="490466"/>
                  </a:lnTo>
                  <a:lnTo>
                    <a:pt x="1625449" y="452292"/>
                  </a:lnTo>
                  <a:lnTo>
                    <a:pt x="1623754" y="414098"/>
                  </a:lnTo>
                  <a:lnTo>
                    <a:pt x="1620743" y="376005"/>
                  </a:lnTo>
                  <a:lnTo>
                    <a:pt x="1616114" y="338133"/>
                  </a:lnTo>
                  <a:lnTo>
                    <a:pt x="1609565" y="300603"/>
                  </a:lnTo>
                  <a:lnTo>
                    <a:pt x="1609425" y="299913"/>
                  </a:lnTo>
                  <a:lnTo>
                    <a:pt x="1607237" y="288320"/>
                  </a:lnTo>
                  <a:lnTo>
                    <a:pt x="1604926" y="275583"/>
                  </a:lnTo>
                  <a:lnTo>
                    <a:pt x="1602270" y="262171"/>
                  </a:lnTo>
                  <a:lnTo>
                    <a:pt x="1599048" y="248552"/>
                  </a:lnTo>
                  <a:lnTo>
                    <a:pt x="1595039" y="235196"/>
                  </a:lnTo>
                  <a:lnTo>
                    <a:pt x="1590021" y="222571"/>
                  </a:lnTo>
                  <a:lnTo>
                    <a:pt x="1583774" y="211146"/>
                  </a:lnTo>
                  <a:lnTo>
                    <a:pt x="1576075" y="201389"/>
                  </a:lnTo>
                  <a:lnTo>
                    <a:pt x="1566703" y="193771"/>
                  </a:lnTo>
                  <a:lnTo>
                    <a:pt x="1562149" y="191071"/>
                  </a:lnTo>
                  <a:lnTo>
                    <a:pt x="1550916" y="185327"/>
                  </a:lnTo>
                  <a:lnTo>
                    <a:pt x="1539145" y="180368"/>
                  </a:lnTo>
                  <a:lnTo>
                    <a:pt x="1526992" y="176060"/>
                  </a:lnTo>
                  <a:lnTo>
                    <a:pt x="1514614" y="172274"/>
                  </a:lnTo>
                  <a:lnTo>
                    <a:pt x="1502166" y="168876"/>
                  </a:lnTo>
                  <a:lnTo>
                    <a:pt x="1489806" y="165735"/>
                  </a:lnTo>
                  <a:lnTo>
                    <a:pt x="1477689" y="162719"/>
                  </a:lnTo>
                  <a:lnTo>
                    <a:pt x="1477169" y="162589"/>
                  </a:lnTo>
                  <a:lnTo>
                    <a:pt x="1440098" y="153781"/>
                  </a:lnTo>
                  <a:lnTo>
                    <a:pt x="1402842" y="145756"/>
                  </a:lnTo>
                  <a:lnTo>
                    <a:pt x="1365450" y="138366"/>
                  </a:lnTo>
                  <a:lnTo>
                    <a:pt x="1327973" y="131462"/>
                  </a:lnTo>
                  <a:lnTo>
                    <a:pt x="1271631" y="121642"/>
                  </a:lnTo>
                  <a:lnTo>
                    <a:pt x="1227735" y="114294"/>
                  </a:lnTo>
                  <a:lnTo>
                    <a:pt x="1183788" y="107190"/>
                  </a:lnTo>
                  <a:lnTo>
                    <a:pt x="1139791" y="100323"/>
                  </a:lnTo>
                  <a:lnTo>
                    <a:pt x="1095751" y="93684"/>
                  </a:lnTo>
                  <a:lnTo>
                    <a:pt x="1051669" y="87265"/>
                  </a:lnTo>
                  <a:lnTo>
                    <a:pt x="1007549" y="81059"/>
                  </a:lnTo>
                  <a:lnTo>
                    <a:pt x="963396" y="75059"/>
                  </a:lnTo>
                  <a:lnTo>
                    <a:pt x="919212" y="69255"/>
                  </a:lnTo>
                  <a:lnTo>
                    <a:pt x="875002" y="63640"/>
                  </a:lnTo>
                  <a:lnTo>
                    <a:pt x="830769" y="58207"/>
                  </a:lnTo>
                  <a:lnTo>
                    <a:pt x="786517" y="52947"/>
                  </a:lnTo>
                  <a:lnTo>
                    <a:pt x="742249" y="47853"/>
                  </a:lnTo>
                  <a:lnTo>
                    <a:pt x="697968" y="42917"/>
                  </a:lnTo>
                  <a:lnTo>
                    <a:pt x="653680" y="38131"/>
                  </a:lnTo>
                  <a:lnTo>
                    <a:pt x="609386" y="33487"/>
                  </a:lnTo>
                  <a:lnTo>
                    <a:pt x="565092" y="28977"/>
                  </a:lnTo>
                  <a:lnTo>
                    <a:pt x="520800" y="24593"/>
                  </a:lnTo>
                  <a:lnTo>
                    <a:pt x="476514" y="20328"/>
                  </a:lnTo>
                  <a:lnTo>
                    <a:pt x="432237" y="16174"/>
                  </a:lnTo>
                  <a:lnTo>
                    <a:pt x="421872" y="15165"/>
                  </a:lnTo>
                  <a:lnTo>
                    <a:pt x="409556" y="13866"/>
                  </a:lnTo>
                  <a:lnTo>
                    <a:pt x="397137" y="12478"/>
                  </a:lnTo>
                  <a:lnTo>
                    <a:pt x="384627" y="11030"/>
                  </a:lnTo>
                  <a:lnTo>
                    <a:pt x="372041" y="9555"/>
                  </a:lnTo>
                  <a:lnTo>
                    <a:pt x="359391" y="8081"/>
                  </a:lnTo>
                  <a:lnTo>
                    <a:pt x="321188" y="3982"/>
                  </a:lnTo>
                  <a:lnTo>
                    <a:pt x="282883" y="1012"/>
                  </a:lnTo>
                  <a:lnTo>
                    <a:pt x="244832" y="0"/>
                  </a:lnTo>
                  <a:lnTo>
                    <a:pt x="232265" y="241"/>
                  </a:lnTo>
                  <a:lnTo>
                    <a:pt x="195103" y="3131"/>
                  </a:lnTo>
                  <a:lnTo>
                    <a:pt x="157380" y="9609"/>
                  </a:lnTo>
                  <a:lnTo>
                    <a:pt x="118051" y="21546"/>
                  </a:lnTo>
                  <a:lnTo>
                    <a:pt x="83464" y="40127"/>
                  </a:lnTo>
                  <a:lnTo>
                    <a:pt x="55688" y="67067"/>
                  </a:lnTo>
                  <a:lnTo>
                    <a:pt x="36791" y="104082"/>
                  </a:lnTo>
                  <a:lnTo>
                    <a:pt x="27814" y="145814"/>
                  </a:lnTo>
                  <a:lnTo>
                    <a:pt x="22733" y="183628"/>
                  </a:lnTo>
                  <a:lnTo>
                    <a:pt x="19194" y="221696"/>
                  </a:lnTo>
                  <a:lnTo>
                    <a:pt x="16475" y="259742"/>
                  </a:lnTo>
                  <a:lnTo>
                    <a:pt x="14109" y="295954"/>
                  </a:lnTo>
                  <a:lnTo>
                    <a:pt x="11390" y="343145"/>
                  </a:lnTo>
                  <a:lnTo>
                    <a:pt x="11623" y="1048932"/>
                  </a:lnTo>
                  <a:lnTo>
                    <a:pt x="19654" y="1044295"/>
                  </a:lnTo>
                  <a:lnTo>
                    <a:pt x="22065" y="1044645"/>
                  </a:lnTo>
                  <a:lnTo>
                    <a:pt x="22270" y="1037278"/>
                  </a:lnTo>
                  <a:lnTo>
                    <a:pt x="20660" y="102492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1" name="object 10"/>
            <p:cNvSpPr/>
            <p:nvPr/>
          </p:nvSpPr>
          <p:spPr>
            <a:xfrm>
              <a:off x="5928275" y="4015985"/>
              <a:ext cx="1329794" cy="1084017"/>
            </a:xfrm>
            <a:custGeom>
              <a:avLst/>
              <a:gdLst/>
              <a:ahLst/>
              <a:cxnLst/>
              <a:rect l="l" t="t" r="r" b="b"/>
              <a:pathLst>
                <a:path w="1329794" h="1084017">
                  <a:moveTo>
                    <a:pt x="6365" y="506215"/>
                  </a:moveTo>
                  <a:lnTo>
                    <a:pt x="2668" y="545729"/>
                  </a:lnTo>
                  <a:lnTo>
                    <a:pt x="98" y="601683"/>
                  </a:lnTo>
                  <a:lnTo>
                    <a:pt x="0" y="622587"/>
                  </a:lnTo>
                  <a:lnTo>
                    <a:pt x="461" y="644118"/>
                  </a:lnTo>
                  <a:lnTo>
                    <a:pt x="3501" y="687858"/>
                  </a:lnTo>
                  <a:lnTo>
                    <a:pt x="10087" y="730502"/>
                  </a:lnTo>
                  <a:lnTo>
                    <a:pt x="21092" y="769651"/>
                  </a:lnTo>
                  <a:lnTo>
                    <a:pt x="47785" y="816567"/>
                  </a:lnTo>
                  <a:lnTo>
                    <a:pt x="96359" y="845003"/>
                  </a:lnTo>
                  <a:lnTo>
                    <a:pt x="138163" y="861350"/>
                  </a:lnTo>
                  <a:lnTo>
                    <a:pt x="189788" y="878758"/>
                  </a:lnTo>
                  <a:lnTo>
                    <a:pt x="249840" y="896958"/>
                  </a:lnTo>
                  <a:lnTo>
                    <a:pt x="316925" y="915679"/>
                  </a:lnTo>
                  <a:lnTo>
                    <a:pt x="389649" y="934653"/>
                  </a:lnTo>
                  <a:lnTo>
                    <a:pt x="466620" y="953610"/>
                  </a:lnTo>
                  <a:lnTo>
                    <a:pt x="546442" y="972281"/>
                  </a:lnTo>
                  <a:lnTo>
                    <a:pt x="627724" y="990397"/>
                  </a:lnTo>
                  <a:lnTo>
                    <a:pt x="709071" y="1007688"/>
                  </a:lnTo>
                  <a:lnTo>
                    <a:pt x="789089" y="1023885"/>
                  </a:lnTo>
                  <a:lnTo>
                    <a:pt x="866385" y="1038719"/>
                  </a:lnTo>
                  <a:lnTo>
                    <a:pt x="939566" y="1051921"/>
                  </a:lnTo>
                  <a:lnTo>
                    <a:pt x="1007237" y="1063221"/>
                  </a:lnTo>
                  <a:lnTo>
                    <a:pt x="1068005" y="1072350"/>
                  </a:lnTo>
                  <a:lnTo>
                    <a:pt x="1120477" y="1079038"/>
                  </a:lnTo>
                  <a:lnTo>
                    <a:pt x="1163259" y="1083017"/>
                  </a:lnTo>
                  <a:lnTo>
                    <a:pt x="1194957" y="1084017"/>
                  </a:lnTo>
                  <a:lnTo>
                    <a:pt x="1214178" y="1081768"/>
                  </a:lnTo>
                  <a:lnTo>
                    <a:pt x="1250235" y="1026353"/>
                  </a:lnTo>
                  <a:lnTo>
                    <a:pt x="1271946" y="949359"/>
                  </a:lnTo>
                  <a:lnTo>
                    <a:pt x="1281876" y="901854"/>
                  </a:lnTo>
                  <a:lnTo>
                    <a:pt x="1291087" y="849680"/>
                  </a:lnTo>
                  <a:lnTo>
                    <a:pt x="1299504" y="793839"/>
                  </a:lnTo>
                  <a:lnTo>
                    <a:pt x="1307050" y="735334"/>
                  </a:lnTo>
                  <a:lnTo>
                    <a:pt x="1313649" y="675167"/>
                  </a:lnTo>
                  <a:lnTo>
                    <a:pt x="1319227" y="614340"/>
                  </a:lnTo>
                  <a:lnTo>
                    <a:pt x="1323706" y="553855"/>
                  </a:lnTo>
                  <a:lnTo>
                    <a:pt x="1327011" y="494715"/>
                  </a:lnTo>
                  <a:lnTo>
                    <a:pt x="1329066" y="437923"/>
                  </a:lnTo>
                  <a:lnTo>
                    <a:pt x="1329794" y="384479"/>
                  </a:lnTo>
                  <a:lnTo>
                    <a:pt x="1329121" y="335388"/>
                  </a:lnTo>
                  <a:lnTo>
                    <a:pt x="1326970" y="291650"/>
                  </a:lnTo>
                  <a:lnTo>
                    <a:pt x="1317930" y="224247"/>
                  </a:lnTo>
                  <a:lnTo>
                    <a:pt x="1295790" y="185592"/>
                  </a:lnTo>
                  <a:lnTo>
                    <a:pt x="1226803" y="152704"/>
                  </a:lnTo>
                  <a:lnTo>
                    <a:pt x="1175797" y="136935"/>
                  </a:lnTo>
                  <a:lnTo>
                    <a:pt x="1115703" y="121702"/>
                  </a:lnTo>
                  <a:lnTo>
                    <a:pt x="1047962" y="107066"/>
                  </a:lnTo>
                  <a:lnTo>
                    <a:pt x="974015" y="93092"/>
                  </a:lnTo>
                  <a:lnTo>
                    <a:pt x="895302" y="79843"/>
                  </a:lnTo>
                  <a:lnTo>
                    <a:pt x="813265" y="67381"/>
                  </a:lnTo>
                  <a:lnTo>
                    <a:pt x="729345" y="55770"/>
                  </a:lnTo>
                  <a:lnTo>
                    <a:pt x="644981" y="45074"/>
                  </a:lnTo>
                  <a:lnTo>
                    <a:pt x="561615" y="35354"/>
                  </a:lnTo>
                  <a:lnTo>
                    <a:pt x="480687" y="26676"/>
                  </a:lnTo>
                  <a:lnTo>
                    <a:pt x="403639" y="19101"/>
                  </a:lnTo>
                  <a:lnTo>
                    <a:pt x="331911" y="12694"/>
                  </a:lnTo>
                  <a:lnTo>
                    <a:pt x="266944" y="7517"/>
                  </a:lnTo>
                  <a:lnTo>
                    <a:pt x="210178" y="3633"/>
                  </a:lnTo>
                  <a:lnTo>
                    <a:pt x="163055" y="1106"/>
                  </a:lnTo>
                  <a:lnTo>
                    <a:pt x="127016" y="0"/>
                  </a:lnTo>
                  <a:lnTo>
                    <a:pt x="103500" y="376"/>
                  </a:lnTo>
                  <a:lnTo>
                    <a:pt x="69939" y="28806"/>
                  </a:lnTo>
                  <a:lnTo>
                    <a:pt x="52981" y="71439"/>
                  </a:lnTo>
                  <a:lnTo>
                    <a:pt x="39761" y="127436"/>
                  </a:lnTo>
                  <a:lnTo>
                    <a:pt x="29768" y="192014"/>
                  </a:lnTo>
                  <a:lnTo>
                    <a:pt x="22491" y="260391"/>
                  </a:lnTo>
                  <a:lnTo>
                    <a:pt x="17421" y="327784"/>
                  </a:lnTo>
                  <a:lnTo>
                    <a:pt x="14047" y="389410"/>
                  </a:lnTo>
                  <a:lnTo>
                    <a:pt x="11860" y="440488"/>
                  </a:lnTo>
                  <a:lnTo>
                    <a:pt x="11051" y="460576"/>
                  </a:lnTo>
                  <a:lnTo>
                    <a:pt x="10347" y="476233"/>
                  </a:lnTo>
                  <a:lnTo>
                    <a:pt x="9685" y="486862"/>
                  </a:lnTo>
                  <a:lnTo>
                    <a:pt x="8250" y="491244"/>
                  </a:lnTo>
                  <a:lnTo>
                    <a:pt x="8004" y="493007"/>
                  </a:lnTo>
                  <a:lnTo>
                    <a:pt x="7339" y="498098"/>
                  </a:lnTo>
                  <a:lnTo>
                    <a:pt x="6365" y="506215"/>
                  </a:lnTo>
                  <a:close/>
                </a:path>
              </a:pathLst>
            </a:custGeom>
            <a:solidFill>
              <a:srgbClr val="9FDCF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2" name="object 11"/>
            <p:cNvSpPr/>
            <p:nvPr/>
          </p:nvSpPr>
          <p:spPr>
            <a:xfrm>
              <a:off x="5928864" y="4501553"/>
              <a:ext cx="3562" cy="277095"/>
            </a:xfrm>
            <a:custGeom>
              <a:avLst/>
              <a:gdLst/>
              <a:ahLst/>
              <a:cxnLst/>
              <a:rect l="l" t="t" r="r" b="b"/>
              <a:pathLst>
                <a:path w="3562" h="277095">
                  <a:moveTo>
                    <a:pt x="1730" y="0"/>
                  </a:moveTo>
                  <a:lnTo>
                    <a:pt x="0" y="263957"/>
                  </a:lnTo>
                  <a:lnTo>
                    <a:pt x="3562" y="277095"/>
                  </a:lnTo>
                  <a:lnTo>
                    <a:pt x="1798" y="1747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3" name="object 12"/>
            <p:cNvSpPr/>
            <p:nvPr/>
          </p:nvSpPr>
          <p:spPr>
            <a:xfrm>
              <a:off x="5914200" y="4462797"/>
              <a:ext cx="28023" cy="341110"/>
            </a:xfrm>
            <a:custGeom>
              <a:avLst/>
              <a:gdLst/>
              <a:ahLst/>
              <a:cxnLst/>
              <a:rect l="l" t="t" r="r" b="b"/>
              <a:pathLst>
                <a:path w="28023" h="341110">
                  <a:moveTo>
                    <a:pt x="186" y="176458"/>
                  </a:moveTo>
                  <a:lnTo>
                    <a:pt x="606" y="189257"/>
                  </a:lnTo>
                  <a:lnTo>
                    <a:pt x="1248" y="201955"/>
                  </a:lnTo>
                  <a:lnTo>
                    <a:pt x="2099" y="214523"/>
                  </a:lnTo>
                  <a:lnTo>
                    <a:pt x="3147" y="226931"/>
                  </a:lnTo>
                  <a:lnTo>
                    <a:pt x="4380" y="239148"/>
                  </a:lnTo>
                  <a:lnTo>
                    <a:pt x="5674" y="250557"/>
                  </a:lnTo>
                  <a:lnTo>
                    <a:pt x="7308" y="263213"/>
                  </a:lnTo>
                  <a:lnTo>
                    <a:pt x="9293" y="276232"/>
                  </a:lnTo>
                  <a:lnTo>
                    <a:pt x="11715" y="289453"/>
                  </a:lnTo>
                  <a:lnTo>
                    <a:pt x="14664" y="302713"/>
                  </a:lnTo>
                  <a:lnTo>
                    <a:pt x="16394" y="38755"/>
                  </a:lnTo>
                  <a:lnTo>
                    <a:pt x="16463" y="40502"/>
                  </a:lnTo>
                  <a:lnTo>
                    <a:pt x="18226" y="315850"/>
                  </a:lnTo>
                  <a:lnTo>
                    <a:pt x="22490" y="328703"/>
                  </a:lnTo>
                  <a:lnTo>
                    <a:pt x="27543" y="341110"/>
                  </a:lnTo>
                  <a:lnTo>
                    <a:pt x="28023" y="211132"/>
                  </a:lnTo>
                  <a:lnTo>
                    <a:pt x="27292" y="198546"/>
                  </a:lnTo>
                  <a:lnTo>
                    <a:pt x="26706" y="185886"/>
                  </a:lnTo>
                  <a:lnTo>
                    <a:pt x="26276" y="173170"/>
                  </a:lnTo>
                  <a:lnTo>
                    <a:pt x="26010" y="160411"/>
                  </a:lnTo>
                  <a:lnTo>
                    <a:pt x="23938" y="47367"/>
                  </a:lnTo>
                  <a:lnTo>
                    <a:pt x="18416" y="34769"/>
                  </a:lnTo>
                  <a:lnTo>
                    <a:pt x="18559" y="0"/>
                  </a:lnTo>
                  <a:lnTo>
                    <a:pt x="17545" y="19381"/>
                  </a:lnTo>
                  <a:lnTo>
                    <a:pt x="16489" y="37151"/>
                  </a:lnTo>
                  <a:lnTo>
                    <a:pt x="12038" y="42654"/>
                  </a:lnTo>
                  <a:lnTo>
                    <a:pt x="11848" y="43835"/>
                  </a:lnTo>
                  <a:lnTo>
                    <a:pt x="11848" y="45105"/>
                  </a:lnTo>
                  <a:lnTo>
                    <a:pt x="11568" y="46210"/>
                  </a:lnTo>
                  <a:lnTo>
                    <a:pt x="8362" y="61707"/>
                  </a:lnTo>
                  <a:lnTo>
                    <a:pt x="6245" y="74057"/>
                  </a:lnTo>
                  <a:lnTo>
                    <a:pt x="4459" y="86577"/>
                  </a:lnTo>
                  <a:lnTo>
                    <a:pt x="2991" y="99238"/>
                  </a:lnTo>
                  <a:lnTo>
                    <a:pt x="1829" y="112008"/>
                  </a:lnTo>
                  <a:lnTo>
                    <a:pt x="961" y="124858"/>
                  </a:lnTo>
                  <a:lnTo>
                    <a:pt x="375" y="137758"/>
                  </a:lnTo>
                  <a:lnTo>
                    <a:pt x="58" y="150678"/>
                  </a:lnTo>
                  <a:lnTo>
                    <a:pt x="0" y="163588"/>
                  </a:lnTo>
                  <a:lnTo>
                    <a:pt x="186" y="17645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4" name="object 13"/>
            <p:cNvSpPr/>
            <p:nvPr/>
          </p:nvSpPr>
          <p:spPr>
            <a:xfrm>
              <a:off x="5932616" y="4003810"/>
              <a:ext cx="1337538" cy="1108679"/>
            </a:xfrm>
            <a:custGeom>
              <a:avLst/>
              <a:gdLst/>
              <a:ahLst/>
              <a:cxnLst/>
              <a:rect l="l" t="t" r="r" b="b"/>
              <a:pathLst>
                <a:path w="1337538" h="1108679">
                  <a:moveTo>
                    <a:pt x="17392" y="738745"/>
                  </a:moveTo>
                  <a:lnTo>
                    <a:pt x="15046" y="725329"/>
                  </a:lnTo>
                  <a:lnTo>
                    <a:pt x="13213" y="711865"/>
                  </a:lnTo>
                  <a:lnTo>
                    <a:pt x="11790" y="698478"/>
                  </a:lnTo>
                  <a:lnTo>
                    <a:pt x="10678" y="685296"/>
                  </a:lnTo>
                  <a:lnTo>
                    <a:pt x="10474" y="682617"/>
                  </a:lnTo>
                  <a:lnTo>
                    <a:pt x="9607" y="670119"/>
                  </a:lnTo>
                  <a:lnTo>
                    <a:pt x="9127" y="800097"/>
                  </a:lnTo>
                  <a:lnTo>
                    <a:pt x="15057" y="811895"/>
                  </a:lnTo>
                  <a:lnTo>
                    <a:pt x="21953" y="822923"/>
                  </a:lnTo>
                  <a:lnTo>
                    <a:pt x="29902" y="833017"/>
                  </a:lnTo>
                  <a:lnTo>
                    <a:pt x="38992" y="842017"/>
                  </a:lnTo>
                  <a:lnTo>
                    <a:pt x="49311" y="849761"/>
                  </a:lnTo>
                  <a:lnTo>
                    <a:pt x="62280" y="857696"/>
                  </a:lnTo>
                  <a:lnTo>
                    <a:pt x="75682" y="865153"/>
                  </a:lnTo>
                  <a:lnTo>
                    <a:pt x="89478" y="872160"/>
                  </a:lnTo>
                  <a:lnTo>
                    <a:pt x="103631" y="878746"/>
                  </a:lnTo>
                  <a:lnTo>
                    <a:pt x="118100" y="884938"/>
                  </a:lnTo>
                  <a:lnTo>
                    <a:pt x="132847" y="890766"/>
                  </a:lnTo>
                  <a:lnTo>
                    <a:pt x="147834" y="896257"/>
                  </a:lnTo>
                  <a:lnTo>
                    <a:pt x="163020" y="901441"/>
                  </a:lnTo>
                  <a:lnTo>
                    <a:pt x="178368" y="906345"/>
                  </a:lnTo>
                  <a:lnTo>
                    <a:pt x="193839" y="910999"/>
                  </a:lnTo>
                  <a:lnTo>
                    <a:pt x="209393" y="915429"/>
                  </a:lnTo>
                  <a:lnTo>
                    <a:pt x="224991" y="919666"/>
                  </a:lnTo>
                  <a:lnTo>
                    <a:pt x="240595" y="923737"/>
                  </a:lnTo>
                  <a:lnTo>
                    <a:pt x="256167" y="927670"/>
                  </a:lnTo>
                  <a:lnTo>
                    <a:pt x="271666" y="931494"/>
                  </a:lnTo>
                  <a:lnTo>
                    <a:pt x="287054" y="935238"/>
                  </a:lnTo>
                  <a:lnTo>
                    <a:pt x="302292" y="938930"/>
                  </a:lnTo>
                  <a:lnTo>
                    <a:pt x="317342" y="942598"/>
                  </a:lnTo>
                  <a:lnTo>
                    <a:pt x="332164" y="946271"/>
                  </a:lnTo>
                  <a:lnTo>
                    <a:pt x="346720" y="949977"/>
                  </a:lnTo>
                  <a:lnTo>
                    <a:pt x="370001" y="955974"/>
                  </a:lnTo>
                  <a:lnTo>
                    <a:pt x="393306" y="961885"/>
                  </a:lnTo>
                  <a:lnTo>
                    <a:pt x="416632" y="967711"/>
                  </a:lnTo>
                  <a:lnTo>
                    <a:pt x="439981" y="973453"/>
                  </a:lnTo>
                  <a:lnTo>
                    <a:pt x="463350" y="979113"/>
                  </a:lnTo>
                  <a:lnTo>
                    <a:pt x="486740" y="984690"/>
                  </a:lnTo>
                  <a:lnTo>
                    <a:pt x="510149" y="990187"/>
                  </a:lnTo>
                  <a:lnTo>
                    <a:pt x="533577" y="995605"/>
                  </a:lnTo>
                  <a:lnTo>
                    <a:pt x="557022" y="1000944"/>
                  </a:lnTo>
                  <a:lnTo>
                    <a:pt x="580486" y="1006206"/>
                  </a:lnTo>
                  <a:lnTo>
                    <a:pt x="603965" y="1011391"/>
                  </a:lnTo>
                  <a:lnTo>
                    <a:pt x="627461" y="1016502"/>
                  </a:lnTo>
                  <a:lnTo>
                    <a:pt x="650971" y="1021538"/>
                  </a:lnTo>
                  <a:lnTo>
                    <a:pt x="674496" y="1026502"/>
                  </a:lnTo>
                  <a:lnTo>
                    <a:pt x="698035" y="1031394"/>
                  </a:lnTo>
                  <a:lnTo>
                    <a:pt x="721587" y="1036215"/>
                  </a:lnTo>
                  <a:lnTo>
                    <a:pt x="745151" y="1040967"/>
                  </a:lnTo>
                  <a:lnTo>
                    <a:pt x="768726" y="1045650"/>
                  </a:lnTo>
                  <a:lnTo>
                    <a:pt x="792312" y="1050266"/>
                  </a:lnTo>
                  <a:lnTo>
                    <a:pt x="815909" y="1054815"/>
                  </a:lnTo>
                  <a:lnTo>
                    <a:pt x="833336" y="1058172"/>
                  </a:lnTo>
                  <a:lnTo>
                    <a:pt x="850800" y="1061556"/>
                  </a:lnTo>
                  <a:lnTo>
                    <a:pt x="885829" y="1068340"/>
                  </a:lnTo>
                  <a:lnTo>
                    <a:pt x="920981" y="1075031"/>
                  </a:lnTo>
                  <a:lnTo>
                    <a:pt x="956236" y="1081496"/>
                  </a:lnTo>
                  <a:lnTo>
                    <a:pt x="991578" y="1087600"/>
                  </a:lnTo>
                  <a:lnTo>
                    <a:pt x="1026990" y="1093209"/>
                  </a:lnTo>
                  <a:lnTo>
                    <a:pt x="1062453" y="1098188"/>
                  </a:lnTo>
                  <a:lnTo>
                    <a:pt x="1097951" y="1102403"/>
                  </a:lnTo>
                  <a:lnTo>
                    <a:pt x="1133466" y="1105719"/>
                  </a:lnTo>
                  <a:lnTo>
                    <a:pt x="1168981" y="1108003"/>
                  </a:lnTo>
                  <a:lnTo>
                    <a:pt x="1187208" y="1108679"/>
                  </a:lnTo>
                  <a:lnTo>
                    <a:pt x="1200170" y="1108044"/>
                  </a:lnTo>
                  <a:lnTo>
                    <a:pt x="1233269" y="1090743"/>
                  </a:lnTo>
                  <a:lnTo>
                    <a:pt x="1247893" y="1066909"/>
                  </a:lnTo>
                  <a:lnTo>
                    <a:pt x="1262341" y="1031030"/>
                  </a:lnTo>
                  <a:lnTo>
                    <a:pt x="1272679" y="993547"/>
                  </a:lnTo>
                  <a:lnTo>
                    <a:pt x="1283428" y="946478"/>
                  </a:lnTo>
                  <a:lnTo>
                    <a:pt x="1292663" y="901053"/>
                  </a:lnTo>
                  <a:lnTo>
                    <a:pt x="1300810" y="855337"/>
                  </a:lnTo>
                  <a:lnTo>
                    <a:pt x="1307939" y="809383"/>
                  </a:lnTo>
                  <a:lnTo>
                    <a:pt x="1314122" y="763242"/>
                  </a:lnTo>
                  <a:lnTo>
                    <a:pt x="1319433" y="716968"/>
                  </a:lnTo>
                  <a:lnTo>
                    <a:pt x="1323942" y="670613"/>
                  </a:lnTo>
                  <a:lnTo>
                    <a:pt x="1327721" y="624229"/>
                  </a:lnTo>
                  <a:lnTo>
                    <a:pt x="1330843" y="577868"/>
                  </a:lnTo>
                  <a:lnTo>
                    <a:pt x="1333379" y="531584"/>
                  </a:lnTo>
                  <a:lnTo>
                    <a:pt x="1334959" y="496673"/>
                  </a:lnTo>
                  <a:lnTo>
                    <a:pt x="1336391" y="458637"/>
                  </a:lnTo>
                  <a:lnTo>
                    <a:pt x="1337320" y="420549"/>
                  </a:lnTo>
                  <a:lnTo>
                    <a:pt x="1337538" y="395147"/>
                  </a:lnTo>
                  <a:lnTo>
                    <a:pt x="1337500" y="382448"/>
                  </a:lnTo>
                  <a:lnTo>
                    <a:pt x="1336688" y="344377"/>
                  </a:lnTo>
                  <a:lnTo>
                    <a:pt x="1334640" y="306379"/>
                  </a:lnTo>
                  <a:lnTo>
                    <a:pt x="1334204" y="299653"/>
                  </a:lnTo>
                  <a:lnTo>
                    <a:pt x="1331345" y="260756"/>
                  </a:lnTo>
                  <a:lnTo>
                    <a:pt x="1322856" y="221714"/>
                  </a:lnTo>
                  <a:lnTo>
                    <a:pt x="1292772" y="183520"/>
                  </a:lnTo>
                  <a:lnTo>
                    <a:pt x="1257855" y="165210"/>
                  </a:lnTo>
                  <a:lnTo>
                    <a:pt x="1221801" y="152417"/>
                  </a:lnTo>
                  <a:lnTo>
                    <a:pt x="1176654" y="138598"/>
                  </a:lnTo>
                  <a:lnTo>
                    <a:pt x="1139803" y="128813"/>
                  </a:lnTo>
                  <a:lnTo>
                    <a:pt x="1102687" y="120019"/>
                  </a:lnTo>
                  <a:lnTo>
                    <a:pt x="1065411" y="112002"/>
                  </a:lnTo>
                  <a:lnTo>
                    <a:pt x="1010225" y="101041"/>
                  </a:lnTo>
                  <a:lnTo>
                    <a:pt x="967353" y="92979"/>
                  </a:lnTo>
                  <a:lnTo>
                    <a:pt x="924361" y="85275"/>
                  </a:lnTo>
                  <a:lnTo>
                    <a:pt x="881259" y="77923"/>
                  </a:lnTo>
                  <a:lnTo>
                    <a:pt x="838058" y="70919"/>
                  </a:lnTo>
                  <a:lnTo>
                    <a:pt x="794766" y="64258"/>
                  </a:lnTo>
                  <a:lnTo>
                    <a:pt x="751395" y="57934"/>
                  </a:lnTo>
                  <a:lnTo>
                    <a:pt x="707954" y="51944"/>
                  </a:lnTo>
                  <a:lnTo>
                    <a:pt x="664453" y="46282"/>
                  </a:lnTo>
                  <a:lnTo>
                    <a:pt x="620902" y="40944"/>
                  </a:lnTo>
                  <a:lnTo>
                    <a:pt x="577311" y="35924"/>
                  </a:lnTo>
                  <a:lnTo>
                    <a:pt x="533690" y="31218"/>
                  </a:lnTo>
                  <a:lnTo>
                    <a:pt x="490049" y="26821"/>
                  </a:lnTo>
                  <a:lnTo>
                    <a:pt x="446399" y="22728"/>
                  </a:lnTo>
                  <a:lnTo>
                    <a:pt x="402748" y="18934"/>
                  </a:lnTo>
                  <a:lnTo>
                    <a:pt x="359107" y="15435"/>
                  </a:lnTo>
                  <a:lnTo>
                    <a:pt x="315487" y="12225"/>
                  </a:lnTo>
                  <a:lnTo>
                    <a:pt x="271896" y="9300"/>
                  </a:lnTo>
                  <a:lnTo>
                    <a:pt x="228346" y="6654"/>
                  </a:lnTo>
                  <a:lnTo>
                    <a:pt x="184846" y="4284"/>
                  </a:lnTo>
                  <a:lnTo>
                    <a:pt x="179981" y="3988"/>
                  </a:lnTo>
                  <a:lnTo>
                    <a:pt x="167826" y="2974"/>
                  </a:lnTo>
                  <a:lnTo>
                    <a:pt x="155099" y="1770"/>
                  </a:lnTo>
                  <a:lnTo>
                    <a:pt x="142062" y="677"/>
                  </a:lnTo>
                  <a:lnTo>
                    <a:pt x="128976" y="0"/>
                  </a:lnTo>
                  <a:lnTo>
                    <a:pt x="116104" y="38"/>
                  </a:lnTo>
                  <a:lnTo>
                    <a:pt x="103707" y="1094"/>
                  </a:lnTo>
                  <a:lnTo>
                    <a:pt x="82830" y="7135"/>
                  </a:lnTo>
                  <a:lnTo>
                    <a:pt x="63584" y="23690"/>
                  </a:lnTo>
                  <a:lnTo>
                    <a:pt x="56070" y="34885"/>
                  </a:lnTo>
                  <a:lnTo>
                    <a:pt x="49761" y="47365"/>
                  </a:lnTo>
                  <a:lnTo>
                    <a:pt x="44508" y="60633"/>
                  </a:lnTo>
                  <a:lnTo>
                    <a:pt x="40163" y="74193"/>
                  </a:lnTo>
                  <a:lnTo>
                    <a:pt x="36575" y="87548"/>
                  </a:lnTo>
                  <a:lnTo>
                    <a:pt x="31074" y="111662"/>
                  </a:lnTo>
                  <a:lnTo>
                    <a:pt x="27107" y="130761"/>
                  </a:lnTo>
                  <a:lnTo>
                    <a:pt x="23573" y="149896"/>
                  </a:lnTo>
                  <a:lnTo>
                    <a:pt x="20442" y="169065"/>
                  </a:lnTo>
                  <a:lnTo>
                    <a:pt x="17681" y="188264"/>
                  </a:lnTo>
                  <a:lnTo>
                    <a:pt x="15259" y="207492"/>
                  </a:lnTo>
                  <a:lnTo>
                    <a:pt x="13143" y="226746"/>
                  </a:lnTo>
                  <a:lnTo>
                    <a:pt x="11303" y="246024"/>
                  </a:lnTo>
                  <a:lnTo>
                    <a:pt x="9706" y="265324"/>
                  </a:lnTo>
                  <a:lnTo>
                    <a:pt x="8321" y="284643"/>
                  </a:lnTo>
                  <a:lnTo>
                    <a:pt x="7115" y="303978"/>
                  </a:lnTo>
                  <a:lnTo>
                    <a:pt x="6058" y="323329"/>
                  </a:lnTo>
                  <a:lnTo>
                    <a:pt x="5118" y="342691"/>
                  </a:lnTo>
                  <a:lnTo>
                    <a:pt x="4262" y="362063"/>
                  </a:lnTo>
                  <a:lnTo>
                    <a:pt x="3459" y="381442"/>
                  </a:lnTo>
                  <a:lnTo>
                    <a:pt x="2678" y="400827"/>
                  </a:lnTo>
                  <a:lnTo>
                    <a:pt x="1886" y="420214"/>
                  </a:lnTo>
                  <a:lnTo>
                    <a:pt x="1051" y="439602"/>
                  </a:lnTo>
                  <a:lnTo>
                    <a:pt x="143" y="458987"/>
                  </a:lnTo>
                  <a:lnTo>
                    <a:pt x="0" y="493757"/>
                  </a:lnTo>
                  <a:lnTo>
                    <a:pt x="5522" y="506354"/>
                  </a:lnTo>
                  <a:lnTo>
                    <a:pt x="9756" y="495223"/>
                  </a:lnTo>
                  <a:lnTo>
                    <a:pt x="5522" y="506354"/>
                  </a:lnTo>
                  <a:lnTo>
                    <a:pt x="7594" y="619399"/>
                  </a:lnTo>
                  <a:lnTo>
                    <a:pt x="7502" y="606614"/>
                  </a:lnTo>
                  <a:lnTo>
                    <a:pt x="7593" y="593818"/>
                  </a:lnTo>
                  <a:lnTo>
                    <a:pt x="7877" y="581026"/>
                  </a:lnTo>
                  <a:lnTo>
                    <a:pt x="8364" y="568255"/>
                  </a:lnTo>
                  <a:lnTo>
                    <a:pt x="9062" y="555520"/>
                  </a:lnTo>
                  <a:lnTo>
                    <a:pt x="9981" y="542836"/>
                  </a:lnTo>
                  <a:lnTo>
                    <a:pt x="11130" y="530219"/>
                  </a:lnTo>
                  <a:lnTo>
                    <a:pt x="12519" y="517685"/>
                  </a:lnTo>
                  <a:lnTo>
                    <a:pt x="14158" y="505248"/>
                  </a:lnTo>
                  <a:lnTo>
                    <a:pt x="14243" y="504489"/>
                  </a:lnTo>
                  <a:lnTo>
                    <a:pt x="12385" y="500652"/>
                  </a:lnTo>
                  <a:lnTo>
                    <a:pt x="12722" y="500371"/>
                  </a:lnTo>
                  <a:lnTo>
                    <a:pt x="13932" y="485930"/>
                  </a:lnTo>
                  <a:lnTo>
                    <a:pt x="15037" y="471484"/>
                  </a:lnTo>
                  <a:lnTo>
                    <a:pt x="16052" y="457034"/>
                  </a:lnTo>
                  <a:lnTo>
                    <a:pt x="16993" y="442581"/>
                  </a:lnTo>
                  <a:lnTo>
                    <a:pt x="17875" y="428124"/>
                  </a:lnTo>
                  <a:lnTo>
                    <a:pt x="18712" y="413666"/>
                  </a:lnTo>
                  <a:lnTo>
                    <a:pt x="19521" y="399207"/>
                  </a:lnTo>
                  <a:lnTo>
                    <a:pt x="20315" y="384747"/>
                  </a:lnTo>
                  <a:lnTo>
                    <a:pt x="21110" y="370288"/>
                  </a:lnTo>
                  <a:lnTo>
                    <a:pt x="21920" y="355831"/>
                  </a:lnTo>
                  <a:lnTo>
                    <a:pt x="22762" y="341376"/>
                  </a:lnTo>
                  <a:lnTo>
                    <a:pt x="23650" y="326923"/>
                  </a:lnTo>
                  <a:lnTo>
                    <a:pt x="24600" y="312475"/>
                  </a:lnTo>
                  <a:lnTo>
                    <a:pt x="25625" y="298031"/>
                  </a:lnTo>
                  <a:lnTo>
                    <a:pt x="26742" y="283592"/>
                  </a:lnTo>
                  <a:lnTo>
                    <a:pt x="27965" y="269160"/>
                  </a:lnTo>
                  <a:lnTo>
                    <a:pt x="29310" y="254735"/>
                  </a:lnTo>
                  <a:lnTo>
                    <a:pt x="30791" y="240318"/>
                  </a:lnTo>
                  <a:lnTo>
                    <a:pt x="32424" y="225909"/>
                  </a:lnTo>
                  <a:lnTo>
                    <a:pt x="34224" y="211510"/>
                  </a:lnTo>
                  <a:lnTo>
                    <a:pt x="35735" y="199790"/>
                  </a:lnTo>
                  <a:lnTo>
                    <a:pt x="37332" y="187305"/>
                  </a:lnTo>
                  <a:lnTo>
                    <a:pt x="42756" y="149112"/>
                  </a:lnTo>
                  <a:lnTo>
                    <a:pt x="50297" y="110940"/>
                  </a:lnTo>
                  <a:lnTo>
                    <a:pt x="61452" y="74237"/>
                  </a:lnTo>
                  <a:lnTo>
                    <a:pt x="83339" y="34392"/>
                  </a:lnTo>
                  <a:lnTo>
                    <a:pt x="117067" y="22413"/>
                  </a:lnTo>
                  <a:lnTo>
                    <a:pt x="132268" y="22534"/>
                  </a:lnTo>
                  <a:lnTo>
                    <a:pt x="193890" y="24818"/>
                  </a:lnTo>
                  <a:lnTo>
                    <a:pt x="255566" y="28219"/>
                  </a:lnTo>
                  <a:lnTo>
                    <a:pt x="317269" y="32626"/>
                  </a:lnTo>
                  <a:lnTo>
                    <a:pt x="378968" y="37926"/>
                  </a:lnTo>
                  <a:lnTo>
                    <a:pt x="440635" y="44006"/>
                  </a:lnTo>
                  <a:lnTo>
                    <a:pt x="502240" y="50755"/>
                  </a:lnTo>
                  <a:lnTo>
                    <a:pt x="563755" y="58059"/>
                  </a:lnTo>
                  <a:lnTo>
                    <a:pt x="625151" y="65808"/>
                  </a:lnTo>
                  <a:lnTo>
                    <a:pt x="686398" y="73887"/>
                  </a:lnTo>
                  <a:lnTo>
                    <a:pt x="747468" y="82186"/>
                  </a:lnTo>
                  <a:lnTo>
                    <a:pt x="790261" y="88110"/>
                  </a:lnTo>
                  <a:lnTo>
                    <a:pt x="833146" y="94180"/>
                  </a:lnTo>
                  <a:lnTo>
                    <a:pt x="876072" y="100509"/>
                  </a:lnTo>
                  <a:lnTo>
                    <a:pt x="918986" y="107211"/>
                  </a:lnTo>
                  <a:lnTo>
                    <a:pt x="961835" y="114399"/>
                  </a:lnTo>
                  <a:lnTo>
                    <a:pt x="1004567" y="122188"/>
                  </a:lnTo>
                  <a:lnTo>
                    <a:pt x="1047131" y="130691"/>
                  </a:lnTo>
                  <a:lnTo>
                    <a:pt x="1089474" y="140022"/>
                  </a:lnTo>
                  <a:lnTo>
                    <a:pt x="1131543" y="150295"/>
                  </a:lnTo>
                  <a:lnTo>
                    <a:pt x="1173287" y="161624"/>
                  </a:lnTo>
                  <a:lnTo>
                    <a:pt x="1182419" y="164200"/>
                  </a:lnTo>
                  <a:lnTo>
                    <a:pt x="1194479" y="167565"/>
                  </a:lnTo>
                  <a:lnTo>
                    <a:pt x="1206899" y="171130"/>
                  </a:lnTo>
                  <a:lnTo>
                    <a:pt x="1219487" y="174995"/>
                  </a:lnTo>
                  <a:lnTo>
                    <a:pt x="1232052" y="179258"/>
                  </a:lnTo>
                  <a:lnTo>
                    <a:pt x="1244401" y="184017"/>
                  </a:lnTo>
                  <a:lnTo>
                    <a:pt x="1256344" y="189369"/>
                  </a:lnTo>
                  <a:lnTo>
                    <a:pt x="1267688" y="195414"/>
                  </a:lnTo>
                  <a:lnTo>
                    <a:pt x="1278242" y="202249"/>
                  </a:lnTo>
                  <a:lnTo>
                    <a:pt x="1287815" y="209973"/>
                  </a:lnTo>
                  <a:lnTo>
                    <a:pt x="1296264" y="220398"/>
                  </a:lnTo>
                  <a:lnTo>
                    <a:pt x="1301600" y="231445"/>
                  </a:lnTo>
                  <a:lnTo>
                    <a:pt x="1305452" y="243938"/>
                  </a:lnTo>
                  <a:lnTo>
                    <a:pt x="1308081" y="257396"/>
                  </a:lnTo>
                  <a:lnTo>
                    <a:pt x="1309745" y="271341"/>
                  </a:lnTo>
                  <a:lnTo>
                    <a:pt x="1310704" y="285292"/>
                  </a:lnTo>
                  <a:lnTo>
                    <a:pt x="1311217" y="298771"/>
                  </a:lnTo>
                  <a:lnTo>
                    <a:pt x="1311545" y="311298"/>
                  </a:lnTo>
                  <a:lnTo>
                    <a:pt x="1311945" y="322393"/>
                  </a:lnTo>
                  <a:lnTo>
                    <a:pt x="1312904" y="345583"/>
                  </a:lnTo>
                  <a:lnTo>
                    <a:pt x="1313566" y="368808"/>
                  </a:lnTo>
                  <a:lnTo>
                    <a:pt x="1313941" y="392063"/>
                  </a:lnTo>
                  <a:lnTo>
                    <a:pt x="1314037" y="415343"/>
                  </a:lnTo>
                  <a:lnTo>
                    <a:pt x="1313866" y="438643"/>
                  </a:lnTo>
                  <a:lnTo>
                    <a:pt x="1313435" y="461957"/>
                  </a:lnTo>
                  <a:lnTo>
                    <a:pt x="1312755" y="485281"/>
                  </a:lnTo>
                  <a:lnTo>
                    <a:pt x="1311836" y="508608"/>
                  </a:lnTo>
                  <a:lnTo>
                    <a:pt x="1310686" y="531935"/>
                  </a:lnTo>
                  <a:lnTo>
                    <a:pt x="1309316" y="555256"/>
                  </a:lnTo>
                  <a:lnTo>
                    <a:pt x="1307735" y="578565"/>
                  </a:lnTo>
                  <a:lnTo>
                    <a:pt x="1305952" y="601858"/>
                  </a:lnTo>
                  <a:lnTo>
                    <a:pt x="1303977" y="625129"/>
                  </a:lnTo>
                  <a:lnTo>
                    <a:pt x="1301820" y="648373"/>
                  </a:lnTo>
                  <a:lnTo>
                    <a:pt x="1299490" y="671585"/>
                  </a:lnTo>
                  <a:lnTo>
                    <a:pt x="1296997" y="694760"/>
                  </a:lnTo>
                  <a:lnTo>
                    <a:pt x="1294349" y="717893"/>
                  </a:lnTo>
                  <a:lnTo>
                    <a:pt x="1291558" y="740978"/>
                  </a:lnTo>
                  <a:lnTo>
                    <a:pt x="1288631" y="764010"/>
                  </a:lnTo>
                  <a:lnTo>
                    <a:pt x="1285580" y="786985"/>
                  </a:lnTo>
                  <a:lnTo>
                    <a:pt x="1281325" y="817672"/>
                  </a:lnTo>
                  <a:lnTo>
                    <a:pt x="1277632" y="842831"/>
                  </a:lnTo>
                  <a:lnTo>
                    <a:pt x="1273678" y="867967"/>
                  </a:lnTo>
                  <a:lnTo>
                    <a:pt x="1269389" y="893051"/>
                  </a:lnTo>
                  <a:lnTo>
                    <a:pt x="1264694" y="918053"/>
                  </a:lnTo>
                  <a:lnTo>
                    <a:pt x="1259521" y="942942"/>
                  </a:lnTo>
                  <a:lnTo>
                    <a:pt x="1253799" y="967690"/>
                  </a:lnTo>
                  <a:lnTo>
                    <a:pt x="1247455" y="992268"/>
                  </a:lnTo>
                  <a:lnTo>
                    <a:pt x="1247384" y="992531"/>
                  </a:lnTo>
                  <a:lnTo>
                    <a:pt x="1244969" y="1002236"/>
                  </a:lnTo>
                  <a:lnTo>
                    <a:pt x="1241804" y="1014993"/>
                  </a:lnTo>
                  <a:lnTo>
                    <a:pt x="1237787" y="1029510"/>
                  </a:lnTo>
                  <a:lnTo>
                    <a:pt x="1232811" y="1044493"/>
                  </a:lnTo>
                  <a:lnTo>
                    <a:pt x="1226773" y="1058651"/>
                  </a:lnTo>
                  <a:lnTo>
                    <a:pt x="1219568" y="1070690"/>
                  </a:lnTo>
                  <a:lnTo>
                    <a:pt x="1211092" y="1079316"/>
                  </a:lnTo>
                  <a:lnTo>
                    <a:pt x="1201239" y="1083238"/>
                  </a:lnTo>
                  <a:lnTo>
                    <a:pt x="1191267" y="1084048"/>
                  </a:lnTo>
                  <a:lnTo>
                    <a:pt x="1178704" y="1084406"/>
                  </a:lnTo>
                  <a:lnTo>
                    <a:pt x="1166049" y="1084141"/>
                  </a:lnTo>
                  <a:lnTo>
                    <a:pt x="1153345" y="1083365"/>
                  </a:lnTo>
                  <a:lnTo>
                    <a:pt x="1140632" y="1082189"/>
                  </a:lnTo>
                  <a:lnTo>
                    <a:pt x="1127952" y="1080724"/>
                  </a:lnTo>
                  <a:lnTo>
                    <a:pt x="1115346" y="1079081"/>
                  </a:lnTo>
                  <a:lnTo>
                    <a:pt x="1102855" y="1077372"/>
                  </a:lnTo>
                  <a:lnTo>
                    <a:pt x="1090521" y="1075707"/>
                  </a:lnTo>
                  <a:lnTo>
                    <a:pt x="1063671" y="1072068"/>
                  </a:lnTo>
                  <a:lnTo>
                    <a:pt x="1038533" y="1068428"/>
                  </a:lnTo>
                  <a:lnTo>
                    <a:pt x="1013419" y="1064585"/>
                  </a:lnTo>
                  <a:lnTo>
                    <a:pt x="988330" y="1060561"/>
                  </a:lnTo>
                  <a:lnTo>
                    <a:pt x="963268" y="1056375"/>
                  </a:lnTo>
                  <a:lnTo>
                    <a:pt x="938232" y="1052049"/>
                  </a:lnTo>
                  <a:lnTo>
                    <a:pt x="913225" y="1047603"/>
                  </a:lnTo>
                  <a:lnTo>
                    <a:pt x="877123" y="1041016"/>
                  </a:lnTo>
                  <a:lnTo>
                    <a:pt x="853524" y="1036623"/>
                  </a:lnTo>
                  <a:lnTo>
                    <a:pt x="829936" y="1032159"/>
                  </a:lnTo>
                  <a:lnTo>
                    <a:pt x="806360" y="1027626"/>
                  </a:lnTo>
                  <a:lnTo>
                    <a:pt x="782796" y="1023023"/>
                  </a:lnTo>
                  <a:lnTo>
                    <a:pt x="759246" y="1018349"/>
                  </a:lnTo>
                  <a:lnTo>
                    <a:pt x="735708" y="1013603"/>
                  </a:lnTo>
                  <a:lnTo>
                    <a:pt x="712185" y="1008786"/>
                  </a:lnTo>
                  <a:lnTo>
                    <a:pt x="688677" y="1003898"/>
                  </a:lnTo>
                  <a:lnTo>
                    <a:pt x="665183" y="998937"/>
                  </a:lnTo>
                  <a:lnTo>
                    <a:pt x="641706" y="993903"/>
                  </a:lnTo>
                  <a:lnTo>
                    <a:pt x="618245" y="988796"/>
                  </a:lnTo>
                  <a:lnTo>
                    <a:pt x="594802" y="983616"/>
                  </a:lnTo>
                  <a:lnTo>
                    <a:pt x="571376" y="978362"/>
                  </a:lnTo>
                  <a:lnTo>
                    <a:pt x="547968" y="973034"/>
                  </a:lnTo>
                  <a:lnTo>
                    <a:pt x="524579" y="967631"/>
                  </a:lnTo>
                  <a:lnTo>
                    <a:pt x="501210" y="962153"/>
                  </a:lnTo>
                  <a:lnTo>
                    <a:pt x="477861" y="956599"/>
                  </a:lnTo>
                  <a:lnTo>
                    <a:pt x="454533" y="950970"/>
                  </a:lnTo>
                  <a:lnTo>
                    <a:pt x="431226" y="945265"/>
                  </a:lnTo>
                  <a:lnTo>
                    <a:pt x="413789" y="941001"/>
                  </a:lnTo>
                  <a:lnTo>
                    <a:pt x="396222" y="936767"/>
                  </a:lnTo>
                  <a:lnTo>
                    <a:pt x="378546" y="932539"/>
                  </a:lnTo>
                  <a:lnTo>
                    <a:pt x="360781" y="928293"/>
                  </a:lnTo>
                  <a:lnTo>
                    <a:pt x="342950" y="924004"/>
                  </a:lnTo>
                  <a:lnTo>
                    <a:pt x="325073" y="919651"/>
                  </a:lnTo>
                  <a:lnTo>
                    <a:pt x="307172" y="915207"/>
                  </a:lnTo>
                  <a:lnTo>
                    <a:pt x="289268" y="910651"/>
                  </a:lnTo>
                  <a:lnTo>
                    <a:pt x="271382" y="905957"/>
                  </a:lnTo>
                  <a:lnTo>
                    <a:pt x="253535" y="901102"/>
                  </a:lnTo>
                  <a:lnTo>
                    <a:pt x="235749" y="896063"/>
                  </a:lnTo>
                  <a:lnTo>
                    <a:pt x="218045" y="890815"/>
                  </a:lnTo>
                  <a:lnTo>
                    <a:pt x="200444" y="885335"/>
                  </a:lnTo>
                  <a:lnTo>
                    <a:pt x="182968" y="879599"/>
                  </a:lnTo>
                  <a:lnTo>
                    <a:pt x="165637" y="873583"/>
                  </a:lnTo>
                  <a:lnTo>
                    <a:pt x="148473" y="867263"/>
                  </a:lnTo>
                  <a:lnTo>
                    <a:pt x="131498" y="860616"/>
                  </a:lnTo>
                  <a:lnTo>
                    <a:pt x="114731" y="853617"/>
                  </a:lnTo>
                  <a:lnTo>
                    <a:pt x="98196" y="846243"/>
                  </a:lnTo>
                  <a:lnTo>
                    <a:pt x="81912" y="838471"/>
                  </a:lnTo>
                  <a:lnTo>
                    <a:pt x="66670" y="829209"/>
                  </a:lnTo>
                  <a:lnTo>
                    <a:pt x="56602" y="820717"/>
                  </a:lnTo>
                  <a:lnTo>
                    <a:pt x="47853" y="811168"/>
                  </a:lnTo>
                  <a:lnTo>
                    <a:pt x="40321" y="800689"/>
                  </a:lnTo>
                  <a:lnTo>
                    <a:pt x="33905" y="789405"/>
                  </a:lnTo>
                  <a:lnTo>
                    <a:pt x="28505" y="777442"/>
                  </a:lnTo>
                  <a:lnTo>
                    <a:pt x="24020" y="764927"/>
                  </a:lnTo>
                  <a:lnTo>
                    <a:pt x="20349" y="751986"/>
                  </a:lnTo>
                  <a:lnTo>
                    <a:pt x="17392" y="73874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5" name="object 14"/>
            <p:cNvSpPr/>
            <p:nvPr/>
          </p:nvSpPr>
          <p:spPr>
            <a:xfrm>
              <a:off x="5922439" y="4515803"/>
              <a:ext cx="60030" cy="327719"/>
            </a:xfrm>
            <a:custGeom>
              <a:avLst/>
              <a:gdLst/>
              <a:ahLst/>
              <a:cxnLst/>
              <a:rect l="l" t="t" r="r" b="b"/>
              <a:pathLst>
                <a:path w="60030" h="327719">
                  <a:moveTo>
                    <a:pt x="450" y="167849"/>
                  </a:moveTo>
                  <a:lnTo>
                    <a:pt x="1397" y="184198"/>
                  </a:lnTo>
                  <a:lnTo>
                    <a:pt x="2874" y="200446"/>
                  </a:lnTo>
                  <a:lnTo>
                    <a:pt x="4913" y="216552"/>
                  </a:lnTo>
                  <a:lnTo>
                    <a:pt x="7546" y="232474"/>
                  </a:lnTo>
                  <a:lnTo>
                    <a:pt x="10806" y="248171"/>
                  </a:lnTo>
                  <a:lnTo>
                    <a:pt x="14725" y="263601"/>
                  </a:lnTo>
                  <a:lnTo>
                    <a:pt x="19336" y="278724"/>
                  </a:lnTo>
                  <a:lnTo>
                    <a:pt x="24672" y="293497"/>
                  </a:lnTo>
                  <a:lnTo>
                    <a:pt x="30764" y="307879"/>
                  </a:lnTo>
                  <a:lnTo>
                    <a:pt x="37645" y="321829"/>
                  </a:lnTo>
                  <a:lnTo>
                    <a:pt x="48227" y="327719"/>
                  </a:lnTo>
                  <a:lnTo>
                    <a:pt x="55614" y="324000"/>
                  </a:lnTo>
                  <a:lnTo>
                    <a:pt x="60030" y="316459"/>
                  </a:lnTo>
                  <a:lnTo>
                    <a:pt x="58714" y="307084"/>
                  </a:lnTo>
                  <a:lnTo>
                    <a:pt x="52363" y="294084"/>
                  </a:lnTo>
                  <a:lnTo>
                    <a:pt x="46794" y="280639"/>
                  </a:lnTo>
                  <a:lnTo>
                    <a:pt x="41965" y="266792"/>
                  </a:lnTo>
                  <a:lnTo>
                    <a:pt x="37836" y="252586"/>
                  </a:lnTo>
                  <a:lnTo>
                    <a:pt x="34364" y="238064"/>
                  </a:lnTo>
                  <a:lnTo>
                    <a:pt x="31511" y="223269"/>
                  </a:lnTo>
                  <a:lnTo>
                    <a:pt x="29233" y="208244"/>
                  </a:lnTo>
                  <a:lnTo>
                    <a:pt x="27491" y="193032"/>
                  </a:lnTo>
                  <a:lnTo>
                    <a:pt x="26244" y="177676"/>
                  </a:lnTo>
                  <a:lnTo>
                    <a:pt x="25450" y="162218"/>
                  </a:lnTo>
                  <a:lnTo>
                    <a:pt x="25068" y="146703"/>
                  </a:lnTo>
                  <a:lnTo>
                    <a:pt x="25058" y="131173"/>
                  </a:lnTo>
                  <a:lnTo>
                    <a:pt x="25378" y="115670"/>
                  </a:lnTo>
                  <a:lnTo>
                    <a:pt x="25988" y="100239"/>
                  </a:lnTo>
                  <a:lnTo>
                    <a:pt x="26846" y="84921"/>
                  </a:lnTo>
                  <a:lnTo>
                    <a:pt x="27912" y="69760"/>
                  </a:lnTo>
                  <a:lnTo>
                    <a:pt x="29144" y="54798"/>
                  </a:lnTo>
                  <a:lnTo>
                    <a:pt x="30501" y="40080"/>
                  </a:lnTo>
                  <a:lnTo>
                    <a:pt x="31943" y="25647"/>
                  </a:lnTo>
                  <a:lnTo>
                    <a:pt x="33429" y="11542"/>
                  </a:lnTo>
                  <a:lnTo>
                    <a:pt x="33443" y="11398"/>
                  </a:lnTo>
                  <a:lnTo>
                    <a:pt x="29209" y="1707"/>
                  </a:lnTo>
                  <a:lnTo>
                    <a:pt x="19586" y="0"/>
                  </a:lnTo>
                  <a:lnTo>
                    <a:pt x="12956" y="7936"/>
                  </a:lnTo>
                  <a:lnTo>
                    <a:pt x="10394" y="23013"/>
                  </a:lnTo>
                  <a:lnTo>
                    <a:pt x="8037" y="38404"/>
                  </a:lnTo>
                  <a:lnTo>
                    <a:pt x="5917" y="54067"/>
                  </a:lnTo>
                  <a:lnTo>
                    <a:pt x="4067" y="69961"/>
                  </a:lnTo>
                  <a:lnTo>
                    <a:pt x="2519" y="86044"/>
                  </a:lnTo>
                  <a:lnTo>
                    <a:pt x="1306" y="102275"/>
                  </a:lnTo>
                  <a:lnTo>
                    <a:pt x="460" y="118613"/>
                  </a:lnTo>
                  <a:lnTo>
                    <a:pt x="14" y="135015"/>
                  </a:lnTo>
                  <a:lnTo>
                    <a:pt x="0" y="151441"/>
                  </a:lnTo>
                  <a:lnTo>
                    <a:pt x="450" y="16784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6" name="object 15"/>
            <p:cNvSpPr/>
            <p:nvPr/>
          </p:nvSpPr>
          <p:spPr>
            <a:xfrm>
              <a:off x="5939726" y="4021939"/>
              <a:ext cx="1310148" cy="506506"/>
            </a:xfrm>
            <a:custGeom>
              <a:avLst/>
              <a:gdLst/>
              <a:ahLst/>
              <a:cxnLst/>
              <a:rect l="l" t="t" r="r" b="b"/>
              <a:pathLst>
                <a:path w="1310148" h="506506">
                  <a:moveTo>
                    <a:pt x="7571" y="506506"/>
                  </a:moveTo>
                  <a:lnTo>
                    <a:pt x="14744" y="500504"/>
                  </a:lnTo>
                  <a:lnTo>
                    <a:pt x="15160" y="495632"/>
                  </a:lnTo>
                  <a:lnTo>
                    <a:pt x="16146" y="482987"/>
                  </a:lnTo>
                  <a:lnTo>
                    <a:pt x="17014" y="470327"/>
                  </a:lnTo>
                  <a:lnTo>
                    <a:pt x="17784" y="457655"/>
                  </a:lnTo>
                  <a:lnTo>
                    <a:pt x="18478" y="444973"/>
                  </a:lnTo>
                  <a:lnTo>
                    <a:pt x="19117" y="432285"/>
                  </a:lnTo>
                  <a:lnTo>
                    <a:pt x="19722" y="419591"/>
                  </a:lnTo>
                  <a:lnTo>
                    <a:pt x="20313" y="406895"/>
                  </a:lnTo>
                  <a:lnTo>
                    <a:pt x="20913" y="394200"/>
                  </a:lnTo>
                  <a:lnTo>
                    <a:pt x="22220" y="368819"/>
                  </a:lnTo>
                  <a:lnTo>
                    <a:pt x="23812" y="343469"/>
                  </a:lnTo>
                  <a:lnTo>
                    <a:pt x="25724" y="316798"/>
                  </a:lnTo>
                  <a:lnTo>
                    <a:pt x="27664" y="291458"/>
                  </a:lnTo>
                  <a:lnTo>
                    <a:pt x="29824" y="266084"/>
                  </a:lnTo>
                  <a:lnTo>
                    <a:pt x="32300" y="240714"/>
                  </a:lnTo>
                  <a:lnTo>
                    <a:pt x="35185" y="215386"/>
                  </a:lnTo>
                  <a:lnTo>
                    <a:pt x="38574" y="190140"/>
                  </a:lnTo>
                  <a:lnTo>
                    <a:pt x="42560" y="165013"/>
                  </a:lnTo>
                  <a:lnTo>
                    <a:pt x="47239" y="140045"/>
                  </a:lnTo>
                  <a:lnTo>
                    <a:pt x="52705" y="115275"/>
                  </a:lnTo>
                  <a:lnTo>
                    <a:pt x="57242" y="96366"/>
                  </a:lnTo>
                  <a:lnTo>
                    <a:pt x="65508" y="68695"/>
                  </a:lnTo>
                  <a:lnTo>
                    <a:pt x="77757" y="44934"/>
                  </a:lnTo>
                  <a:lnTo>
                    <a:pt x="96531" y="28429"/>
                  </a:lnTo>
                  <a:lnTo>
                    <a:pt x="124371" y="22527"/>
                  </a:lnTo>
                  <a:lnTo>
                    <a:pt x="142196" y="22882"/>
                  </a:lnTo>
                  <a:lnTo>
                    <a:pt x="160027" y="23403"/>
                  </a:lnTo>
                  <a:lnTo>
                    <a:pt x="177864" y="24080"/>
                  </a:lnTo>
                  <a:lnTo>
                    <a:pt x="195704" y="24905"/>
                  </a:lnTo>
                  <a:lnTo>
                    <a:pt x="213547" y="25866"/>
                  </a:lnTo>
                  <a:lnTo>
                    <a:pt x="231391" y="26955"/>
                  </a:lnTo>
                  <a:lnTo>
                    <a:pt x="249235" y="28162"/>
                  </a:lnTo>
                  <a:lnTo>
                    <a:pt x="267077" y="29477"/>
                  </a:lnTo>
                  <a:lnTo>
                    <a:pt x="284916" y="30891"/>
                  </a:lnTo>
                  <a:lnTo>
                    <a:pt x="302752" y="32393"/>
                  </a:lnTo>
                  <a:lnTo>
                    <a:pt x="320581" y="33975"/>
                  </a:lnTo>
                  <a:lnTo>
                    <a:pt x="338404" y="35626"/>
                  </a:lnTo>
                  <a:lnTo>
                    <a:pt x="356219" y="37336"/>
                  </a:lnTo>
                  <a:lnTo>
                    <a:pt x="374024" y="39097"/>
                  </a:lnTo>
                  <a:lnTo>
                    <a:pt x="391818" y="40899"/>
                  </a:lnTo>
                  <a:lnTo>
                    <a:pt x="409600" y="42731"/>
                  </a:lnTo>
                  <a:lnTo>
                    <a:pt x="427369" y="44584"/>
                  </a:lnTo>
                  <a:lnTo>
                    <a:pt x="445123" y="46449"/>
                  </a:lnTo>
                  <a:lnTo>
                    <a:pt x="462860" y="48316"/>
                  </a:lnTo>
                  <a:lnTo>
                    <a:pt x="480580" y="50175"/>
                  </a:lnTo>
                  <a:lnTo>
                    <a:pt x="505213" y="52782"/>
                  </a:lnTo>
                  <a:lnTo>
                    <a:pt x="529849" y="55439"/>
                  </a:lnTo>
                  <a:lnTo>
                    <a:pt x="554485" y="58152"/>
                  </a:lnTo>
                  <a:lnTo>
                    <a:pt x="579120" y="60925"/>
                  </a:lnTo>
                  <a:lnTo>
                    <a:pt x="603753" y="63761"/>
                  </a:lnTo>
                  <a:lnTo>
                    <a:pt x="628382" y="66667"/>
                  </a:lnTo>
                  <a:lnTo>
                    <a:pt x="653005" y="69645"/>
                  </a:lnTo>
                  <a:lnTo>
                    <a:pt x="677620" y="72702"/>
                  </a:lnTo>
                  <a:lnTo>
                    <a:pt x="702227" y="75840"/>
                  </a:lnTo>
                  <a:lnTo>
                    <a:pt x="726824" y="79066"/>
                  </a:lnTo>
                  <a:lnTo>
                    <a:pt x="751408" y="82383"/>
                  </a:lnTo>
                  <a:lnTo>
                    <a:pt x="775979" y="85795"/>
                  </a:lnTo>
                  <a:lnTo>
                    <a:pt x="800535" y="89308"/>
                  </a:lnTo>
                  <a:lnTo>
                    <a:pt x="825074" y="92926"/>
                  </a:lnTo>
                  <a:lnTo>
                    <a:pt x="849594" y="96654"/>
                  </a:lnTo>
                  <a:lnTo>
                    <a:pt x="874095" y="100495"/>
                  </a:lnTo>
                  <a:lnTo>
                    <a:pt x="898574" y="104455"/>
                  </a:lnTo>
                  <a:lnTo>
                    <a:pt x="923030" y="108538"/>
                  </a:lnTo>
                  <a:lnTo>
                    <a:pt x="947462" y="112749"/>
                  </a:lnTo>
                  <a:lnTo>
                    <a:pt x="971867" y="117091"/>
                  </a:lnTo>
                  <a:lnTo>
                    <a:pt x="998809" y="122015"/>
                  </a:lnTo>
                  <a:lnTo>
                    <a:pt x="1023773" y="126728"/>
                  </a:lnTo>
                  <a:lnTo>
                    <a:pt x="1048716" y="131638"/>
                  </a:lnTo>
                  <a:lnTo>
                    <a:pt x="1073617" y="136797"/>
                  </a:lnTo>
                  <a:lnTo>
                    <a:pt x="1098452" y="142258"/>
                  </a:lnTo>
                  <a:lnTo>
                    <a:pt x="1123199" y="148073"/>
                  </a:lnTo>
                  <a:lnTo>
                    <a:pt x="1147835" y="154293"/>
                  </a:lnTo>
                  <a:lnTo>
                    <a:pt x="1172337" y="160970"/>
                  </a:lnTo>
                  <a:lnTo>
                    <a:pt x="1173812" y="161387"/>
                  </a:lnTo>
                  <a:lnTo>
                    <a:pt x="1185719" y="164717"/>
                  </a:lnTo>
                  <a:lnTo>
                    <a:pt x="1197951" y="168170"/>
                  </a:lnTo>
                  <a:lnTo>
                    <a:pt x="1210370" y="171834"/>
                  </a:lnTo>
                  <a:lnTo>
                    <a:pt x="1222837" y="175802"/>
                  </a:lnTo>
                  <a:lnTo>
                    <a:pt x="1235210" y="180161"/>
                  </a:lnTo>
                  <a:lnTo>
                    <a:pt x="1247352" y="185003"/>
                  </a:lnTo>
                  <a:lnTo>
                    <a:pt x="1259123" y="190417"/>
                  </a:lnTo>
                  <a:lnTo>
                    <a:pt x="1270384" y="196494"/>
                  </a:lnTo>
                  <a:lnTo>
                    <a:pt x="1280994" y="203323"/>
                  </a:lnTo>
                  <a:lnTo>
                    <a:pt x="1290815" y="210995"/>
                  </a:lnTo>
                  <a:lnTo>
                    <a:pt x="1292802" y="212432"/>
                  </a:lnTo>
                  <a:lnTo>
                    <a:pt x="1301106" y="213472"/>
                  </a:lnTo>
                  <a:lnTo>
                    <a:pt x="1307689" y="208690"/>
                  </a:lnTo>
                  <a:lnTo>
                    <a:pt x="1310148" y="200941"/>
                  </a:lnTo>
                  <a:lnTo>
                    <a:pt x="1306080" y="193075"/>
                  </a:lnTo>
                  <a:lnTo>
                    <a:pt x="1294577" y="184002"/>
                  </a:lnTo>
                  <a:lnTo>
                    <a:pt x="1284332" y="177094"/>
                  </a:lnTo>
                  <a:lnTo>
                    <a:pt x="1273539" y="170729"/>
                  </a:lnTo>
                  <a:lnTo>
                    <a:pt x="1262260" y="164873"/>
                  </a:lnTo>
                  <a:lnTo>
                    <a:pt x="1250556" y="159489"/>
                  </a:lnTo>
                  <a:lnTo>
                    <a:pt x="1238490" y="154543"/>
                  </a:lnTo>
                  <a:lnTo>
                    <a:pt x="1226123" y="149999"/>
                  </a:lnTo>
                  <a:lnTo>
                    <a:pt x="1213518" y="145823"/>
                  </a:lnTo>
                  <a:lnTo>
                    <a:pt x="1200736" y="141979"/>
                  </a:lnTo>
                  <a:lnTo>
                    <a:pt x="1187839" y="138431"/>
                  </a:lnTo>
                  <a:lnTo>
                    <a:pt x="1174889" y="135146"/>
                  </a:lnTo>
                  <a:lnTo>
                    <a:pt x="1161948" y="132087"/>
                  </a:lnTo>
                  <a:lnTo>
                    <a:pt x="1149078" y="129219"/>
                  </a:lnTo>
                  <a:lnTo>
                    <a:pt x="1136341" y="126508"/>
                  </a:lnTo>
                  <a:lnTo>
                    <a:pt x="1123798" y="123917"/>
                  </a:lnTo>
                  <a:lnTo>
                    <a:pt x="1111512" y="121412"/>
                  </a:lnTo>
                  <a:lnTo>
                    <a:pt x="1099545" y="118958"/>
                  </a:lnTo>
                  <a:lnTo>
                    <a:pt x="1043908" y="107264"/>
                  </a:lnTo>
                  <a:lnTo>
                    <a:pt x="999697" y="98454"/>
                  </a:lnTo>
                  <a:lnTo>
                    <a:pt x="955339" y="90080"/>
                  </a:lnTo>
                  <a:lnTo>
                    <a:pt x="910845" y="82130"/>
                  </a:lnTo>
                  <a:lnTo>
                    <a:pt x="866230" y="74596"/>
                  </a:lnTo>
                  <a:lnTo>
                    <a:pt x="821505" y="67467"/>
                  </a:lnTo>
                  <a:lnTo>
                    <a:pt x="776683" y="60734"/>
                  </a:lnTo>
                  <a:lnTo>
                    <a:pt x="731777" y="54385"/>
                  </a:lnTo>
                  <a:lnTo>
                    <a:pt x="686800" y="48412"/>
                  </a:lnTo>
                  <a:lnTo>
                    <a:pt x="641765" y="42804"/>
                  </a:lnTo>
                  <a:lnTo>
                    <a:pt x="596685" y="37551"/>
                  </a:lnTo>
                  <a:lnTo>
                    <a:pt x="551572" y="32644"/>
                  </a:lnTo>
                  <a:lnTo>
                    <a:pt x="506438" y="28071"/>
                  </a:lnTo>
                  <a:lnTo>
                    <a:pt x="461298" y="23824"/>
                  </a:lnTo>
                  <a:lnTo>
                    <a:pt x="416163" y="19891"/>
                  </a:lnTo>
                  <a:lnTo>
                    <a:pt x="371047" y="16264"/>
                  </a:lnTo>
                  <a:lnTo>
                    <a:pt x="325961" y="12932"/>
                  </a:lnTo>
                  <a:lnTo>
                    <a:pt x="280920" y="9886"/>
                  </a:lnTo>
                  <a:lnTo>
                    <a:pt x="235935" y="7114"/>
                  </a:lnTo>
                  <a:lnTo>
                    <a:pt x="191020" y="4607"/>
                  </a:lnTo>
                  <a:lnTo>
                    <a:pt x="182225" y="4011"/>
                  </a:lnTo>
                  <a:lnTo>
                    <a:pt x="169892" y="2898"/>
                  </a:lnTo>
                  <a:lnTo>
                    <a:pt x="157060" y="1673"/>
                  </a:lnTo>
                  <a:lnTo>
                    <a:pt x="143978" y="614"/>
                  </a:lnTo>
                  <a:lnTo>
                    <a:pt x="130891" y="0"/>
                  </a:lnTo>
                  <a:lnTo>
                    <a:pt x="118046" y="106"/>
                  </a:lnTo>
                  <a:lnTo>
                    <a:pt x="105690" y="1210"/>
                  </a:lnTo>
                  <a:lnTo>
                    <a:pt x="84812" y="7270"/>
                  </a:lnTo>
                  <a:lnTo>
                    <a:pt x="65575" y="23835"/>
                  </a:lnTo>
                  <a:lnTo>
                    <a:pt x="58068" y="35036"/>
                  </a:lnTo>
                  <a:lnTo>
                    <a:pt x="51766" y="47520"/>
                  </a:lnTo>
                  <a:lnTo>
                    <a:pt x="46521" y="60791"/>
                  </a:lnTo>
                  <a:lnTo>
                    <a:pt x="42180" y="74353"/>
                  </a:lnTo>
                  <a:lnTo>
                    <a:pt x="38594" y="87710"/>
                  </a:lnTo>
                  <a:lnTo>
                    <a:pt x="33083" y="111821"/>
                  </a:lnTo>
                  <a:lnTo>
                    <a:pt x="29111" y="130923"/>
                  </a:lnTo>
                  <a:lnTo>
                    <a:pt x="25574" y="150060"/>
                  </a:lnTo>
                  <a:lnTo>
                    <a:pt x="22441" y="169230"/>
                  </a:lnTo>
                  <a:lnTo>
                    <a:pt x="19679" y="188431"/>
                  </a:lnTo>
                  <a:lnTo>
                    <a:pt x="17257" y="207659"/>
                  </a:lnTo>
                  <a:lnTo>
                    <a:pt x="15143" y="226913"/>
                  </a:lnTo>
                  <a:lnTo>
                    <a:pt x="13305" y="246191"/>
                  </a:lnTo>
                  <a:lnTo>
                    <a:pt x="11710" y="265490"/>
                  </a:lnTo>
                  <a:lnTo>
                    <a:pt x="10328" y="284808"/>
                  </a:lnTo>
                  <a:lnTo>
                    <a:pt x="9126" y="304143"/>
                  </a:lnTo>
                  <a:lnTo>
                    <a:pt x="8072" y="323492"/>
                  </a:lnTo>
                  <a:lnTo>
                    <a:pt x="7135" y="342854"/>
                  </a:lnTo>
                  <a:lnTo>
                    <a:pt x="6282" y="362225"/>
                  </a:lnTo>
                  <a:lnTo>
                    <a:pt x="5482" y="381604"/>
                  </a:lnTo>
                  <a:lnTo>
                    <a:pt x="4703" y="400989"/>
                  </a:lnTo>
                  <a:lnTo>
                    <a:pt x="3912" y="420377"/>
                  </a:lnTo>
                  <a:lnTo>
                    <a:pt x="3078" y="439765"/>
                  </a:lnTo>
                  <a:lnTo>
                    <a:pt x="2170" y="459152"/>
                  </a:lnTo>
                  <a:lnTo>
                    <a:pt x="1154" y="478536"/>
                  </a:lnTo>
                  <a:lnTo>
                    <a:pt x="0" y="497913"/>
                  </a:lnTo>
                  <a:lnTo>
                    <a:pt x="71" y="499745"/>
                  </a:lnTo>
                  <a:lnTo>
                    <a:pt x="7571" y="50650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7" name="object 16"/>
            <p:cNvSpPr/>
            <p:nvPr/>
          </p:nvSpPr>
          <p:spPr>
            <a:xfrm>
              <a:off x="5319816" y="4986515"/>
              <a:ext cx="1778333" cy="647268"/>
            </a:xfrm>
            <a:custGeom>
              <a:avLst/>
              <a:gdLst/>
              <a:ahLst/>
              <a:cxnLst/>
              <a:rect l="l" t="t" r="r" b="b"/>
              <a:pathLst>
                <a:path w="1778333" h="647268">
                  <a:moveTo>
                    <a:pt x="1473" y="214597"/>
                  </a:moveTo>
                  <a:lnTo>
                    <a:pt x="0" y="219577"/>
                  </a:lnTo>
                  <a:lnTo>
                    <a:pt x="1023" y="224198"/>
                  </a:lnTo>
                  <a:lnTo>
                    <a:pt x="4798" y="228409"/>
                  </a:lnTo>
                  <a:lnTo>
                    <a:pt x="55980" y="254212"/>
                  </a:lnTo>
                  <a:lnTo>
                    <a:pt x="100229" y="272395"/>
                  </a:lnTo>
                  <a:lnTo>
                    <a:pt x="154916" y="293479"/>
                  </a:lnTo>
                  <a:lnTo>
                    <a:pt x="218541" y="317003"/>
                  </a:lnTo>
                  <a:lnTo>
                    <a:pt x="289601" y="342502"/>
                  </a:lnTo>
                  <a:lnTo>
                    <a:pt x="366597" y="369513"/>
                  </a:lnTo>
                  <a:lnTo>
                    <a:pt x="448027" y="397572"/>
                  </a:lnTo>
                  <a:lnTo>
                    <a:pt x="532390" y="426215"/>
                  </a:lnTo>
                  <a:lnTo>
                    <a:pt x="618186" y="454979"/>
                  </a:lnTo>
                  <a:lnTo>
                    <a:pt x="703913" y="483400"/>
                  </a:lnTo>
                  <a:lnTo>
                    <a:pt x="788071" y="511014"/>
                  </a:lnTo>
                  <a:lnTo>
                    <a:pt x="869159" y="537359"/>
                  </a:lnTo>
                  <a:lnTo>
                    <a:pt x="945676" y="561970"/>
                  </a:lnTo>
                  <a:lnTo>
                    <a:pt x="1016121" y="584384"/>
                  </a:lnTo>
                  <a:lnTo>
                    <a:pt x="1078993" y="604137"/>
                  </a:lnTo>
                  <a:lnTo>
                    <a:pt x="1132791" y="620765"/>
                  </a:lnTo>
                  <a:lnTo>
                    <a:pt x="1176015" y="633806"/>
                  </a:lnTo>
                  <a:lnTo>
                    <a:pt x="1224734" y="647268"/>
                  </a:lnTo>
                  <a:lnTo>
                    <a:pt x="1238238" y="646941"/>
                  </a:lnTo>
                  <a:lnTo>
                    <a:pt x="1282410" y="633326"/>
                  </a:lnTo>
                  <a:lnTo>
                    <a:pt x="1344486" y="605384"/>
                  </a:lnTo>
                  <a:lnTo>
                    <a:pt x="1380370" y="587148"/>
                  </a:lnTo>
                  <a:lnTo>
                    <a:pt x="1418490" y="566660"/>
                  </a:lnTo>
                  <a:lnTo>
                    <a:pt x="1458097" y="544362"/>
                  </a:lnTo>
                  <a:lnTo>
                    <a:pt x="1498446" y="520698"/>
                  </a:lnTo>
                  <a:lnTo>
                    <a:pt x="1538788" y="496112"/>
                  </a:lnTo>
                  <a:lnTo>
                    <a:pt x="1578377" y="471046"/>
                  </a:lnTo>
                  <a:lnTo>
                    <a:pt x="1616466" y="445943"/>
                  </a:lnTo>
                  <a:lnTo>
                    <a:pt x="1652308" y="421247"/>
                  </a:lnTo>
                  <a:lnTo>
                    <a:pt x="1685155" y="397401"/>
                  </a:lnTo>
                  <a:lnTo>
                    <a:pt x="1738880" y="354031"/>
                  </a:lnTo>
                  <a:lnTo>
                    <a:pt x="1771662" y="319378"/>
                  </a:lnTo>
                  <a:lnTo>
                    <a:pt x="1778333" y="306429"/>
                  </a:lnTo>
                  <a:lnTo>
                    <a:pt x="1777527" y="296989"/>
                  </a:lnTo>
                  <a:lnTo>
                    <a:pt x="1735793" y="276579"/>
                  </a:lnTo>
                  <a:lnTo>
                    <a:pt x="1693361" y="262862"/>
                  </a:lnTo>
                  <a:lnTo>
                    <a:pt x="1638816" y="247234"/>
                  </a:lnTo>
                  <a:lnTo>
                    <a:pt x="1573852" y="230016"/>
                  </a:lnTo>
                  <a:lnTo>
                    <a:pt x="1500167" y="211530"/>
                  </a:lnTo>
                  <a:lnTo>
                    <a:pt x="1419457" y="192099"/>
                  </a:lnTo>
                  <a:lnTo>
                    <a:pt x="1333418" y="172045"/>
                  </a:lnTo>
                  <a:lnTo>
                    <a:pt x="1243746" y="151689"/>
                  </a:lnTo>
                  <a:lnTo>
                    <a:pt x="1152138" y="131354"/>
                  </a:lnTo>
                  <a:lnTo>
                    <a:pt x="1060290" y="111362"/>
                  </a:lnTo>
                  <a:lnTo>
                    <a:pt x="969899" y="92034"/>
                  </a:lnTo>
                  <a:lnTo>
                    <a:pt x="882661" y="73694"/>
                  </a:lnTo>
                  <a:lnTo>
                    <a:pt x="800271" y="56663"/>
                  </a:lnTo>
                  <a:lnTo>
                    <a:pt x="724428" y="41262"/>
                  </a:lnTo>
                  <a:lnTo>
                    <a:pt x="656826" y="27815"/>
                  </a:lnTo>
                  <a:lnTo>
                    <a:pt x="599163" y="16643"/>
                  </a:lnTo>
                  <a:lnTo>
                    <a:pt x="553134" y="8069"/>
                  </a:lnTo>
                  <a:lnTo>
                    <a:pt x="502765" y="0"/>
                  </a:lnTo>
                  <a:lnTo>
                    <a:pt x="491920" y="144"/>
                  </a:lnTo>
                  <a:lnTo>
                    <a:pt x="446530" y="9353"/>
                  </a:lnTo>
                  <a:lnTo>
                    <a:pt x="408332" y="21297"/>
                  </a:lnTo>
                  <a:lnTo>
                    <a:pt x="366376" y="36477"/>
                  </a:lnTo>
                  <a:lnTo>
                    <a:pt x="322882" y="53687"/>
                  </a:lnTo>
                  <a:lnTo>
                    <a:pt x="280073" y="71720"/>
                  </a:lnTo>
                  <a:lnTo>
                    <a:pt x="240169" y="89368"/>
                  </a:lnTo>
                  <a:lnTo>
                    <a:pt x="205393" y="105425"/>
                  </a:lnTo>
                  <a:lnTo>
                    <a:pt x="167700" y="123888"/>
                  </a:lnTo>
                  <a:lnTo>
                    <a:pt x="158823" y="128642"/>
                  </a:lnTo>
                  <a:lnTo>
                    <a:pt x="151708" y="132278"/>
                  </a:lnTo>
                  <a:lnTo>
                    <a:pt x="143052" y="136388"/>
                  </a:lnTo>
                  <a:lnTo>
                    <a:pt x="133108" y="140920"/>
                  </a:lnTo>
                  <a:lnTo>
                    <a:pt x="122129" y="145823"/>
                  </a:lnTo>
                  <a:lnTo>
                    <a:pt x="110367" y="151044"/>
                  </a:lnTo>
                  <a:lnTo>
                    <a:pt x="98073" y="156532"/>
                  </a:lnTo>
                  <a:lnTo>
                    <a:pt x="85502" y="162233"/>
                  </a:lnTo>
                  <a:lnTo>
                    <a:pt x="72904" y="168097"/>
                  </a:lnTo>
                  <a:lnTo>
                    <a:pt x="60533" y="174071"/>
                  </a:lnTo>
                  <a:lnTo>
                    <a:pt x="48640" y="180103"/>
                  </a:lnTo>
                  <a:lnTo>
                    <a:pt x="37479" y="186141"/>
                  </a:lnTo>
                  <a:lnTo>
                    <a:pt x="27301" y="192133"/>
                  </a:lnTo>
                  <a:lnTo>
                    <a:pt x="18359" y="198026"/>
                  </a:lnTo>
                  <a:lnTo>
                    <a:pt x="10906" y="203769"/>
                  </a:lnTo>
                  <a:lnTo>
                    <a:pt x="5193" y="209310"/>
                  </a:lnTo>
                  <a:lnTo>
                    <a:pt x="1473" y="2145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8" name="object 17"/>
            <p:cNvSpPr/>
            <p:nvPr/>
          </p:nvSpPr>
          <p:spPr>
            <a:xfrm>
              <a:off x="5311880" y="5183229"/>
              <a:ext cx="119156" cy="302140"/>
            </a:xfrm>
            <a:custGeom>
              <a:avLst/>
              <a:gdLst/>
              <a:ahLst/>
              <a:cxnLst/>
              <a:rect l="l" t="t" r="r" b="b"/>
              <a:pathLst>
                <a:path w="119156" h="302140">
                  <a:moveTo>
                    <a:pt x="2772" y="29723"/>
                  </a:moveTo>
                  <a:lnTo>
                    <a:pt x="8149" y="37143"/>
                  </a:lnTo>
                  <a:lnTo>
                    <a:pt x="12399" y="39097"/>
                  </a:lnTo>
                  <a:lnTo>
                    <a:pt x="16627" y="25395"/>
                  </a:lnTo>
                  <a:lnTo>
                    <a:pt x="17219" y="21608"/>
                  </a:lnTo>
                  <a:lnTo>
                    <a:pt x="16773" y="20213"/>
                  </a:lnTo>
                  <a:lnTo>
                    <a:pt x="14664" y="0"/>
                  </a:lnTo>
                  <a:lnTo>
                    <a:pt x="7730" y="7267"/>
                  </a:lnTo>
                  <a:lnTo>
                    <a:pt x="8223" y="20751"/>
                  </a:lnTo>
                  <a:lnTo>
                    <a:pt x="2772" y="29723"/>
                  </a:lnTo>
                  <a:close/>
                </a:path>
                <a:path w="119156" h="302140">
                  <a:moveTo>
                    <a:pt x="115360" y="65088"/>
                  </a:moveTo>
                  <a:lnTo>
                    <a:pt x="103576" y="60333"/>
                  </a:lnTo>
                  <a:lnTo>
                    <a:pt x="101598" y="59536"/>
                  </a:lnTo>
                  <a:lnTo>
                    <a:pt x="89970" y="55017"/>
                  </a:lnTo>
                  <a:lnTo>
                    <a:pt x="78016" y="50477"/>
                  </a:lnTo>
                  <a:lnTo>
                    <a:pt x="65947" y="45767"/>
                  </a:lnTo>
                  <a:lnTo>
                    <a:pt x="53978" y="40740"/>
                  </a:lnTo>
                  <a:lnTo>
                    <a:pt x="42321" y="35245"/>
                  </a:lnTo>
                  <a:lnTo>
                    <a:pt x="31190" y="29134"/>
                  </a:lnTo>
                  <a:lnTo>
                    <a:pt x="20798" y="22258"/>
                  </a:lnTo>
                  <a:lnTo>
                    <a:pt x="17926" y="20799"/>
                  </a:lnTo>
                  <a:lnTo>
                    <a:pt x="17267" y="26310"/>
                  </a:lnTo>
                  <a:lnTo>
                    <a:pt x="18709" y="34649"/>
                  </a:lnTo>
                  <a:lnTo>
                    <a:pt x="24950" y="54607"/>
                  </a:lnTo>
                  <a:lnTo>
                    <a:pt x="35846" y="60836"/>
                  </a:lnTo>
                  <a:lnTo>
                    <a:pt x="47087" y="66709"/>
                  </a:lnTo>
                  <a:lnTo>
                    <a:pt x="58627" y="72257"/>
                  </a:lnTo>
                  <a:lnTo>
                    <a:pt x="70418" y="77512"/>
                  </a:lnTo>
                  <a:lnTo>
                    <a:pt x="82413" y="82505"/>
                  </a:lnTo>
                  <a:lnTo>
                    <a:pt x="94566" y="87267"/>
                  </a:lnTo>
                  <a:lnTo>
                    <a:pt x="106829" y="91829"/>
                  </a:lnTo>
                  <a:lnTo>
                    <a:pt x="119156" y="96223"/>
                  </a:lnTo>
                  <a:lnTo>
                    <a:pt x="115360" y="65088"/>
                  </a:lnTo>
                  <a:close/>
                </a:path>
                <a:path w="119156" h="302140">
                  <a:moveTo>
                    <a:pt x="7730" y="7267"/>
                  </a:moveTo>
                  <a:lnTo>
                    <a:pt x="3087" y="14700"/>
                  </a:lnTo>
                  <a:lnTo>
                    <a:pt x="1260" y="22213"/>
                  </a:lnTo>
                  <a:lnTo>
                    <a:pt x="2028" y="26027"/>
                  </a:lnTo>
                  <a:lnTo>
                    <a:pt x="0" y="33803"/>
                  </a:lnTo>
                  <a:lnTo>
                    <a:pt x="4707" y="41194"/>
                  </a:lnTo>
                  <a:lnTo>
                    <a:pt x="14447" y="47990"/>
                  </a:lnTo>
                  <a:lnTo>
                    <a:pt x="24950" y="54607"/>
                  </a:lnTo>
                  <a:lnTo>
                    <a:pt x="18709" y="34649"/>
                  </a:lnTo>
                  <a:lnTo>
                    <a:pt x="17267" y="26310"/>
                  </a:lnTo>
                  <a:lnTo>
                    <a:pt x="17926" y="20799"/>
                  </a:lnTo>
                  <a:lnTo>
                    <a:pt x="21476" y="16737"/>
                  </a:lnTo>
                  <a:lnTo>
                    <a:pt x="28838" y="10984"/>
                  </a:lnTo>
                  <a:lnTo>
                    <a:pt x="38745" y="4551"/>
                  </a:lnTo>
                  <a:lnTo>
                    <a:pt x="50638" y="-2357"/>
                  </a:lnTo>
                  <a:lnTo>
                    <a:pt x="63957" y="-9541"/>
                  </a:lnTo>
                  <a:lnTo>
                    <a:pt x="78143" y="-16797"/>
                  </a:lnTo>
                  <a:lnTo>
                    <a:pt x="92636" y="-23922"/>
                  </a:lnTo>
                  <a:lnTo>
                    <a:pt x="106876" y="-30714"/>
                  </a:lnTo>
                  <a:lnTo>
                    <a:pt x="120304" y="-36971"/>
                  </a:lnTo>
                  <a:lnTo>
                    <a:pt x="132361" y="-42490"/>
                  </a:lnTo>
                  <a:lnTo>
                    <a:pt x="142487" y="-47068"/>
                  </a:lnTo>
                  <a:lnTo>
                    <a:pt x="150122" y="-50504"/>
                  </a:lnTo>
                  <a:lnTo>
                    <a:pt x="154707" y="-52594"/>
                  </a:lnTo>
                  <a:lnTo>
                    <a:pt x="160546" y="-55354"/>
                  </a:lnTo>
                  <a:lnTo>
                    <a:pt x="171993" y="-60857"/>
                  </a:lnTo>
                  <a:lnTo>
                    <a:pt x="183400" y="-66429"/>
                  </a:lnTo>
                  <a:lnTo>
                    <a:pt x="194788" y="-72036"/>
                  </a:lnTo>
                  <a:lnTo>
                    <a:pt x="206175" y="-77645"/>
                  </a:lnTo>
                  <a:lnTo>
                    <a:pt x="217579" y="-83221"/>
                  </a:lnTo>
                  <a:lnTo>
                    <a:pt x="229021" y="-88732"/>
                  </a:lnTo>
                  <a:lnTo>
                    <a:pt x="240518" y="-94142"/>
                  </a:lnTo>
                  <a:lnTo>
                    <a:pt x="252090" y="-99419"/>
                  </a:lnTo>
                  <a:lnTo>
                    <a:pt x="265174" y="-105227"/>
                  </a:lnTo>
                  <a:lnTo>
                    <a:pt x="276793" y="-110344"/>
                  </a:lnTo>
                  <a:lnTo>
                    <a:pt x="288436" y="-115424"/>
                  </a:lnTo>
                  <a:lnTo>
                    <a:pt x="300105" y="-120458"/>
                  </a:lnTo>
                  <a:lnTo>
                    <a:pt x="311801" y="-125439"/>
                  </a:lnTo>
                  <a:lnTo>
                    <a:pt x="323526" y="-130356"/>
                  </a:lnTo>
                  <a:lnTo>
                    <a:pt x="335282" y="-135201"/>
                  </a:lnTo>
                  <a:lnTo>
                    <a:pt x="347070" y="-139965"/>
                  </a:lnTo>
                  <a:lnTo>
                    <a:pt x="358892" y="-144641"/>
                  </a:lnTo>
                  <a:lnTo>
                    <a:pt x="370749" y="-149218"/>
                  </a:lnTo>
                  <a:lnTo>
                    <a:pt x="382643" y="-153689"/>
                  </a:lnTo>
                  <a:lnTo>
                    <a:pt x="394575" y="-158044"/>
                  </a:lnTo>
                  <a:lnTo>
                    <a:pt x="406548" y="-162275"/>
                  </a:lnTo>
                  <a:lnTo>
                    <a:pt x="418562" y="-166374"/>
                  </a:lnTo>
                  <a:lnTo>
                    <a:pt x="418718" y="-166426"/>
                  </a:lnTo>
                  <a:lnTo>
                    <a:pt x="430166" y="-170351"/>
                  </a:lnTo>
                  <a:lnTo>
                    <a:pt x="454174" y="-178418"/>
                  </a:lnTo>
                  <a:lnTo>
                    <a:pt x="478994" y="-184887"/>
                  </a:lnTo>
                  <a:lnTo>
                    <a:pt x="503826" y="-187494"/>
                  </a:lnTo>
                  <a:lnTo>
                    <a:pt x="515996" y="-186643"/>
                  </a:lnTo>
                  <a:lnTo>
                    <a:pt x="535054" y="-183856"/>
                  </a:lnTo>
                  <a:lnTo>
                    <a:pt x="554100" y="-180899"/>
                  </a:lnTo>
                  <a:lnTo>
                    <a:pt x="573134" y="-177784"/>
                  </a:lnTo>
                  <a:lnTo>
                    <a:pt x="592157" y="-174522"/>
                  </a:lnTo>
                  <a:lnTo>
                    <a:pt x="611168" y="-171126"/>
                  </a:lnTo>
                  <a:lnTo>
                    <a:pt x="630167" y="-167606"/>
                  </a:lnTo>
                  <a:lnTo>
                    <a:pt x="649155" y="-163976"/>
                  </a:lnTo>
                  <a:lnTo>
                    <a:pt x="668132" y="-160246"/>
                  </a:lnTo>
                  <a:lnTo>
                    <a:pt x="687097" y="-156429"/>
                  </a:lnTo>
                  <a:lnTo>
                    <a:pt x="706050" y="-152537"/>
                  </a:lnTo>
                  <a:lnTo>
                    <a:pt x="724992" y="-148581"/>
                  </a:lnTo>
                  <a:lnTo>
                    <a:pt x="743922" y="-144573"/>
                  </a:lnTo>
                  <a:lnTo>
                    <a:pt x="762841" y="-140525"/>
                  </a:lnTo>
                  <a:lnTo>
                    <a:pt x="781748" y="-136450"/>
                  </a:lnTo>
                  <a:lnTo>
                    <a:pt x="800644" y="-132357"/>
                  </a:lnTo>
                  <a:lnTo>
                    <a:pt x="819529" y="-128261"/>
                  </a:lnTo>
                  <a:lnTo>
                    <a:pt x="838402" y="-124172"/>
                  </a:lnTo>
                  <a:lnTo>
                    <a:pt x="857263" y="-120102"/>
                  </a:lnTo>
                  <a:lnTo>
                    <a:pt x="876113" y="-116064"/>
                  </a:lnTo>
                  <a:lnTo>
                    <a:pt x="894952" y="-112068"/>
                  </a:lnTo>
                  <a:lnTo>
                    <a:pt x="935655" y="-103530"/>
                  </a:lnTo>
                  <a:lnTo>
                    <a:pt x="976430" y="-95043"/>
                  </a:lnTo>
                  <a:lnTo>
                    <a:pt x="1017262" y="-86580"/>
                  </a:lnTo>
                  <a:lnTo>
                    <a:pt x="1058138" y="-78115"/>
                  </a:lnTo>
                  <a:lnTo>
                    <a:pt x="1099046" y="-69620"/>
                  </a:lnTo>
                  <a:lnTo>
                    <a:pt x="1139973" y="-61070"/>
                  </a:lnTo>
                  <a:lnTo>
                    <a:pt x="1180905" y="-52437"/>
                  </a:lnTo>
                  <a:lnTo>
                    <a:pt x="1221830" y="-43694"/>
                  </a:lnTo>
                  <a:lnTo>
                    <a:pt x="1262734" y="-34815"/>
                  </a:lnTo>
                  <a:lnTo>
                    <a:pt x="1303604" y="-25773"/>
                  </a:lnTo>
                  <a:lnTo>
                    <a:pt x="1344428" y="-16542"/>
                  </a:lnTo>
                  <a:lnTo>
                    <a:pt x="1385192" y="-7094"/>
                  </a:lnTo>
                  <a:lnTo>
                    <a:pt x="1425884" y="2595"/>
                  </a:lnTo>
                  <a:lnTo>
                    <a:pt x="1466490" y="12556"/>
                  </a:lnTo>
                  <a:lnTo>
                    <a:pt x="1506998" y="22814"/>
                  </a:lnTo>
                  <a:lnTo>
                    <a:pt x="1547393" y="33394"/>
                  </a:lnTo>
                  <a:lnTo>
                    <a:pt x="1587664" y="44325"/>
                  </a:lnTo>
                  <a:lnTo>
                    <a:pt x="1627798" y="55632"/>
                  </a:lnTo>
                  <a:lnTo>
                    <a:pt x="1667780" y="67343"/>
                  </a:lnTo>
                  <a:lnTo>
                    <a:pt x="1707599" y="79485"/>
                  </a:lnTo>
                  <a:lnTo>
                    <a:pt x="1714263" y="81458"/>
                  </a:lnTo>
                  <a:lnTo>
                    <a:pt x="1727618" y="85374"/>
                  </a:lnTo>
                  <a:lnTo>
                    <a:pt x="1743402" y="90284"/>
                  </a:lnTo>
                  <a:lnTo>
                    <a:pt x="1758663" y="95661"/>
                  </a:lnTo>
                  <a:lnTo>
                    <a:pt x="1770446" y="100974"/>
                  </a:lnTo>
                  <a:lnTo>
                    <a:pt x="1775798" y="105697"/>
                  </a:lnTo>
                  <a:lnTo>
                    <a:pt x="1775990" y="106544"/>
                  </a:lnTo>
                  <a:lnTo>
                    <a:pt x="1775080" y="113875"/>
                  </a:lnTo>
                  <a:lnTo>
                    <a:pt x="1770449" y="122368"/>
                  </a:lnTo>
                  <a:lnTo>
                    <a:pt x="1762818" y="131689"/>
                  </a:lnTo>
                  <a:lnTo>
                    <a:pt x="1752908" y="141507"/>
                  </a:lnTo>
                  <a:lnTo>
                    <a:pt x="1741443" y="151489"/>
                  </a:lnTo>
                  <a:lnTo>
                    <a:pt x="1729142" y="161302"/>
                  </a:lnTo>
                  <a:lnTo>
                    <a:pt x="1716729" y="170614"/>
                  </a:lnTo>
                  <a:lnTo>
                    <a:pt x="1704924" y="179092"/>
                  </a:lnTo>
                  <a:lnTo>
                    <a:pt x="1694451" y="186404"/>
                  </a:lnTo>
                  <a:lnTo>
                    <a:pt x="1686030" y="192217"/>
                  </a:lnTo>
                  <a:lnTo>
                    <a:pt x="1680383" y="196198"/>
                  </a:lnTo>
                  <a:lnTo>
                    <a:pt x="1645152" y="221617"/>
                  </a:lnTo>
                  <a:lnTo>
                    <a:pt x="1609275" y="246654"/>
                  </a:lnTo>
                  <a:lnTo>
                    <a:pt x="1572788" y="271191"/>
                  </a:lnTo>
                  <a:lnTo>
                    <a:pt x="1535727" y="295104"/>
                  </a:lnTo>
                  <a:lnTo>
                    <a:pt x="1498130" y="318273"/>
                  </a:lnTo>
                  <a:lnTo>
                    <a:pt x="1460033" y="340577"/>
                  </a:lnTo>
                  <a:lnTo>
                    <a:pt x="1421472" y="361895"/>
                  </a:lnTo>
                  <a:lnTo>
                    <a:pt x="1382483" y="382106"/>
                  </a:lnTo>
                  <a:lnTo>
                    <a:pt x="1343104" y="401089"/>
                  </a:lnTo>
                  <a:lnTo>
                    <a:pt x="1303371" y="418723"/>
                  </a:lnTo>
                  <a:lnTo>
                    <a:pt x="1265871" y="433299"/>
                  </a:lnTo>
                  <a:lnTo>
                    <a:pt x="1242457" y="437552"/>
                  </a:lnTo>
                  <a:lnTo>
                    <a:pt x="1230364" y="437250"/>
                  </a:lnTo>
                  <a:lnTo>
                    <a:pt x="1181391" y="424349"/>
                  </a:lnTo>
                  <a:lnTo>
                    <a:pt x="1132794" y="409540"/>
                  </a:lnTo>
                  <a:lnTo>
                    <a:pt x="1088274" y="395681"/>
                  </a:lnTo>
                  <a:lnTo>
                    <a:pt x="1047837" y="382980"/>
                  </a:lnTo>
                  <a:lnTo>
                    <a:pt x="1007424" y="370190"/>
                  </a:lnTo>
                  <a:lnTo>
                    <a:pt x="967036" y="357314"/>
                  </a:lnTo>
                  <a:lnTo>
                    <a:pt x="926671" y="344360"/>
                  </a:lnTo>
                  <a:lnTo>
                    <a:pt x="886330" y="331331"/>
                  </a:lnTo>
                  <a:lnTo>
                    <a:pt x="846012" y="318234"/>
                  </a:lnTo>
                  <a:lnTo>
                    <a:pt x="805716" y="305073"/>
                  </a:lnTo>
                  <a:lnTo>
                    <a:pt x="765443" y="291854"/>
                  </a:lnTo>
                  <a:lnTo>
                    <a:pt x="725191" y="278582"/>
                  </a:lnTo>
                  <a:lnTo>
                    <a:pt x="683014" y="264613"/>
                  </a:lnTo>
                  <a:lnTo>
                    <a:pt x="638904" y="249947"/>
                  </a:lnTo>
                  <a:lnTo>
                    <a:pt x="594814" y="235218"/>
                  </a:lnTo>
                  <a:lnTo>
                    <a:pt x="550747" y="220414"/>
                  </a:lnTo>
                  <a:lnTo>
                    <a:pt x="506710" y="205519"/>
                  </a:lnTo>
                  <a:lnTo>
                    <a:pt x="462706" y="190518"/>
                  </a:lnTo>
                  <a:lnTo>
                    <a:pt x="418742" y="175398"/>
                  </a:lnTo>
                  <a:lnTo>
                    <a:pt x="374822" y="160142"/>
                  </a:lnTo>
                  <a:lnTo>
                    <a:pt x="330951" y="144738"/>
                  </a:lnTo>
                  <a:lnTo>
                    <a:pt x="287134" y="129169"/>
                  </a:lnTo>
                  <a:lnTo>
                    <a:pt x="246075" y="114402"/>
                  </a:lnTo>
                  <a:lnTo>
                    <a:pt x="198371" y="96960"/>
                  </a:lnTo>
                  <a:lnTo>
                    <a:pt x="162699" y="83566"/>
                  </a:lnTo>
                  <a:lnTo>
                    <a:pt x="127166" y="69785"/>
                  </a:lnTo>
                  <a:lnTo>
                    <a:pt x="115360" y="65088"/>
                  </a:lnTo>
                  <a:lnTo>
                    <a:pt x="119156" y="96223"/>
                  </a:lnTo>
                  <a:lnTo>
                    <a:pt x="131499" y="100480"/>
                  </a:lnTo>
                  <a:lnTo>
                    <a:pt x="143812" y="104630"/>
                  </a:lnTo>
                  <a:lnTo>
                    <a:pt x="156047" y="108706"/>
                  </a:lnTo>
                  <a:lnTo>
                    <a:pt x="168158" y="112738"/>
                  </a:lnTo>
                  <a:lnTo>
                    <a:pt x="180096" y="116759"/>
                  </a:lnTo>
                  <a:lnTo>
                    <a:pt x="191817" y="120798"/>
                  </a:lnTo>
                  <a:lnTo>
                    <a:pt x="203271" y="124887"/>
                  </a:lnTo>
                  <a:lnTo>
                    <a:pt x="221745" y="131613"/>
                  </a:lnTo>
                  <a:lnTo>
                    <a:pt x="240233" y="138302"/>
                  </a:lnTo>
                  <a:lnTo>
                    <a:pt x="258733" y="144954"/>
                  </a:lnTo>
                  <a:lnTo>
                    <a:pt x="277245" y="151570"/>
                  </a:lnTo>
                  <a:lnTo>
                    <a:pt x="295769" y="158153"/>
                  </a:lnTo>
                  <a:lnTo>
                    <a:pt x="314304" y="164703"/>
                  </a:lnTo>
                  <a:lnTo>
                    <a:pt x="332850" y="171223"/>
                  </a:lnTo>
                  <a:lnTo>
                    <a:pt x="351405" y="177712"/>
                  </a:lnTo>
                  <a:lnTo>
                    <a:pt x="369970" y="184174"/>
                  </a:lnTo>
                  <a:lnTo>
                    <a:pt x="388544" y="190608"/>
                  </a:lnTo>
                  <a:lnTo>
                    <a:pt x="407126" y="197017"/>
                  </a:lnTo>
                  <a:lnTo>
                    <a:pt x="425716" y="203401"/>
                  </a:lnTo>
                  <a:lnTo>
                    <a:pt x="444313" y="209763"/>
                  </a:lnTo>
                  <a:lnTo>
                    <a:pt x="462916" y="216103"/>
                  </a:lnTo>
                  <a:lnTo>
                    <a:pt x="481526" y="222423"/>
                  </a:lnTo>
                  <a:lnTo>
                    <a:pt x="500141" y="228724"/>
                  </a:lnTo>
                  <a:lnTo>
                    <a:pt x="518761" y="235007"/>
                  </a:lnTo>
                  <a:lnTo>
                    <a:pt x="537385" y="241275"/>
                  </a:lnTo>
                  <a:lnTo>
                    <a:pt x="556013" y="247527"/>
                  </a:lnTo>
                  <a:lnTo>
                    <a:pt x="574645" y="253767"/>
                  </a:lnTo>
                  <a:lnTo>
                    <a:pt x="606277" y="264360"/>
                  </a:lnTo>
                  <a:lnTo>
                    <a:pt x="637919" y="274986"/>
                  </a:lnTo>
                  <a:lnTo>
                    <a:pt x="669571" y="285631"/>
                  </a:lnTo>
                  <a:lnTo>
                    <a:pt x="701236" y="296283"/>
                  </a:lnTo>
                  <a:lnTo>
                    <a:pt x="732915" y="306929"/>
                  </a:lnTo>
                  <a:lnTo>
                    <a:pt x="764610" y="317555"/>
                  </a:lnTo>
                  <a:lnTo>
                    <a:pt x="796323" y="328149"/>
                  </a:lnTo>
                  <a:lnTo>
                    <a:pt x="828056" y="338697"/>
                  </a:lnTo>
                  <a:lnTo>
                    <a:pt x="859811" y="349188"/>
                  </a:lnTo>
                  <a:lnTo>
                    <a:pt x="891589" y="359607"/>
                  </a:lnTo>
                  <a:lnTo>
                    <a:pt x="923393" y="369942"/>
                  </a:lnTo>
                  <a:lnTo>
                    <a:pt x="955224" y="380179"/>
                  </a:lnTo>
                  <a:lnTo>
                    <a:pt x="987083" y="390307"/>
                  </a:lnTo>
                  <a:lnTo>
                    <a:pt x="1018974" y="400312"/>
                  </a:lnTo>
                  <a:lnTo>
                    <a:pt x="1050897" y="410180"/>
                  </a:lnTo>
                  <a:lnTo>
                    <a:pt x="1082855" y="419900"/>
                  </a:lnTo>
                  <a:lnTo>
                    <a:pt x="1114849" y="429457"/>
                  </a:lnTo>
                  <a:lnTo>
                    <a:pt x="1146881" y="438839"/>
                  </a:lnTo>
                  <a:lnTo>
                    <a:pt x="1178953" y="448034"/>
                  </a:lnTo>
                  <a:lnTo>
                    <a:pt x="1211067" y="457028"/>
                  </a:lnTo>
                  <a:lnTo>
                    <a:pt x="1235500" y="460972"/>
                  </a:lnTo>
                  <a:lnTo>
                    <a:pt x="1247327" y="460654"/>
                  </a:lnTo>
                  <a:lnTo>
                    <a:pt x="1283876" y="451451"/>
                  </a:lnTo>
                  <a:lnTo>
                    <a:pt x="1312787" y="439881"/>
                  </a:lnTo>
                  <a:lnTo>
                    <a:pt x="1347544" y="424163"/>
                  </a:lnTo>
                  <a:lnTo>
                    <a:pt x="1381720" y="407103"/>
                  </a:lnTo>
                  <a:lnTo>
                    <a:pt x="1415398" y="389106"/>
                  </a:lnTo>
                  <a:lnTo>
                    <a:pt x="1448659" y="370581"/>
                  </a:lnTo>
                  <a:lnTo>
                    <a:pt x="1484378" y="350131"/>
                  </a:lnTo>
                  <a:lnTo>
                    <a:pt x="1517213" y="330761"/>
                  </a:lnTo>
                  <a:lnTo>
                    <a:pt x="1549775" y="310946"/>
                  </a:lnTo>
                  <a:lnTo>
                    <a:pt x="1582033" y="290652"/>
                  </a:lnTo>
                  <a:lnTo>
                    <a:pt x="1613955" y="269846"/>
                  </a:lnTo>
                  <a:lnTo>
                    <a:pt x="1645509" y="248496"/>
                  </a:lnTo>
                  <a:lnTo>
                    <a:pt x="1649125" y="246003"/>
                  </a:lnTo>
                  <a:lnTo>
                    <a:pt x="1659483" y="238878"/>
                  </a:lnTo>
                  <a:lnTo>
                    <a:pt x="1669917" y="231689"/>
                  </a:lnTo>
                  <a:lnTo>
                    <a:pt x="1680386" y="224414"/>
                  </a:lnTo>
                  <a:lnTo>
                    <a:pt x="1690848" y="217034"/>
                  </a:lnTo>
                  <a:lnTo>
                    <a:pt x="1701261" y="209527"/>
                  </a:lnTo>
                  <a:lnTo>
                    <a:pt x="1711583" y="201872"/>
                  </a:lnTo>
                  <a:lnTo>
                    <a:pt x="1721773" y="194049"/>
                  </a:lnTo>
                  <a:lnTo>
                    <a:pt x="1731789" y="186037"/>
                  </a:lnTo>
                  <a:lnTo>
                    <a:pt x="1741589" y="177815"/>
                  </a:lnTo>
                  <a:lnTo>
                    <a:pt x="1751131" y="169362"/>
                  </a:lnTo>
                  <a:lnTo>
                    <a:pt x="1760373" y="160658"/>
                  </a:lnTo>
                  <a:lnTo>
                    <a:pt x="1769274" y="151682"/>
                  </a:lnTo>
                  <a:lnTo>
                    <a:pt x="1777792" y="142413"/>
                  </a:lnTo>
                  <a:lnTo>
                    <a:pt x="1783745" y="135133"/>
                  </a:lnTo>
                  <a:lnTo>
                    <a:pt x="1790248" y="124923"/>
                  </a:lnTo>
                  <a:lnTo>
                    <a:pt x="1793858" y="115750"/>
                  </a:lnTo>
                  <a:lnTo>
                    <a:pt x="1794849" y="107535"/>
                  </a:lnTo>
                  <a:lnTo>
                    <a:pt x="1793495" y="100199"/>
                  </a:lnTo>
                  <a:lnTo>
                    <a:pt x="1790071" y="93663"/>
                  </a:lnTo>
                  <a:lnTo>
                    <a:pt x="1784853" y="87848"/>
                  </a:lnTo>
                  <a:lnTo>
                    <a:pt x="1778113" y="82674"/>
                  </a:lnTo>
                  <a:lnTo>
                    <a:pt x="1770127" y="78064"/>
                  </a:lnTo>
                  <a:lnTo>
                    <a:pt x="1761170" y="73937"/>
                  </a:lnTo>
                  <a:lnTo>
                    <a:pt x="1751516" y="70215"/>
                  </a:lnTo>
                  <a:lnTo>
                    <a:pt x="1741440" y="66818"/>
                  </a:lnTo>
                  <a:lnTo>
                    <a:pt x="1731215" y="63669"/>
                  </a:lnTo>
                  <a:lnTo>
                    <a:pt x="1721118" y="60687"/>
                  </a:lnTo>
                  <a:lnTo>
                    <a:pt x="1711422" y="57793"/>
                  </a:lnTo>
                  <a:lnTo>
                    <a:pt x="1658370" y="42189"/>
                  </a:lnTo>
                  <a:lnTo>
                    <a:pt x="1605001" y="27587"/>
                  </a:lnTo>
                  <a:lnTo>
                    <a:pt x="1551386" y="13803"/>
                  </a:lnTo>
                  <a:lnTo>
                    <a:pt x="1497599" y="652"/>
                  </a:lnTo>
                  <a:lnTo>
                    <a:pt x="1443710" y="-12050"/>
                  </a:lnTo>
                  <a:lnTo>
                    <a:pt x="1389792" y="-24492"/>
                  </a:lnTo>
                  <a:lnTo>
                    <a:pt x="1314545" y="-41748"/>
                  </a:lnTo>
                  <a:lnTo>
                    <a:pt x="1275202" y="-50717"/>
                  </a:lnTo>
                  <a:lnTo>
                    <a:pt x="1235837" y="-59632"/>
                  </a:lnTo>
                  <a:lnTo>
                    <a:pt x="1196450" y="-68487"/>
                  </a:lnTo>
                  <a:lnTo>
                    <a:pt x="1157042" y="-77279"/>
                  </a:lnTo>
                  <a:lnTo>
                    <a:pt x="1117613" y="-86001"/>
                  </a:lnTo>
                  <a:lnTo>
                    <a:pt x="1078162" y="-94649"/>
                  </a:lnTo>
                  <a:lnTo>
                    <a:pt x="1038691" y="-103216"/>
                  </a:lnTo>
                  <a:lnTo>
                    <a:pt x="999200" y="-111697"/>
                  </a:lnTo>
                  <a:lnTo>
                    <a:pt x="959688" y="-120088"/>
                  </a:lnTo>
                  <a:lnTo>
                    <a:pt x="920157" y="-128383"/>
                  </a:lnTo>
                  <a:lnTo>
                    <a:pt x="880606" y="-136577"/>
                  </a:lnTo>
                  <a:lnTo>
                    <a:pt x="841035" y="-144664"/>
                  </a:lnTo>
                  <a:lnTo>
                    <a:pt x="801445" y="-152639"/>
                  </a:lnTo>
                  <a:lnTo>
                    <a:pt x="761837" y="-160497"/>
                  </a:lnTo>
                  <a:lnTo>
                    <a:pt x="722209" y="-168233"/>
                  </a:lnTo>
                  <a:lnTo>
                    <a:pt x="682564" y="-175841"/>
                  </a:lnTo>
                  <a:lnTo>
                    <a:pt x="642900" y="-183315"/>
                  </a:lnTo>
                  <a:lnTo>
                    <a:pt x="603219" y="-190652"/>
                  </a:lnTo>
                  <a:lnTo>
                    <a:pt x="563520" y="-197844"/>
                  </a:lnTo>
                  <a:lnTo>
                    <a:pt x="562398" y="-198046"/>
                  </a:lnTo>
                  <a:lnTo>
                    <a:pt x="550128" y="-200371"/>
                  </a:lnTo>
                  <a:lnTo>
                    <a:pt x="537724" y="-202684"/>
                  </a:lnTo>
                  <a:lnTo>
                    <a:pt x="525237" y="-204621"/>
                  </a:lnTo>
                  <a:lnTo>
                    <a:pt x="512715" y="-205820"/>
                  </a:lnTo>
                  <a:lnTo>
                    <a:pt x="500208" y="-205917"/>
                  </a:lnTo>
                  <a:lnTo>
                    <a:pt x="487764" y="-204550"/>
                  </a:lnTo>
                  <a:lnTo>
                    <a:pt x="466503" y="-200223"/>
                  </a:lnTo>
                  <a:lnTo>
                    <a:pt x="454187" y="-197269"/>
                  </a:lnTo>
                  <a:lnTo>
                    <a:pt x="441915" y="-194021"/>
                  </a:lnTo>
                  <a:lnTo>
                    <a:pt x="429689" y="-190500"/>
                  </a:lnTo>
                  <a:lnTo>
                    <a:pt x="417510" y="-186726"/>
                  </a:lnTo>
                  <a:lnTo>
                    <a:pt x="405379" y="-182721"/>
                  </a:lnTo>
                  <a:lnTo>
                    <a:pt x="393298" y="-178506"/>
                  </a:lnTo>
                  <a:lnTo>
                    <a:pt x="381267" y="-174102"/>
                  </a:lnTo>
                  <a:lnTo>
                    <a:pt x="369287" y="-169530"/>
                  </a:lnTo>
                  <a:lnTo>
                    <a:pt x="357361" y="-164811"/>
                  </a:lnTo>
                  <a:lnTo>
                    <a:pt x="345489" y="-159966"/>
                  </a:lnTo>
                  <a:lnTo>
                    <a:pt x="333672" y="-155015"/>
                  </a:lnTo>
                  <a:lnTo>
                    <a:pt x="321912" y="-149981"/>
                  </a:lnTo>
                  <a:lnTo>
                    <a:pt x="310209" y="-144884"/>
                  </a:lnTo>
                  <a:lnTo>
                    <a:pt x="298566" y="-139745"/>
                  </a:lnTo>
                  <a:lnTo>
                    <a:pt x="286983" y="-134585"/>
                  </a:lnTo>
                  <a:lnTo>
                    <a:pt x="275462" y="-129425"/>
                  </a:lnTo>
                  <a:lnTo>
                    <a:pt x="264003" y="-124286"/>
                  </a:lnTo>
                  <a:lnTo>
                    <a:pt x="252401" y="-119061"/>
                  </a:lnTo>
                  <a:lnTo>
                    <a:pt x="240850" y="-113808"/>
                  </a:lnTo>
                  <a:lnTo>
                    <a:pt x="229312" y="-108512"/>
                  </a:lnTo>
                  <a:lnTo>
                    <a:pt x="217785" y="-103178"/>
                  </a:lnTo>
                  <a:lnTo>
                    <a:pt x="206271" y="-97808"/>
                  </a:lnTo>
                  <a:lnTo>
                    <a:pt x="194767" y="-92406"/>
                  </a:lnTo>
                  <a:lnTo>
                    <a:pt x="183275" y="-86976"/>
                  </a:lnTo>
                  <a:lnTo>
                    <a:pt x="171794" y="-81521"/>
                  </a:lnTo>
                  <a:lnTo>
                    <a:pt x="160323" y="-76044"/>
                  </a:lnTo>
                  <a:lnTo>
                    <a:pt x="148862" y="-70549"/>
                  </a:lnTo>
                  <a:lnTo>
                    <a:pt x="137411" y="-65040"/>
                  </a:lnTo>
                  <a:lnTo>
                    <a:pt x="125970" y="-59520"/>
                  </a:lnTo>
                  <a:lnTo>
                    <a:pt x="114539" y="-53993"/>
                  </a:lnTo>
                  <a:lnTo>
                    <a:pt x="103116" y="-48461"/>
                  </a:lnTo>
                  <a:lnTo>
                    <a:pt x="91702" y="-42930"/>
                  </a:lnTo>
                  <a:lnTo>
                    <a:pt x="89691" y="-41980"/>
                  </a:lnTo>
                  <a:lnTo>
                    <a:pt x="83306" y="-39096"/>
                  </a:lnTo>
                  <a:lnTo>
                    <a:pt x="75017" y="-35367"/>
                  </a:lnTo>
                  <a:lnTo>
                    <a:pt x="65348" y="-30878"/>
                  </a:lnTo>
                  <a:lnTo>
                    <a:pt x="54824" y="-25713"/>
                  </a:lnTo>
                  <a:lnTo>
                    <a:pt x="43969" y="-19958"/>
                  </a:lnTo>
                  <a:lnTo>
                    <a:pt x="33308" y="-13697"/>
                  </a:lnTo>
                  <a:lnTo>
                    <a:pt x="23365" y="-7016"/>
                  </a:lnTo>
                  <a:lnTo>
                    <a:pt x="14664" y="0"/>
                  </a:lnTo>
                  <a:lnTo>
                    <a:pt x="16773" y="20213"/>
                  </a:lnTo>
                  <a:lnTo>
                    <a:pt x="17219" y="21608"/>
                  </a:lnTo>
                  <a:lnTo>
                    <a:pt x="16627" y="25395"/>
                  </a:lnTo>
                  <a:lnTo>
                    <a:pt x="12399" y="39097"/>
                  </a:lnTo>
                  <a:lnTo>
                    <a:pt x="8149" y="37143"/>
                  </a:lnTo>
                  <a:lnTo>
                    <a:pt x="2772" y="29723"/>
                  </a:lnTo>
                  <a:lnTo>
                    <a:pt x="8223" y="20751"/>
                  </a:lnTo>
                  <a:lnTo>
                    <a:pt x="7730" y="726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9" name="object 18"/>
            <p:cNvSpPr/>
            <p:nvPr/>
          </p:nvSpPr>
          <p:spPr>
            <a:xfrm>
              <a:off x="5411368" y="5374868"/>
              <a:ext cx="603509" cy="278688"/>
            </a:xfrm>
            <a:custGeom>
              <a:avLst/>
              <a:gdLst/>
              <a:ahLst/>
              <a:cxnLst/>
              <a:rect l="l" t="t" r="r" b="b"/>
              <a:pathLst>
                <a:path w="603509" h="278688">
                  <a:moveTo>
                    <a:pt x="89885" y="123747"/>
                  </a:moveTo>
                  <a:lnTo>
                    <a:pt x="128205" y="141394"/>
                  </a:lnTo>
                  <a:lnTo>
                    <a:pt x="162553" y="157150"/>
                  </a:lnTo>
                  <a:lnTo>
                    <a:pt x="193262" y="171152"/>
                  </a:lnTo>
                  <a:lnTo>
                    <a:pt x="220664" y="183536"/>
                  </a:lnTo>
                  <a:lnTo>
                    <a:pt x="245091" y="194435"/>
                  </a:lnTo>
                  <a:lnTo>
                    <a:pt x="266876" y="203987"/>
                  </a:lnTo>
                  <a:lnTo>
                    <a:pt x="286351" y="212326"/>
                  </a:lnTo>
                  <a:lnTo>
                    <a:pt x="303849" y="219587"/>
                  </a:lnTo>
                  <a:lnTo>
                    <a:pt x="319701" y="225906"/>
                  </a:lnTo>
                  <a:lnTo>
                    <a:pt x="334241" y="231418"/>
                  </a:lnTo>
                  <a:lnTo>
                    <a:pt x="347801" y="236258"/>
                  </a:lnTo>
                  <a:lnTo>
                    <a:pt x="360712" y="240562"/>
                  </a:lnTo>
                  <a:lnTo>
                    <a:pt x="373309" y="244466"/>
                  </a:lnTo>
                  <a:lnTo>
                    <a:pt x="385922" y="248104"/>
                  </a:lnTo>
                  <a:lnTo>
                    <a:pt x="398884" y="251612"/>
                  </a:lnTo>
                  <a:lnTo>
                    <a:pt x="412528" y="255125"/>
                  </a:lnTo>
                  <a:lnTo>
                    <a:pt x="427187" y="258779"/>
                  </a:lnTo>
                  <a:lnTo>
                    <a:pt x="443191" y="262709"/>
                  </a:lnTo>
                  <a:lnTo>
                    <a:pt x="470611" y="278688"/>
                  </a:lnTo>
                  <a:lnTo>
                    <a:pt x="495136" y="267530"/>
                  </a:lnTo>
                  <a:lnTo>
                    <a:pt x="516797" y="257605"/>
                  </a:lnTo>
                  <a:lnTo>
                    <a:pt x="535720" y="248788"/>
                  </a:lnTo>
                  <a:lnTo>
                    <a:pt x="565849" y="233981"/>
                  </a:lnTo>
                  <a:lnTo>
                    <a:pt x="586524" y="222110"/>
                  </a:lnTo>
                  <a:lnTo>
                    <a:pt x="601996" y="207621"/>
                  </a:lnTo>
                  <a:lnTo>
                    <a:pt x="603509" y="203176"/>
                  </a:lnTo>
                  <a:lnTo>
                    <a:pt x="603409" y="198716"/>
                  </a:lnTo>
                  <a:lnTo>
                    <a:pt x="589371" y="178219"/>
                  </a:lnTo>
                  <a:lnTo>
                    <a:pt x="571676" y="162258"/>
                  </a:lnTo>
                  <a:lnTo>
                    <a:pt x="541137" y="145414"/>
                  </a:lnTo>
                  <a:lnTo>
                    <a:pt x="520336" y="135682"/>
                  </a:lnTo>
                  <a:lnTo>
                    <a:pt x="496575" y="125292"/>
                  </a:lnTo>
                  <a:lnTo>
                    <a:pt x="470398" y="114405"/>
                  </a:lnTo>
                  <a:lnTo>
                    <a:pt x="442350" y="103182"/>
                  </a:lnTo>
                  <a:lnTo>
                    <a:pt x="412976" y="91784"/>
                  </a:lnTo>
                  <a:lnTo>
                    <a:pt x="382821" y="80373"/>
                  </a:lnTo>
                  <a:lnTo>
                    <a:pt x="352429" y="69108"/>
                  </a:lnTo>
                  <a:lnTo>
                    <a:pt x="322346" y="58152"/>
                  </a:lnTo>
                  <a:lnTo>
                    <a:pt x="293117" y="47665"/>
                  </a:lnTo>
                  <a:lnTo>
                    <a:pt x="265285" y="37809"/>
                  </a:lnTo>
                  <a:lnTo>
                    <a:pt x="239397" y="28744"/>
                  </a:lnTo>
                  <a:lnTo>
                    <a:pt x="215997" y="20632"/>
                  </a:lnTo>
                  <a:lnTo>
                    <a:pt x="195629" y="13634"/>
                  </a:lnTo>
                  <a:lnTo>
                    <a:pt x="166172" y="3623"/>
                  </a:lnTo>
                  <a:lnTo>
                    <a:pt x="155384" y="0"/>
                  </a:lnTo>
                  <a:lnTo>
                    <a:pt x="147434" y="2532"/>
                  </a:lnTo>
                  <a:lnTo>
                    <a:pt x="126419" y="10533"/>
                  </a:lnTo>
                  <a:lnTo>
                    <a:pt x="100790" y="21622"/>
                  </a:lnTo>
                  <a:lnTo>
                    <a:pt x="73190" y="34808"/>
                  </a:lnTo>
                  <a:lnTo>
                    <a:pt x="46265" y="49101"/>
                  </a:lnTo>
                  <a:lnTo>
                    <a:pt x="22657" y="63509"/>
                  </a:lnTo>
                  <a:lnTo>
                    <a:pt x="5012" y="77041"/>
                  </a:lnTo>
                  <a:lnTo>
                    <a:pt x="0" y="82245"/>
                  </a:lnTo>
                  <a:lnTo>
                    <a:pt x="47260" y="104076"/>
                  </a:lnTo>
                  <a:lnTo>
                    <a:pt x="89885" y="1237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0" name="object 19"/>
            <p:cNvSpPr/>
            <p:nvPr/>
          </p:nvSpPr>
          <p:spPr>
            <a:xfrm>
              <a:off x="5406783" y="5367090"/>
              <a:ext cx="602878" cy="294280"/>
            </a:xfrm>
            <a:custGeom>
              <a:avLst/>
              <a:gdLst/>
              <a:ahLst/>
              <a:cxnLst/>
              <a:rect l="l" t="t" r="r" b="b"/>
              <a:pathLst>
                <a:path w="602878" h="294280">
                  <a:moveTo>
                    <a:pt x="467641" y="284171"/>
                  </a:moveTo>
                  <a:lnTo>
                    <a:pt x="469562" y="292685"/>
                  </a:lnTo>
                  <a:lnTo>
                    <a:pt x="478091" y="294280"/>
                  </a:lnTo>
                  <a:lnTo>
                    <a:pt x="484450" y="291459"/>
                  </a:lnTo>
                  <a:lnTo>
                    <a:pt x="492677" y="287745"/>
                  </a:lnTo>
                  <a:lnTo>
                    <a:pt x="502265" y="283274"/>
                  </a:lnTo>
                  <a:lnTo>
                    <a:pt x="512883" y="278104"/>
                  </a:lnTo>
                  <a:lnTo>
                    <a:pt x="524198" y="272294"/>
                  </a:lnTo>
                  <a:lnTo>
                    <a:pt x="535880" y="265900"/>
                  </a:lnTo>
                  <a:lnTo>
                    <a:pt x="547598" y="258982"/>
                  </a:lnTo>
                  <a:lnTo>
                    <a:pt x="559021" y="251595"/>
                  </a:lnTo>
                  <a:lnTo>
                    <a:pt x="569816" y="243800"/>
                  </a:lnTo>
                  <a:lnTo>
                    <a:pt x="579654" y="235652"/>
                  </a:lnTo>
                  <a:lnTo>
                    <a:pt x="588202" y="227210"/>
                  </a:lnTo>
                  <a:lnTo>
                    <a:pt x="595130" y="218533"/>
                  </a:lnTo>
                  <a:lnTo>
                    <a:pt x="600106" y="209677"/>
                  </a:lnTo>
                  <a:lnTo>
                    <a:pt x="602799" y="200701"/>
                  </a:lnTo>
                  <a:lnTo>
                    <a:pt x="602878" y="191662"/>
                  </a:lnTo>
                  <a:lnTo>
                    <a:pt x="600011" y="182618"/>
                  </a:lnTo>
                  <a:lnTo>
                    <a:pt x="597185" y="177627"/>
                  </a:lnTo>
                  <a:lnTo>
                    <a:pt x="589038" y="167836"/>
                  </a:lnTo>
                  <a:lnTo>
                    <a:pt x="578987" y="159726"/>
                  </a:lnTo>
                  <a:lnTo>
                    <a:pt x="567728" y="152907"/>
                  </a:lnTo>
                  <a:lnTo>
                    <a:pt x="555957" y="146986"/>
                  </a:lnTo>
                  <a:lnTo>
                    <a:pt x="544372" y="141572"/>
                  </a:lnTo>
                  <a:lnTo>
                    <a:pt x="537438" y="138330"/>
                  </a:lnTo>
                  <a:lnTo>
                    <a:pt x="514282" y="127899"/>
                  </a:lnTo>
                  <a:lnTo>
                    <a:pt x="490923" y="117902"/>
                  </a:lnTo>
                  <a:lnTo>
                    <a:pt x="467405" y="108264"/>
                  </a:lnTo>
                  <a:lnTo>
                    <a:pt x="443775" y="98911"/>
                  </a:lnTo>
                  <a:lnTo>
                    <a:pt x="420077" y="89768"/>
                  </a:lnTo>
                  <a:lnTo>
                    <a:pt x="396193" y="80690"/>
                  </a:lnTo>
                  <a:lnTo>
                    <a:pt x="372267" y="71723"/>
                  </a:lnTo>
                  <a:lnTo>
                    <a:pt x="348301" y="62863"/>
                  </a:lnTo>
                  <a:lnTo>
                    <a:pt x="324298" y="54105"/>
                  </a:lnTo>
                  <a:lnTo>
                    <a:pt x="300261" y="45445"/>
                  </a:lnTo>
                  <a:lnTo>
                    <a:pt x="276192" y="36879"/>
                  </a:lnTo>
                  <a:lnTo>
                    <a:pt x="252094" y="28400"/>
                  </a:lnTo>
                  <a:lnTo>
                    <a:pt x="227970" y="20005"/>
                  </a:lnTo>
                  <a:lnTo>
                    <a:pt x="203822" y="11689"/>
                  </a:lnTo>
                  <a:lnTo>
                    <a:pt x="179654" y="3447"/>
                  </a:lnTo>
                  <a:lnTo>
                    <a:pt x="165692" y="124"/>
                  </a:lnTo>
                  <a:lnTo>
                    <a:pt x="154570" y="0"/>
                  </a:lnTo>
                  <a:lnTo>
                    <a:pt x="143826" y="2168"/>
                  </a:lnTo>
                  <a:lnTo>
                    <a:pt x="132460" y="6205"/>
                  </a:lnTo>
                  <a:lnTo>
                    <a:pt x="119468" y="11689"/>
                  </a:lnTo>
                  <a:lnTo>
                    <a:pt x="117166" y="12679"/>
                  </a:lnTo>
                  <a:lnTo>
                    <a:pt x="105748" y="17574"/>
                  </a:lnTo>
                  <a:lnTo>
                    <a:pt x="94096" y="22614"/>
                  </a:lnTo>
                  <a:lnTo>
                    <a:pt x="82318" y="27852"/>
                  </a:lnTo>
                  <a:lnTo>
                    <a:pt x="70521" y="33339"/>
                  </a:lnTo>
                  <a:lnTo>
                    <a:pt x="58811" y="39127"/>
                  </a:lnTo>
                  <a:lnTo>
                    <a:pt x="47296" y="45268"/>
                  </a:lnTo>
                  <a:lnTo>
                    <a:pt x="36082" y="51816"/>
                  </a:lnTo>
                  <a:lnTo>
                    <a:pt x="25276" y="58821"/>
                  </a:lnTo>
                  <a:lnTo>
                    <a:pt x="14986" y="66335"/>
                  </a:lnTo>
                  <a:lnTo>
                    <a:pt x="5318" y="74411"/>
                  </a:lnTo>
                  <a:lnTo>
                    <a:pt x="9220" y="80307"/>
                  </a:lnTo>
                  <a:lnTo>
                    <a:pt x="10439" y="85857"/>
                  </a:lnTo>
                  <a:lnTo>
                    <a:pt x="12776" y="96957"/>
                  </a:lnTo>
                  <a:lnTo>
                    <a:pt x="0" y="99713"/>
                  </a:lnTo>
                  <a:lnTo>
                    <a:pt x="21577" y="109763"/>
                  </a:lnTo>
                  <a:lnTo>
                    <a:pt x="43228" y="119918"/>
                  </a:lnTo>
                  <a:lnTo>
                    <a:pt x="64954" y="130146"/>
                  </a:lnTo>
                  <a:lnTo>
                    <a:pt x="86755" y="140411"/>
                  </a:lnTo>
                  <a:lnTo>
                    <a:pt x="108631" y="150681"/>
                  </a:lnTo>
                  <a:lnTo>
                    <a:pt x="130582" y="160920"/>
                  </a:lnTo>
                  <a:lnTo>
                    <a:pt x="152607" y="171096"/>
                  </a:lnTo>
                  <a:lnTo>
                    <a:pt x="174707" y="181174"/>
                  </a:lnTo>
                  <a:lnTo>
                    <a:pt x="196883" y="191121"/>
                  </a:lnTo>
                  <a:lnTo>
                    <a:pt x="219133" y="200902"/>
                  </a:lnTo>
                  <a:lnTo>
                    <a:pt x="241459" y="210484"/>
                  </a:lnTo>
                  <a:lnTo>
                    <a:pt x="263860" y="219833"/>
                  </a:lnTo>
                  <a:lnTo>
                    <a:pt x="286336" y="228915"/>
                  </a:lnTo>
                  <a:lnTo>
                    <a:pt x="308887" y="237696"/>
                  </a:lnTo>
                  <a:lnTo>
                    <a:pt x="331514" y="246142"/>
                  </a:lnTo>
                  <a:lnTo>
                    <a:pt x="354217" y="254220"/>
                  </a:lnTo>
                  <a:lnTo>
                    <a:pt x="376994" y="261895"/>
                  </a:lnTo>
                  <a:lnTo>
                    <a:pt x="399848" y="269133"/>
                  </a:lnTo>
                  <a:lnTo>
                    <a:pt x="422777" y="275902"/>
                  </a:lnTo>
                  <a:lnTo>
                    <a:pt x="445782" y="282166"/>
                  </a:lnTo>
                  <a:lnTo>
                    <a:pt x="452263" y="282009"/>
                  </a:lnTo>
                  <a:lnTo>
                    <a:pt x="458391" y="275188"/>
                  </a:lnTo>
                  <a:lnTo>
                    <a:pt x="457942" y="265445"/>
                  </a:lnTo>
                  <a:lnTo>
                    <a:pt x="449821" y="258809"/>
                  </a:lnTo>
                  <a:lnTo>
                    <a:pt x="427086" y="252847"/>
                  </a:lnTo>
                  <a:lnTo>
                    <a:pt x="404423" y="246359"/>
                  </a:lnTo>
                  <a:lnTo>
                    <a:pt x="381832" y="239379"/>
                  </a:lnTo>
                  <a:lnTo>
                    <a:pt x="359313" y="231945"/>
                  </a:lnTo>
                  <a:lnTo>
                    <a:pt x="336868" y="224091"/>
                  </a:lnTo>
                  <a:lnTo>
                    <a:pt x="314496" y="215854"/>
                  </a:lnTo>
                  <a:lnTo>
                    <a:pt x="292197" y="207270"/>
                  </a:lnTo>
                  <a:lnTo>
                    <a:pt x="269973" y="198373"/>
                  </a:lnTo>
                  <a:lnTo>
                    <a:pt x="247823" y="189200"/>
                  </a:lnTo>
                  <a:lnTo>
                    <a:pt x="225748" y="179787"/>
                  </a:lnTo>
                  <a:lnTo>
                    <a:pt x="203749" y="170169"/>
                  </a:lnTo>
                  <a:lnTo>
                    <a:pt x="181826" y="160383"/>
                  </a:lnTo>
                  <a:lnTo>
                    <a:pt x="159979" y="150463"/>
                  </a:lnTo>
                  <a:lnTo>
                    <a:pt x="138208" y="140446"/>
                  </a:lnTo>
                  <a:lnTo>
                    <a:pt x="116515" y="130368"/>
                  </a:lnTo>
                  <a:lnTo>
                    <a:pt x="94899" y="120264"/>
                  </a:lnTo>
                  <a:lnTo>
                    <a:pt x="73361" y="110170"/>
                  </a:lnTo>
                  <a:lnTo>
                    <a:pt x="51902" y="100122"/>
                  </a:lnTo>
                  <a:lnTo>
                    <a:pt x="30521" y="90156"/>
                  </a:lnTo>
                  <a:lnTo>
                    <a:pt x="23408" y="86867"/>
                  </a:lnTo>
                  <a:lnTo>
                    <a:pt x="22593" y="87529"/>
                  </a:lnTo>
                  <a:lnTo>
                    <a:pt x="13650" y="96041"/>
                  </a:lnTo>
                  <a:lnTo>
                    <a:pt x="11620" y="91407"/>
                  </a:lnTo>
                  <a:lnTo>
                    <a:pt x="23408" y="86867"/>
                  </a:lnTo>
                  <a:lnTo>
                    <a:pt x="32345" y="79604"/>
                  </a:lnTo>
                  <a:lnTo>
                    <a:pt x="42778" y="72223"/>
                  </a:lnTo>
                  <a:lnTo>
                    <a:pt x="53768" y="65345"/>
                  </a:lnTo>
                  <a:lnTo>
                    <a:pt x="65187" y="58928"/>
                  </a:lnTo>
                  <a:lnTo>
                    <a:pt x="76909" y="52930"/>
                  </a:lnTo>
                  <a:lnTo>
                    <a:pt x="88808" y="47309"/>
                  </a:lnTo>
                  <a:lnTo>
                    <a:pt x="100757" y="42024"/>
                  </a:lnTo>
                  <a:lnTo>
                    <a:pt x="112632" y="37034"/>
                  </a:lnTo>
                  <a:lnTo>
                    <a:pt x="124304" y="32295"/>
                  </a:lnTo>
                  <a:lnTo>
                    <a:pt x="135648" y="27767"/>
                  </a:lnTo>
                  <a:lnTo>
                    <a:pt x="141985" y="25156"/>
                  </a:lnTo>
                  <a:lnTo>
                    <a:pt x="151597" y="21136"/>
                  </a:lnTo>
                  <a:lnTo>
                    <a:pt x="158288" y="19685"/>
                  </a:lnTo>
                  <a:lnTo>
                    <a:pt x="166016" y="20946"/>
                  </a:lnTo>
                  <a:lnTo>
                    <a:pt x="178739" y="25062"/>
                  </a:lnTo>
                  <a:lnTo>
                    <a:pt x="186557" y="27707"/>
                  </a:lnTo>
                  <a:lnTo>
                    <a:pt x="198579" y="31789"/>
                  </a:lnTo>
                  <a:lnTo>
                    <a:pt x="210596" y="35888"/>
                  </a:lnTo>
                  <a:lnTo>
                    <a:pt x="222608" y="40005"/>
                  </a:lnTo>
                  <a:lnTo>
                    <a:pt x="234615" y="44140"/>
                  </a:lnTo>
                  <a:lnTo>
                    <a:pt x="246617" y="48295"/>
                  </a:lnTo>
                  <a:lnTo>
                    <a:pt x="258612" y="52469"/>
                  </a:lnTo>
                  <a:lnTo>
                    <a:pt x="270600" y="56665"/>
                  </a:lnTo>
                  <a:lnTo>
                    <a:pt x="282582" y="60882"/>
                  </a:lnTo>
                  <a:lnTo>
                    <a:pt x="294556" y="65121"/>
                  </a:lnTo>
                  <a:lnTo>
                    <a:pt x="306522" y="69383"/>
                  </a:lnTo>
                  <a:lnTo>
                    <a:pt x="318479" y="73669"/>
                  </a:lnTo>
                  <a:lnTo>
                    <a:pt x="330428" y="77979"/>
                  </a:lnTo>
                  <a:lnTo>
                    <a:pt x="342367" y="82314"/>
                  </a:lnTo>
                  <a:lnTo>
                    <a:pt x="354297" y="86676"/>
                  </a:lnTo>
                  <a:lnTo>
                    <a:pt x="366217" y="91064"/>
                  </a:lnTo>
                  <a:lnTo>
                    <a:pt x="374353" y="94049"/>
                  </a:lnTo>
                  <a:lnTo>
                    <a:pt x="386202" y="98352"/>
                  </a:lnTo>
                  <a:lnTo>
                    <a:pt x="398116" y="102651"/>
                  </a:lnTo>
                  <a:lnTo>
                    <a:pt x="410077" y="106964"/>
                  </a:lnTo>
                  <a:lnTo>
                    <a:pt x="422068" y="111309"/>
                  </a:lnTo>
                  <a:lnTo>
                    <a:pt x="434071" y="115705"/>
                  </a:lnTo>
                  <a:lnTo>
                    <a:pt x="446067" y="120171"/>
                  </a:lnTo>
                  <a:lnTo>
                    <a:pt x="458041" y="124724"/>
                  </a:lnTo>
                  <a:lnTo>
                    <a:pt x="469973" y="129385"/>
                  </a:lnTo>
                  <a:lnTo>
                    <a:pt x="481846" y="134170"/>
                  </a:lnTo>
                  <a:lnTo>
                    <a:pt x="493642" y="139100"/>
                  </a:lnTo>
                  <a:lnTo>
                    <a:pt x="505345" y="144192"/>
                  </a:lnTo>
                  <a:lnTo>
                    <a:pt x="516935" y="149465"/>
                  </a:lnTo>
                  <a:lnTo>
                    <a:pt x="528396" y="154937"/>
                  </a:lnTo>
                  <a:lnTo>
                    <a:pt x="539709" y="160628"/>
                  </a:lnTo>
                  <a:lnTo>
                    <a:pt x="550857" y="166555"/>
                  </a:lnTo>
                  <a:lnTo>
                    <a:pt x="561822" y="172738"/>
                  </a:lnTo>
                  <a:lnTo>
                    <a:pt x="571417" y="180006"/>
                  </a:lnTo>
                  <a:lnTo>
                    <a:pt x="575883" y="186214"/>
                  </a:lnTo>
                  <a:lnTo>
                    <a:pt x="577770" y="192698"/>
                  </a:lnTo>
                  <a:lnTo>
                    <a:pt x="577336" y="199392"/>
                  </a:lnTo>
                  <a:lnTo>
                    <a:pt x="574841" y="206232"/>
                  </a:lnTo>
                  <a:lnTo>
                    <a:pt x="570542" y="213152"/>
                  </a:lnTo>
                  <a:lnTo>
                    <a:pt x="564698" y="220087"/>
                  </a:lnTo>
                  <a:lnTo>
                    <a:pt x="557567" y="226971"/>
                  </a:lnTo>
                  <a:lnTo>
                    <a:pt x="549407" y="233740"/>
                  </a:lnTo>
                  <a:lnTo>
                    <a:pt x="540477" y="240326"/>
                  </a:lnTo>
                  <a:lnTo>
                    <a:pt x="531035" y="246667"/>
                  </a:lnTo>
                  <a:lnTo>
                    <a:pt x="521340" y="252695"/>
                  </a:lnTo>
                  <a:lnTo>
                    <a:pt x="511650" y="258347"/>
                  </a:lnTo>
                  <a:lnTo>
                    <a:pt x="502222" y="263555"/>
                  </a:lnTo>
                  <a:lnTo>
                    <a:pt x="493317" y="268256"/>
                  </a:lnTo>
                  <a:lnTo>
                    <a:pt x="485191" y="272384"/>
                  </a:lnTo>
                  <a:lnTo>
                    <a:pt x="478103" y="275873"/>
                  </a:lnTo>
                  <a:lnTo>
                    <a:pt x="472313" y="278658"/>
                  </a:lnTo>
                  <a:lnTo>
                    <a:pt x="467641" y="28417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1" name="object 20"/>
            <p:cNvSpPr/>
            <p:nvPr/>
          </p:nvSpPr>
          <p:spPr>
            <a:xfrm>
              <a:off x="5398363" y="5441502"/>
              <a:ext cx="21196" cy="25301"/>
            </a:xfrm>
            <a:custGeom>
              <a:avLst/>
              <a:gdLst/>
              <a:ahLst/>
              <a:cxnLst/>
              <a:rect l="l" t="t" r="r" b="b"/>
              <a:pathLst>
                <a:path w="21196" h="25301">
                  <a:moveTo>
                    <a:pt x="0" y="13706"/>
                  </a:moveTo>
                  <a:lnTo>
                    <a:pt x="2349" y="22507"/>
                  </a:lnTo>
                  <a:lnTo>
                    <a:pt x="8420" y="25301"/>
                  </a:lnTo>
                  <a:lnTo>
                    <a:pt x="21196" y="22545"/>
                  </a:lnTo>
                  <a:lnTo>
                    <a:pt x="18859" y="11445"/>
                  </a:lnTo>
                  <a:lnTo>
                    <a:pt x="17640" y="5895"/>
                  </a:lnTo>
                  <a:lnTo>
                    <a:pt x="13738" y="0"/>
                  </a:lnTo>
                  <a:lnTo>
                    <a:pt x="4800" y="8689"/>
                  </a:lnTo>
                  <a:lnTo>
                    <a:pt x="0" y="1370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2" name="object 21"/>
            <p:cNvSpPr/>
            <p:nvPr/>
          </p:nvSpPr>
          <p:spPr>
            <a:xfrm>
              <a:off x="5418404" y="5453958"/>
              <a:ext cx="11788" cy="9173"/>
            </a:xfrm>
            <a:custGeom>
              <a:avLst/>
              <a:gdLst/>
              <a:ahLst/>
              <a:cxnLst/>
              <a:rect l="l" t="t" r="r" b="b"/>
              <a:pathLst>
                <a:path w="11788" h="9173">
                  <a:moveTo>
                    <a:pt x="10973" y="662"/>
                  </a:moveTo>
                  <a:lnTo>
                    <a:pt x="11788" y="0"/>
                  </a:lnTo>
                  <a:lnTo>
                    <a:pt x="0" y="4539"/>
                  </a:lnTo>
                  <a:lnTo>
                    <a:pt x="2029" y="9173"/>
                  </a:lnTo>
                  <a:lnTo>
                    <a:pt x="10973" y="66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3" name="object 22"/>
            <p:cNvSpPr/>
            <p:nvPr/>
          </p:nvSpPr>
          <p:spPr>
            <a:xfrm>
              <a:off x="6895960" y="4886921"/>
              <a:ext cx="223227" cy="104831"/>
            </a:xfrm>
            <a:custGeom>
              <a:avLst/>
              <a:gdLst/>
              <a:ahLst/>
              <a:cxnLst/>
              <a:rect l="l" t="t" r="r" b="b"/>
              <a:pathLst>
                <a:path w="223227" h="104831">
                  <a:moveTo>
                    <a:pt x="1816" y="87883"/>
                  </a:moveTo>
                  <a:lnTo>
                    <a:pt x="0" y="98844"/>
                  </a:lnTo>
                  <a:lnTo>
                    <a:pt x="10953" y="101473"/>
                  </a:lnTo>
                  <a:lnTo>
                    <a:pt x="22104" y="103380"/>
                  </a:lnTo>
                  <a:lnTo>
                    <a:pt x="33907" y="104495"/>
                  </a:lnTo>
                  <a:lnTo>
                    <a:pt x="46246" y="104831"/>
                  </a:lnTo>
                  <a:lnTo>
                    <a:pt x="59002" y="104397"/>
                  </a:lnTo>
                  <a:lnTo>
                    <a:pt x="72060" y="103203"/>
                  </a:lnTo>
                  <a:lnTo>
                    <a:pt x="85301" y="101260"/>
                  </a:lnTo>
                  <a:lnTo>
                    <a:pt x="98608" y="98577"/>
                  </a:lnTo>
                  <a:lnTo>
                    <a:pt x="111864" y="95166"/>
                  </a:lnTo>
                  <a:lnTo>
                    <a:pt x="124952" y="91035"/>
                  </a:lnTo>
                  <a:lnTo>
                    <a:pt x="137754" y="86195"/>
                  </a:lnTo>
                  <a:lnTo>
                    <a:pt x="150153" y="80657"/>
                  </a:lnTo>
                  <a:lnTo>
                    <a:pt x="162033" y="74430"/>
                  </a:lnTo>
                  <a:lnTo>
                    <a:pt x="173275" y="67525"/>
                  </a:lnTo>
                  <a:lnTo>
                    <a:pt x="183762" y="59952"/>
                  </a:lnTo>
                  <a:lnTo>
                    <a:pt x="193378" y="51721"/>
                  </a:lnTo>
                  <a:lnTo>
                    <a:pt x="202004" y="42842"/>
                  </a:lnTo>
                  <a:lnTo>
                    <a:pt x="209524" y="33325"/>
                  </a:lnTo>
                  <a:lnTo>
                    <a:pt x="215821" y="23181"/>
                  </a:lnTo>
                  <a:lnTo>
                    <a:pt x="220776" y="12420"/>
                  </a:lnTo>
                  <a:lnTo>
                    <a:pt x="223227" y="5968"/>
                  </a:lnTo>
                  <a:lnTo>
                    <a:pt x="215087" y="0"/>
                  </a:lnTo>
                  <a:lnTo>
                    <a:pt x="210299" y="5626"/>
                  </a:lnTo>
                  <a:lnTo>
                    <a:pt x="207422" y="8962"/>
                  </a:lnTo>
                  <a:lnTo>
                    <a:pt x="199231" y="17892"/>
                  </a:lnTo>
                  <a:lnTo>
                    <a:pt x="190539" y="26562"/>
                  </a:lnTo>
                  <a:lnTo>
                    <a:pt x="181379" y="34921"/>
                  </a:lnTo>
                  <a:lnTo>
                    <a:pt x="171781" y="42921"/>
                  </a:lnTo>
                  <a:lnTo>
                    <a:pt x="161776" y="50511"/>
                  </a:lnTo>
                  <a:lnTo>
                    <a:pt x="151396" y="57643"/>
                  </a:lnTo>
                  <a:lnTo>
                    <a:pt x="140671" y="64267"/>
                  </a:lnTo>
                  <a:lnTo>
                    <a:pt x="129634" y="70334"/>
                  </a:lnTo>
                  <a:lnTo>
                    <a:pt x="118314" y="75794"/>
                  </a:lnTo>
                  <a:lnTo>
                    <a:pt x="106745" y="80598"/>
                  </a:lnTo>
                  <a:lnTo>
                    <a:pt x="94956" y="84697"/>
                  </a:lnTo>
                  <a:lnTo>
                    <a:pt x="82978" y="88040"/>
                  </a:lnTo>
                  <a:lnTo>
                    <a:pt x="70845" y="90580"/>
                  </a:lnTo>
                  <a:lnTo>
                    <a:pt x="58585" y="92266"/>
                  </a:lnTo>
                  <a:lnTo>
                    <a:pt x="46231" y="93048"/>
                  </a:lnTo>
                  <a:lnTo>
                    <a:pt x="33814" y="92878"/>
                  </a:lnTo>
                  <a:lnTo>
                    <a:pt x="21365" y="91707"/>
                  </a:lnTo>
                  <a:lnTo>
                    <a:pt x="8915" y="89484"/>
                  </a:lnTo>
                  <a:lnTo>
                    <a:pt x="1816" y="8788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4" name="object 23"/>
            <p:cNvSpPr/>
            <p:nvPr/>
          </p:nvSpPr>
          <p:spPr>
            <a:xfrm>
              <a:off x="6903529" y="4831504"/>
              <a:ext cx="166921" cy="91840"/>
            </a:xfrm>
            <a:custGeom>
              <a:avLst/>
              <a:gdLst/>
              <a:ahLst/>
              <a:cxnLst/>
              <a:rect l="l" t="t" r="r" b="b"/>
              <a:pathLst>
                <a:path w="166921" h="91840">
                  <a:moveTo>
                    <a:pt x="6959" y="91320"/>
                  </a:moveTo>
                  <a:lnTo>
                    <a:pt x="18462" y="90031"/>
                  </a:lnTo>
                  <a:lnTo>
                    <a:pt x="31144" y="87884"/>
                  </a:lnTo>
                  <a:lnTo>
                    <a:pt x="43747" y="85004"/>
                  </a:lnTo>
                  <a:lnTo>
                    <a:pt x="56227" y="81417"/>
                  </a:lnTo>
                  <a:lnTo>
                    <a:pt x="68542" y="77151"/>
                  </a:lnTo>
                  <a:lnTo>
                    <a:pt x="80650" y="72231"/>
                  </a:lnTo>
                  <a:lnTo>
                    <a:pt x="92510" y="66684"/>
                  </a:lnTo>
                  <a:lnTo>
                    <a:pt x="104077" y="60538"/>
                  </a:lnTo>
                  <a:lnTo>
                    <a:pt x="115312" y="53817"/>
                  </a:lnTo>
                  <a:lnTo>
                    <a:pt x="126170" y="46550"/>
                  </a:lnTo>
                  <a:lnTo>
                    <a:pt x="136610" y="38762"/>
                  </a:lnTo>
                  <a:lnTo>
                    <a:pt x="146589" y="30481"/>
                  </a:lnTo>
                  <a:lnTo>
                    <a:pt x="156066" y="21731"/>
                  </a:lnTo>
                  <a:lnTo>
                    <a:pt x="164998" y="12542"/>
                  </a:lnTo>
                  <a:lnTo>
                    <a:pt x="166921" y="7191"/>
                  </a:lnTo>
                  <a:lnTo>
                    <a:pt x="162397" y="0"/>
                  </a:lnTo>
                  <a:lnTo>
                    <a:pt x="154114" y="616"/>
                  </a:lnTo>
                  <a:lnTo>
                    <a:pt x="151224" y="3086"/>
                  </a:lnTo>
                  <a:lnTo>
                    <a:pt x="141224" y="11453"/>
                  </a:lnTo>
                  <a:lnTo>
                    <a:pt x="131129" y="19572"/>
                  </a:lnTo>
                  <a:lnTo>
                    <a:pt x="120912" y="27405"/>
                  </a:lnTo>
                  <a:lnTo>
                    <a:pt x="110547" y="34914"/>
                  </a:lnTo>
                  <a:lnTo>
                    <a:pt x="100004" y="42060"/>
                  </a:lnTo>
                  <a:lnTo>
                    <a:pt x="89258" y="48805"/>
                  </a:lnTo>
                  <a:lnTo>
                    <a:pt x="78281" y="55112"/>
                  </a:lnTo>
                  <a:lnTo>
                    <a:pt x="67045" y="60941"/>
                  </a:lnTo>
                  <a:lnTo>
                    <a:pt x="55522" y="66255"/>
                  </a:lnTo>
                  <a:lnTo>
                    <a:pt x="43686" y="71015"/>
                  </a:lnTo>
                  <a:lnTo>
                    <a:pt x="31508" y="75184"/>
                  </a:lnTo>
                  <a:lnTo>
                    <a:pt x="18962" y="78722"/>
                  </a:lnTo>
                  <a:lnTo>
                    <a:pt x="6019" y="81591"/>
                  </a:lnTo>
                  <a:lnTo>
                    <a:pt x="0" y="82811"/>
                  </a:lnTo>
                  <a:lnTo>
                    <a:pt x="584" y="91840"/>
                  </a:lnTo>
                  <a:lnTo>
                    <a:pt x="6959" y="9132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5" name="object 24"/>
            <p:cNvSpPr/>
            <p:nvPr/>
          </p:nvSpPr>
          <p:spPr>
            <a:xfrm>
              <a:off x="6005741" y="4111963"/>
              <a:ext cx="176390" cy="124591"/>
            </a:xfrm>
            <a:custGeom>
              <a:avLst/>
              <a:gdLst/>
              <a:ahLst/>
              <a:cxnLst/>
              <a:rect l="l" t="t" r="r" b="b"/>
              <a:pathLst>
                <a:path w="176390" h="124591">
                  <a:moveTo>
                    <a:pt x="11507" y="80556"/>
                  </a:moveTo>
                  <a:lnTo>
                    <a:pt x="5654" y="92086"/>
                  </a:lnTo>
                  <a:lnTo>
                    <a:pt x="1770" y="104599"/>
                  </a:lnTo>
                  <a:lnTo>
                    <a:pt x="165" y="118152"/>
                  </a:lnTo>
                  <a:lnTo>
                    <a:pt x="0" y="124553"/>
                  </a:lnTo>
                  <a:lnTo>
                    <a:pt x="10109" y="124591"/>
                  </a:lnTo>
                  <a:lnTo>
                    <a:pt x="11252" y="118571"/>
                  </a:lnTo>
                  <a:lnTo>
                    <a:pt x="13498" y="109172"/>
                  </a:lnTo>
                  <a:lnTo>
                    <a:pt x="18316" y="96874"/>
                  </a:lnTo>
                  <a:lnTo>
                    <a:pt x="24864" y="85612"/>
                  </a:lnTo>
                  <a:lnTo>
                    <a:pt x="32908" y="75359"/>
                  </a:lnTo>
                  <a:lnTo>
                    <a:pt x="42215" y="66088"/>
                  </a:lnTo>
                  <a:lnTo>
                    <a:pt x="52551" y="57775"/>
                  </a:lnTo>
                  <a:lnTo>
                    <a:pt x="63683" y="50391"/>
                  </a:lnTo>
                  <a:lnTo>
                    <a:pt x="75378" y="43911"/>
                  </a:lnTo>
                  <a:lnTo>
                    <a:pt x="87401" y="38307"/>
                  </a:lnTo>
                  <a:lnTo>
                    <a:pt x="96299" y="34798"/>
                  </a:lnTo>
                  <a:lnTo>
                    <a:pt x="108447" y="30845"/>
                  </a:lnTo>
                  <a:lnTo>
                    <a:pt x="120681" y="27533"/>
                  </a:lnTo>
                  <a:lnTo>
                    <a:pt x="132961" y="24559"/>
                  </a:lnTo>
                  <a:lnTo>
                    <a:pt x="145244" y="21625"/>
                  </a:lnTo>
                  <a:lnTo>
                    <a:pt x="157490" y="18430"/>
                  </a:lnTo>
                  <a:lnTo>
                    <a:pt x="169659" y="14673"/>
                  </a:lnTo>
                  <a:lnTo>
                    <a:pt x="176390" y="12349"/>
                  </a:lnTo>
                  <a:lnTo>
                    <a:pt x="175285" y="2138"/>
                  </a:lnTo>
                  <a:lnTo>
                    <a:pt x="168389" y="931"/>
                  </a:lnTo>
                  <a:lnTo>
                    <a:pt x="164410" y="363"/>
                  </a:lnTo>
                  <a:lnTo>
                    <a:pt x="152703" y="0"/>
                  </a:lnTo>
                  <a:lnTo>
                    <a:pt x="140497" y="1281"/>
                  </a:lnTo>
                  <a:lnTo>
                    <a:pt x="128010" y="3962"/>
                  </a:lnTo>
                  <a:lnTo>
                    <a:pt x="115457" y="7798"/>
                  </a:lnTo>
                  <a:lnTo>
                    <a:pt x="103055" y="12545"/>
                  </a:lnTo>
                  <a:lnTo>
                    <a:pt x="91021" y="17958"/>
                  </a:lnTo>
                  <a:lnTo>
                    <a:pt x="79570" y="23792"/>
                  </a:lnTo>
                  <a:lnTo>
                    <a:pt x="68918" y="29801"/>
                  </a:lnTo>
                  <a:lnTo>
                    <a:pt x="59283" y="35742"/>
                  </a:lnTo>
                  <a:lnTo>
                    <a:pt x="48398" y="43118"/>
                  </a:lnTo>
                  <a:lnTo>
                    <a:pt x="37774" y="51290"/>
                  </a:lnTo>
                  <a:lnTo>
                    <a:pt x="27877" y="60215"/>
                  </a:lnTo>
                  <a:lnTo>
                    <a:pt x="19018" y="69951"/>
                  </a:lnTo>
                  <a:lnTo>
                    <a:pt x="11507" y="8055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6" name="object 25"/>
            <p:cNvSpPr/>
            <p:nvPr/>
          </p:nvSpPr>
          <p:spPr>
            <a:xfrm>
              <a:off x="6047625" y="4171376"/>
              <a:ext cx="118148" cy="65889"/>
            </a:xfrm>
            <a:custGeom>
              <a:avLst/>
              <a:gdLst/>
              <a:ahLst/>
              <a:cxnLst/>
              <a:rect l="l" t="t" r="r" b="b"/>
              <a:pathLst>
                <a:path w="118148" h="65889">
                  <a:moveTo>
                    <a:pt x="8699" y="65889"/>
                  </a:moveTo>
                  <a:lnTo>
                    <a:pt x="11328" y="60504"/>
                  </a:lnTo>
                  <a:lnTo>
                    <a:pt x="17431" y="51054"/>
                  </a:lnTo>
                  <a:lnTo>
                    <a:pt x="26718" y="42011"/>
                  </a:lnTo>
                  <a:lnTo>
                    <a:pt x="37718" y="34741"/>
                  </a:lnTo>
                  <a:lnTo>
                    <a:pt x="49679" y="29068"/>
                  </a:lnTo>
                  <a:lnTo>
                    <a:pt x="61848" y="24817"/>
                  </a:lnTo>
                  <a:lnTo>
                    <a:pt x="75138" y="21893"/>
                  </a:lnTo>
                  <a:lnTo>
                    <a:pt x="87684" y="20252"/>
                  </a:lnTo>
                  <a:lnTo>
                    <a:pt x="100156" y="18586"/>
                  </a:lnTo>
                  <a:lnTo>
                    <a:pt x="112369" y="15838"/>
                  </a:lnTo>
                  <a:lnTo>
                    <a:pt x="118059" y="14136"/>
                  </a:lnTo>
                  <a:lnTo>
                    <a:pt x="118148" y="5678"/>
                  </a:lnTo>
                  <a:lnTo>
                    <a:pt x="112953" y="3329"/>
                  </a:lnTo>
                  <a:lnTo>
                    <a:pt x="112143" y="2976"/>
                  </a:lnTo>
                  <a:lnTo>
                    <a:pt x="101108" y="184"/>
                  </a:lnTo>
                  <a:lnTo>
                    <a:pt x="88879" y="0"/>
                  </a:lnTo>
                  <a:lnTo>
                    <a:pt x="76132" y="1867"/>
                  </a:lnTo>
                  <a:lnTo>
                    <a:pt x="63538" y="5229"/>
                  </a:lnTo>
                  <a:lnTo>
                    <a:pt x="51771" y="9530"/>
                  </a:lnTo>
                  <a:lnTo>
                    <a:pt x="41503" y="14212"/>
                  </a:lnTo>
                  <a:lnTo>
                    <a:pt x="33823" y="18265"/>
                  </a:lnTo>
                  <a:lnTo>
                    <a:pt x="22644" y="25441"/>
                  </a:lnTo>
                  <a:lnTo>
                    <a:pt x="13012" y="34055"/>
                  </a:lnTo>
                  <a:lnTo>
                    <a:pt x="5635" y="44527"/>
                  </a:lnTo>
                  <a:lnTo>
                    <a:pt x="1219" y="57278"/>
                  </a:lnTo>
                  <a:lnTo>
                    <a:pt x="0" y="63323"/>
                  </a:lnTo>
                  <a:lnTo>
                    <a:pt x="8699" y="6588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7" name="object 26"/>
            <p:cNvSpPr/>
            <p:nvPr/>
          </p:nvSpPr>
          <p:spPr>
            <a:xfrm>
              <a:off x="5408935" y="5005006"/>
              <a:ext cx="541484" cy="251167"/>
            </a:xfrm>
            <a:custGeom>
              <a:avLst/>
              <a:gdLst/>
              <a:ahLst/>
              <a:cxnLst/>
              <a:rect l="l" t="t" r="r" b="b"/>
              <a:pathLst>
                <a:path w="541484" h="251167">
                  <a:moveTo>
                    <a:pt x="1734" y="239623"/>
                  </a:moveTo>
                  <a:lnTo>
                    <a:pt x="1168" y="239993"/>
                  </a:lnTo>
                  <a:lnTo>
                    <a:pt x="0" y="248297"/>
                  </a:lnTo>
                  <a:lnTo>
                    <a:pt x="7779" y="251167"/>
                  </a:lnTo>
                  <a:lnTo>
                    <a:pt x="20457" y="244836"/>
                  </a:lnTo>
                  <a:lnTo>
                    <a:pt x="33175" y="238571"/>
                  </a:lnTo>
                  <a:lnTo>
                    <a:pt x="45930" y="232367"/>
                  </a:lnTo>
                  <a:lnTo>
                    <a:pt x="58719" y="226221"/>
                  </a:lnTo>
                  <a:lnTo>
                    <a:pt x="71538" y="220127"/>
                  </a:lnTo>
                  <a:lnTo>
                    <a:pt x="84385" y="214079"/>
                  </a:lnTo>
                  <a:lnTo>
                    <a:pt x="97255" y="208074"/>
                  </a:lnTo>
                  <a:lnTo>
                    <a:pt x="110146" y="202107"/>
                  </a:lnTo>
                  <a:lnTo>
                    <a:pt x="123055" y="196172"/>
                  </a:lnTo>
                  <a:lnTo>
                    <a:pt x="135978" y="190265"/>
                  </a:lnTo>
                  <a:lnTo>
                    <a:pt x="148911" y="184380"/>
                  </a:lnTo>
                  <a:lnTo>
                    <a:pt x="161853" y="178514"/>
                  </a:lnTo>
                  <a:lnTo>
                    <a:pt x="174799" y="172660"/>
                  </a:lnTo>
                  <a:lnTo>
                    <a:pt x="187746" y="166816"/>
                  </a:lnTo>
                  <a:lnTo>
                    <a:pt x="200691" y="160974"/>
                  </a:lnTo>
                  <a:lnTo>
                    <a:pt x="213630" y="155131"/>
                  </a:lnTo>
                  <a:lnTo>
                    <a:pt x="226562" y="149282"/>
                  </a:lnTo>
                  <a:lnTo>
                    <a:pt x="239481" y="143421"/>
                  </a:lnTo>
                  <a:lnTo>
                    <a:pt x="252385" y="137545"/>
                  </a:lnTo>
                  <a:lnTo>
                    <a:pt x="265271" y="131648"/>
                  </a:lnTo>
                  <a:lnTo>
                    <a:pt x="275493" y="126961"/>
                  </a:lnTo>
                  <a:lnTo>
                    <a:pt x="287037" y="121674"/>
                  </a:lnTo>
                  <a:lnTo>
                    <a:pt x="298583" y="116394"/>
                  </a:lnTo>
                  <a:lnTo>
                    <a:pt x="310134" y="111121"/>
                  </a:lnTo>
                  <a:lnTo>
                    <a:pt x="321689" y="105858"/>
                  </a:lnTo>
                  <a:lnTo>
                    <a:pt x="333250" y="100606"/>
                  </a:lnTo>
                  <a:lnTo>
                    <a:pt x="344818" y="95368"/>
                  </a:lnTo>
                  <a:lnTo>
                    <a:pt x="356393" y="90144"/>
                  </a:lnTo>
                  <a:lnTo>
                    <a:pt x="367976" y="84937"/>
                  </a:lnTo>
                  <a:lnTo>
                    <a:pt x="379569" y="79749"/>
                  </a:lnTo>
                  <a:lnTo>
                    <a:pt x="391171" y="74580"/>
                  </a:lnTo>
                  <a:lnTo>
                    <a:pt x="402785" y="69433"/>
                  </a:lnTo>
                  <a:lnTo>
                    <a:pt x="414410" y="64310"/>
                  </a:lnTo>
                  <a:lnTo>
                    <a:pt x="426048" y="59211"/>
                  </a:lnTo>
                  <a:lnTo>
                    <a:pt x="437699" y="54140"/>
                  </a:lnTo>
                  <a:lnTo>
                    <a:pt x="439310" y="53435"/>
                  </a:lnTo>
                  <a:lnTo>
                    <a:pt x="450591" y="48280"/>
                  </a:lnTo>
                  <a:lnTo>
                    <a:pt x="462062" y="42793"/>
                  </a:lnTo>
                  <a:lnTo>
                    <a:pt x="473692" y="37175"/>
                  </a:lnTo>
                  <a:lnTo>
                    <a:pt x="485449" y="31629"/>
                  </a:lnTo>
                  <a:lnTo>
                    <a:pt x="497301" y="26358"/>
                  </a:lnTo>
                  <a:lnTo>
                    <a:pt x="509218" y="21562"/>
                  </a:lnTo>
                  <a:lnTo>
                    <a:pt x="521166" y="17446"/>
                  </a:lnTo>
                  <a:lnTo>
                    <a:pt x="533114" y="14211"/>
                  </a:lnTo>
                  <a:lnTo>
                    <a:pt x="541484" y="12318"/>
                  </a:lnTo>
                  <a:lnTo>
                    <a:pt x="540900" y="0"/>
                  </a:lnTo>
                  <a:lnTo>
                    <a:pt x="531844" y="584"/>
                  </a:lnTo>
                  <a:lnTo>
                    <a:pt x="521953" y="1766"/>
                  </a:lnTo>
                  <a:lnTo>
                    <a:pt x="509709" y="4556"/>
                  </a:lnTo>
                  <a:lnTo>
                    <a:pt x="497369" y="8524"/>
                  </a:lnTo>
                  <a:lnTo>
                    <a:pt x="485056" y="13345"/>
                  </a:lnTo>
                  <a:lnTo>
                    <a:pt x="472893" y="18695"/>
                  </a:lnTo>
                  <a:lnTo>
                    <a:pt x="461006" y="24249"/>
                  </a:lnTo>
                  <a:lnTo>
                    <a:pt x="449517" y="29682"/>
                  </a:lnTo>
                  <a:lnTo>
                    <a:pt x="438550" y="34671"/>
                  </a:lnTo>
                  <a:lnTo>
                    <a:pt x="432977" y="37101"/>
                  </a:lnTo>
                  <a:lnTo>
                    <a:pt x="421341" y="42201"/>
                  </a:lnTo>
                  <a:lnTo>
                    <a:pt x="409718" y="47325"/>
                  </a:lnTo>
                  <a:lnTo>
                    <a:pt x="398107" y="52474"/>
                  </a:lnTo>
                  <a:lnTo>
                    <a:pt x="386507" y="57645"/>
                  </a:lnTo>
                  <a:lnTo>
                    <a:pt x="374918" y="62837"/>
                  </a:lnTo>
                  <a:lnTo>
                    <a:pt x="363339" y="68048"/>
                  </a:lnTo>
                  <a:lnTo>
                    <a:pt x="351768" y="73278"/>
                  </a:lnTo>
                  <a:lnTo>
                    <a:pt x="340204" y="78523"/>
                  </a:lnTo>
                  <a:lnTo>
                    <a:pt x="328647" y="83783"/>
                  </a:lnTo>
                  <a:lnTo>
                    <a:pt x="317096" y="89057"/>
                  </a:lnTo>
                  <a:lnTo>
                    <a:pt x="305549" y="94342"/>
                  </a:lnTo>
                  <a:lnTo>
                    <a:pt x="294006" y="99637"/>
                  </a:lnTo>
                  <a:lnTo>
                    <a:pt x="282467" y="104941"/>
                  </a:lnTo>
                  <a:lnTo>
                    <a:pt x="270928" y="110253"/>
                  </a:lnTo>
                  <a:lnTo>
                    <a:pt x="259391" y="115570"/>
                  </a:lnTo>
                  <a:lnTo>
                    <a:pt x="246471" y="121503"/>
                  </a:lnTo>
                  <a:lnTo>
                    <a:pt x="233502" y="127402"/>
                  </a:lnTo>
                  <a:lnTo>
                    <a:pt x="220493" y="133276"/>
                  </a:lnTo>
                  <a:lnTo>
                    <a:pt x="207453" y="139137"/>
                  </a:lnTo>
                  <a:lnTo>
                    <a:pt x="194390" y="144993"/>
                  </a:lnTo>
                  <a:lnTo>
                    <a:pt x="181314" y="150857"/>
                  </a:lnTo>
                  <a:lnTo>
                    <a:pt x="168233" y="156739"/>
                  </a:lnTo>
                  <a:lnTo>
                    <a:pt x="155155" y="162649"/>
                  </a:lnTo>
                  <a:lnTo>
                    <a:pt x="142091" y="168598"/>
                  </a:lnTo>
                  <a:lnTo>
                    <a:pt x="129048" y="174596"/>
                  </a:lnTo>
                  <a:lnTo>
                    <a:pt x="116035" y="180654"/>
                  </a:lnTo>
                  <a:lnTo>
                    <a:pt x="103062" y="186783"/>
                  </a:lnTo>
                  <a:lnTo>
                    <a:pt x="90136" y="192993"/>
                  </a:lnTo>
                  <a:lnTo>
                    <a:pt x="77267" y="199295"/>
                  </a:lnTo>
                  <a:lnTo>
                    <a:pt x="64463" y="205699"/>
                  </a:lnTo>
                  <a:lnTo>
                    <a:pt x="51734" y="212215"/>
                  </a:lnTo>
                  <a:lnTo>
                    <a:pt x="39088" y="218856"/>
                  </a:lnTo>
                  <a:lnTo>
                    <a:pt x="26533" y="225630"/>
                  </a:lnTo>
                  <a:lnTo>
                    <a:pt x="14079" y="232549"/>
                  </a:lnTo>
                  <a:lnTo>
                    <a:pt x="1734" y="23962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8" name="object 27"/>
            <p:cNvSpPr/>
            <p:nvPr/>
          </p:nvSpPr>
          <p:spPr>
            <a:xfrm>
              <a:off x="5591433" y="5036616"/>
              <a:ext cx="517118" cy="285877"/>
            </a:xfrm>
            <a:custGeom>
              <a:avLst/>
              <a:gdLst/>
              <a:ahLst/>
              <a:cxnLst/>
              <a:rect l="l" t="t" r="r" b="b"/>
              <a:pathLst>
                <a:path w="517118" h="285876">
                  <a:moveTo>
                    <a:pt x="0" y="277307"/>
                  </a:moveTo>
                  <a:lnTo>
                    <a:pt x="1412" y="285295"/>
                  </a:lnTo>
                  <a:lnTo>
                    <a:pt x="9634" y="285876"/>
                  </a:lnTo>
                  <a:lnTo>
                    <a:pt x="21601" y="277939"/>
                  </a:lnTo>
                  <a:lnTo>
                    <a:pt x="33754" y="270190"/>
                  </a:lnTo>
                  <a:lnTo>
                    <a:pt x="46078" y="262617"/>
                  </a:lnTo>
                  <a:lnTo>
                    <a:pt x="58555" y="255205"/>
                  </a:lnTo>
                  <a:lnTo>
                    <a:pt x="71169" y="247940"/>
                  </a:lnTo>
                  <a:lnTo>
                    <a:pt x="83903" y="240809"/>
                  </a:lnTo>
                  <a:lnTo>
                    <a:pt x="96741" y="233797"/>
                  </a:lnTo>
                  <a:lnTo>
                    <a:pt x="109666" y="226891"/>
                  </a:lnTo>
                  <a:lnTo>
                    <a:pt x="122662" y="220076"/>
                  </a:lnTo>
                  <a:lnTo>
                    <a:pt x="135712" y="213339"/>
                  </a:lnTo>
                  <a:lnTo>
                    <a:pt x="148799" y="206665"/>
                  </a:lnTo>
                  <a:lnTo>
                    <a:pt x="161908" y="200041"/>
                  </a:lnTo>
                  <a:lnTo>
                    <a:pt x="175022" y="193452"/>
                  </a:lnTo>
                  <a:lnTo>
                    <a:pt x="188123" y="186885"/>
                  </a:lnTo>
                  <a:lnTo>
                    <a:pt x="201196" y="180326"/>
                  </a:lnTo>
                  <a:lnTo>
                    <a:pt x="214223" y="173760"/>
                  </a:lnTo>
                  <a:lnTo>
                    <a:pt x="227189" y="167174"/>
                  </a:lnTo>
                  <a:lnTo>
                    <a:pt x="240077" y="160554"/>
                  </a:lnTo>
                  <a:lnTo>
                    <a:pt x="252870" y="153885"/>
                  </a:lnTo>
                  <a:lnTo>
                    <a:pt x="265552" y="147154"/>
                  </a:lnTo>
                  <a:lnTo>
                    <a:pt x="278077" y="140496"/>
                  </a:lnTo>
                  <a:lnTo>
                    <a:pt x="290626" y="133866"/>
                  </a:lnTo>
                  <a:lnTo>
                    <a:pt x="303193" y="127259"/>
                  </a:lnTo>
                  <a:lnTo>
                    <a:pt x="315775" y="120666"/>
                  </a:lnTo>
                  <a:lnTo>
                    <a:pt x="328366" y="114082"/>
                  </a:lnTo>
                  <a:lnTo>
                    <a:pt x="340962" y="107499"/>
                  </a:lnTo>
                  <a:lnTo>
                    <a:pt x="353559" y="100911"/>
                  </a:lnTo>
                  <a:lnTo>
                    <a:pt x="366151" y="94311"/>
                  </a:lnTo>
                  <a:lnTo>
                    <a:pt x="378734" y="87691"/>
                  </a:lnTo>
                  <a:lnTo>
                    <a:pt x="391304" y="81046"/>
                  </a:lnTo>
                  <a:lnTo>
                    <a:pt x="403856" y="74368"/>
                  </a:lnTo>
                  <a:lnTo>
                    <a:pt x="416385" y="67651"/>
                  </a:lnTo>
                  <a:lnTo>
                    <a:pt x="428887" y="60887"/>
                  </a:lnTo>
                  <a:lnTo>
                    <a:pt x="441356" y="54070"/>
                  </a:lnTo>
                  <a:lnTo>
                    <a:pt x="453790" y="47194"/>
                  </a:lnTo>
                  <a:lnTo>
                    <a:pt x="466182" y="40250"/>
                  </a:lnTo>
                  <a:lnTo>
                    <a:pt x="478528" y="33233"/>
                  </a:lnTo>
                  <a:lnTo>
                    <a:pt x="490824" y="26135"/>
                  </a:lnTo>
                  <a:lnTo>
                    <a:pt x="503065" y="18950"/>
                  </a:lnTo>
                  <a:lnTo>
                    <a:pt x="515246" y="11671"/>
                  </a:lnTo>
                  <a:lnTo>
                    <a:pt x="517118" y="3197"/>
                  </a:lnTo>
                  <a:lnTo>
                    <a:pt x="509125" y="0"/>
                  </a:lnTo>
                  <a:lnTo>
                    <a:pt x="496031" y="5568"/>
                  </a:lnTo>
                  <a:lnTo>
                    <a:pt x="483000" y="11345"/>
                  </a:lnTo>
                  <a:lnTo>
                    <a:pt x="470030" y="17313"/>
                  </a:lnTo>
                  <a:lnTo>
                    <a:pt x="457116" y="23456"/>
                  </a:lnTo>
                  <a:lnTo>
                    <a:pt x="444256" y="29760"/>
                  </a:lnTo>
                  <a:lnTo>
                    <a:pt x="431445" y="36207"/>
                  </a:lnTo>
                  <a:lnTo>
                    <a:pt x="418681" y="42782"/>
                  </a:lnTo>
                  <a:lnTo>
                    <a:pt x="405959" y="49470"/>
                  </a:lnTo>
                  <a:lnTo>
                    <a:pt x="393276" y="56253"/>
                  </a:lnTo>
                  <a:lnTo>
                    <a:pt x="380630" y="63117"/>
                  </a:lnTo>
                  <a:lnTo>
                    <a:pt x="368015" y="70045"/>
                  </a:lnTo>
                  <a:lnTo>
                    <a:pt x="355429" y="77021"/>
                  </a:lnTo>
                  <a:lnTo>
                    <a:pt x="342868" y="84030"/>
                  </a:lnTo>
                  <a:lnTo>
                    <a:pt x="330329" y="91055"/>
                  </a:lnTo>
                  <a:lnTo>
                    <a:pt x="317808" y="98081"/>
                  </a:lnTo>
                  <a:lnTo>
                    <a:pt x="305302" y="105092"/>
                  </a:lnTo>
                  <a:lnTo>
                    <a:pt x="292807" y="112072"/>
                  </a:lnTo>
                  <a:lnTo>
                    <a:pt x="280320" y="119004"/>
                  </a:lnTo>
                  <a:lnTo>
                    <a:pt x="267836" y="125873"/>
                  </a:lnTo>
                  <a:lnTo>
                    <a:pt x="255354" y="132664"/>
                  </a:lnTo>
                  <a:lnTo>
                    <a:pt x="241913" y="139906"/>
                  </a:lnTo>
                  <a:lnTo>
                    <a:pt x="230733" y="145923"/>
                  </a:lnTo>
                  <a:lnTo>
                    <a:pt x="219551" y="151938"/>
                  </a:lnTo>
                  <a:lnTo>
                    <a:pt x="208367" y="157954"/>
                  </a:lnTo>
                  <a:lnTo>
                    <a:pt x="197184" y="163974"/>
                  </a:lnTo>
                  <a:lnTo>
                    <a:pt x="186003" y="170002"/>
                  </a:lnTo>
                  <a:lnTo>
                    <a:pt x="174826" y="176038"/>
                  </a:lnTo>
                  <a:lnTo>
                    <a:pt x="163655" y="182087"/>
                  </a:lnTo>
                  <a:lnTo>
                    <a:pt x="152492" y="188150"/>
                  </a:lnTo>
                  <a:lnTo>
                    <a:pt x="141339" y="194231"/>
                  </a:lnTo>
                  <a:lnTo>
                    <a:pt x="130197" y="200332"/>
                  </a:lnTo>
                  <a:lnTo>
                    <a:pt x="119069" y="206456"/>
                  </a:lnTo>
                  <a:lnTo>
                    <a:pt x="107956" y="212606"/>
                  </a:lnTo>
                  <a:lnTo>
                    <a:pt x="96860" y="218784"/>
                  </a:lnTo>
                  <a:lnTo>
                    <a:pt x="85783" y="224993"/>
                  </a:lnTo>
                  <a:lnTo>
                    <a:pt x="78369" y="229076"/>
                  </a:lnTo>
                  <a:lnTo>
                    <a:pt x="67201" y="234987"/>
                  </a:lnTo>
                  <a:lnTo>
                    <a:pt x="55819" y="240916"/>
                  </a:lnTo>
                  <a:lnTo>
                    <a:pt x="44402" y="246979"/>
                  </a:lnTo>
                  <a:lnTo>
                    <a:pt x="33126" y="253290"/>
                  </a:lnTo>
                  <a:lnTo>
                    <a:pt x="22168" y="259963"/>
                  </a:lnTo>
                  <a:lnTo>
                    <a:pt x="11705" y="267113"/>
                  </a:lnTo>
                  <a:lnTo>
                    <a:pt x="1912" y="274853"/>
                  </a:lnTo>
                  <a:lnTo>
                    <a:pt x="0" y="27730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9" name="object 28"/>
            <p:cNvSpPr/>
            <p:nvPr/>
          </p:nvSpPr>
          <p:spPr>
            <a:xfrm>
              <a:off x="5858433" y="5076164"/>
              <a:ext cx="411396" cy="252177"/>
            </a:xfrm>
            <a:custGeom>
              <a:avLst/>
              <a:gdLst/>
              <a:ahLst/>
              <a:cxnLst/>
              <a:rect l="l" t="t" r="r" b="b"/>
              <a:pathLst>
                <a:path w="411396" h="252177">
                  <a:moveTo>
                    <a:pt x="16308" y="230422"/>
                  </a:moveTo>
                  <a:lnTo>
                    <a:pt x="3797" y="237985"/>
                  </a:lnTo>
                  <a:lnTo>
                    <a:pt x="3596" y="238109"/>
                  </a:lnTo>
                  <a:lnTo>
                    <a:pt x="0" y="245529"/>
                  </a:lnTo>
                  <a:lnTo>
                    <a:pt x="4754" y="252177"/>
                  </a:lnTo>
                  <a:lnTo>
                    <a:pt x="13551" y="252006"/>
                  </a:lnTo>
                  <a:lnTo>
                    <a:pt x="33369" y="240158"/>
                  </a:lnTo>
                  <a:lnTo>
                    <a:pt x="53259" y="228378"/>
                  </a:lnTo>
                  <a:lnTo>
                    <a:pt x="73209" y="216650"/>
                  </a:lnTo>
                  <a:lnTo>
                    <a:pt x="93206" y="204961"/>
                  </a:lnTo>
                  <a:lnTo>
                    <a:pt x="113239" y="193297"/>
                  </a:lnTo>
                  <a:lnTo>
                    <a:pt x="133296" y="181644"/>
                  </a:lnTo>
                  <a:lnTo>
                    <a:pt x="153363" y="169988"/>
                  </a:lnTo>
                  <a:lnTo>
                    <a:pt x="173429" y="158315"/>
                  </a:lnTo>
                  <a:lnTo>
                    <a:pt x="193481" y="146610"/>
                  </a:lnTo>
                  <a:lnTo>
                    <a:pt x="213508" y="134861"/>
                  </a:lnTo>
                  <a:lnTo>
                    <a:pt x="233496" y="123052"/>
                  </a:lnTo>
                  <a:lnTo>
                    <a:pt x="253435" y="111171"/>
                  </a:lnTo>
                  <a:lnTo>
                    <a:pt x="273310" y="99202"/>
                  </a:lnTo>
                  <a:lnTo>
                    <a:pt x="293112" y="87132"/>
                  </a:lnTo>
                  <a:lnTo>
                    <a:pt x="312826" y="74948"/>
                  </a:lnTo>
                  <a:lnTo>
                    <a:pt x="332441" y="62634"/>
                  </a:lnTo>
                  <a:lnTo>
                    <a:pt x="351944" y="50178"/>
                  </a:lnTo>
                  <a:lnTo>
                    <a:pt x="371324" y="37564"/>
                  </a:lnTo>
                  <a:lnTo>
                    <a:pt x="390568" y="24780"/>
                  </a:lnTo>
                  <a:lnTo>
                    <a:pt x="409664" y="11811"/>
                  </a:lnTo>
                  <a:lnTo>
                    <a:pt x="411396" y="2807"/>
                  </a:lnTo>
                  <a:lnTo>
                    <a:pt x="403479" y="0"/>
                  </a:lnTo>
                  <a:lnTo>
                    <a:pt x="385417" y="9034"/>
                  </a:lnTo>
                  <a:lnTo>
                    <a:pt x="374215" y="14975"/>
                  </a:lnTo>
                  <a:lnTo>
                    <a:pt x="363087" y="21102"/>
                  </a:lnTo>
                  <a:lnTo>
                    <a:pt x="352024" y="27390"/>
                  </a:lnTo>
                  <a:lnTo>
                    <a:pt x="341021" y="33812"/>
                  </a:lnTo>
                  <a:lnTo>
                    <a:pt x="330069" y="40342"/>
                  </a:lnTo>
                  <a:lnTo>
                    <a:pt x="319162" y="46955"/>
                  </a:lnTo>
                  <a:lnTo>
                    <a:pt x="308292" y="53623"/>
                  </a:lnTo>
                  <a:lnTo>
                    <a:pt x="297451" y="60320"/>
                  </a:lnTo>
                  <a:lnTo>
                    <a:pt x="286633" y="67021"/>
                  </a:lnTo>
                  <a:lnTo>
                    <a:pt x="275830" y="73699"/>
                  </a:lnTo>
                  <a:lnTo>
                    <a:pt x="265035" y="80327"/>
                  </a:lnTo>
                  <a:lnTo>
                    <a:pt x="254241" y="86880"/>
                  </a:lnTo>
                  <a:lnTo>
                    <a:pt x="241711" y="94430"/>
                  </a:lnTo>
                  <a:lnTo>
                    <a:pt x="229180" y="101980"/>
                  </a:lnTo>
                  <a:lnTo>
                    <a:pt x="216651" y="109531"/>
                  </a:lnTo>
                  <a:lnTo>
                    <a:pt x="204122" y="117082"/>
                  </a:lnTo>
                  <a:lnTo>
                    <a:pt x="191594" y="124633"/>
                  </a:lnTo>
                  <a:lnTo>
                    <a:pt x="179067" y="132185"/>
                  </a:lnTo>
                  <a:lnTo>
                    <a:pt x="166540" y="139738"/>
                  </a:lnTo>
                  <a:lnTo>
                    <a:pt x="154015" y="147291"/>
                  </a:lnTo>
                  <a:lnTo>
                    <a:pt x="141490" y="154845"/>
                  </a:lnTo>
                  <a:lnTo>
                    <a:pt x="128967" y="162399"/>
                  </a:lnTo>
                  <a:lnTo>
                    <a:pt x="116444" y="169954"/>
                  </a:lnTo>
                  <a:lnTo>
                    <a:pt x="103923" y="177510"/>
                  </a:lnTo>
                  <a:lnTo>
                    <a:pt x="91403" y="185067"/>
                  </a:lnTo>
                  <a:lnTo>
                    <a:pt x="78884" y="192624"/>
                  </a:lnTo>
                  <a:lnTo>
                    <a:pt x="66366" y="200182"/>
                  </a:lnTo>
                  <a:lnTo>
                    <a:pt x="53850" y="207741"/>
                  </a:lnTo>
                  <a:lnTo>
                    <a:pt x="41334" y="215300"/>
                  </a:lnTo>
                  <a:lnTo>
                    <a:pt x="28821" y="222861"/>
                  </a:lnTo>
                  <a:lnTo>
                    <a:pt x="16308" y="23042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0" name="object 29"/>
            <p:cNvSpPr/>
            <p:nvPr/>
          </p:nvSpPr>
          <p:spPr>
            <a:xfrm>
              <a:off x="6010133" y="5106974"/>
              <a:ext cx="419127" cy="275610"/>
            </a:xfrm>
            <a:custGeom>
              <a:avLst/>
              <a:gdLst/>
              <a:ahLst/>
              <a:cxnLst/>
              <a:rect l="l" t="t" r="r" b="b"/>
              <a:pathLst>
                <a:path w="419127" h="275610">
                  <a:moveTo>
                    <a:pt x="15952" y="252646"/>
                  </a:moveTo>
                  <a:lnTo>
                    <a:pt x="3583" y="260997"/>
                  </a:lnTo>
                  <a:lnTo>
                    <a:pt x="3163" y="261294"/>
                  </a:lnTo>
                  <a:lnTo>
                    <a:pt x="0" y="269045"/>
                  </a:lnTo>
                  <a:lnTo>
                    <a:pt x="4834" y="275610"/>
                  </a:lnTo>
                  <a:lnTo>
                    <a:pt x="13451" y="275132"/>
                  </a:lnTo>
                  <a:lnTo>
                    <a:pt x="33358" y="262153"/>
                  </a:lnTo>
                  <a:lnTo>
                    <a:pt x="53220" y="249040"/>
                  </a:lnTo>
                  <a:lnTo>
                    <a:pt x="73046" y="235813"/>
                  </a:lnTo>
                  <a:lnTo>
                    <a:pt x="92845" y="222493"/>
                  </a:lnTo>
                  <a:lnTo>
                    <a:pt x="112626" y="209102"/>
                  </a:lnTo>
                  <a:lnTo>
                    <a:pt x="132397" y="195661"/>
                  </a:lnTo>
                  <a:lnTo>
                    <a:pt x="152166" y="182191"/>
                  </a:lnTo>
                  <a:lnTo>
                    <a:pt x="171944" y="168714"/>
                  </a:lnTo>
                  <a:lnTo>
                    <a:pt x="191738" y="155249"/>
                  </a:lnTo>
                  <a:lnTo>
                    <a:pt x="211557" y="141819"/>
                  </a:lnTo>
                  <a:lnTo>
                    <a:pt x="231409" y="128444"/>
                  </a:lnTo>
                  <a:lnTo>
                    <a:pt x="251305" y="115146"/>
                  </a:lnTo>
                  <a:lnTo>
                    <a:pt x="271251" y="101946"/>
                  </a:lnTo>
                  <a:lnTo>
                    <a:pt x="291258" y="88865"/>
                  </a:lnTo>
                  <a:lnTo>
                    <a:pt x="311333" y="75923"/>
                  </a:lnTo>
                  <a:lnTo>
                    <a:pt x="331485" y="63143"/>
                  </a:lnTo>
                  <a:lnTo>
                    <a:pt x="351724" y="50546"/>
                  </a:lnTo>
                  <a:lnTo>
                    <a:pt x="372057" y="38152"/>
                  </a:lnTo>
                  <a:lnTo>
                    <a:pt x="392494" y="25982"/>
                  </a:lnTo>
                  <a:lnTo>
                    <a:pt x="413044" y="14058"/>
                  </a:lnTo>
                  <a:lnTo>
                    <a:pt x="419127" y="10604"/>
                  </a:lnTo>
                  <a:lnTo>
                    <a:pt x="413679" y="0"/>
                  </a:lnTo>
                  <a:lnTo>
                    <a:pt x="407303" y="3175"/>
                  </a:lnTo>
                  <a:lnTo>
                    <a:pt x="393702" y="10149"/>
                  </a:lnTo>
                  <a:lnTo>
                    <a:pt x="382574" y="16177"/>
                  </a:lnTo>
                  <a:lnTo>
                    <a:pt x="371529" y="22422"/>
                  </a:lnTo>
                  <a:lnTo>
                    <a:pt x="360559" y="28856"/>
                  </a:lnTo>
                  <a:lnTo>
                    <a:pt x="349658" y="35451"/>
                  </a:lnTo>
                  <a:lnTo>
                    <a:pt x="338817" y="42181"/>
                  </a:lnTo>
                  <a:lnTo>
                    <a:pt x="328031" y="49017"/>
                  </a:lnTo>
                  <a:lnTo>
                    <a:pt x="317292" y="55932"/>
                  </a:lnTo>
                  <a:lnTo>
                    <a:pt x="306593" y="62899"/>
                  </a:lnTo>
                  <a:lnTo>
                    <a:pt x="295927" y="69891"/>
                  </a:lnTo>
                  <a:lnTo>
                    <a:pt x="285288" y="76879"/>
                  </a:lnTo>
                  <a:lnTo>
                    <a:pt x="274667" y="83836"/>
                  </a:lnTo>
                  <a:lnTo>
                    <a:pt x="264059" y="90735"/>
                  </a:lnTo>
                  <a:lnTo>
                    <a:pt x="253455" y="97548"/>
                  </a:lnTo>
                  <a:lnTo>
                    <a:pt x="240880" y="105576"/>
                  </a:lnTo>
                  <a:lnTo>
                    <a:pt x="228309" y="113615"/>
                  </a:lnTo>
                  <a:lnTo>
                    <a:pt x="215743" y="121666"/>
                  </a:lnTo>
                  <a:lnTo>
                    <a:pt x="203182" y="129731"/>
                  </a:lnTo>
                  <a:lnTo>
                    <a:pt x="190628" y="137809"/>
                  </a:lnTo>
                  <a:lnTo>
                    <a:pt x="178080" y="145900"/>
                  </a:lnTo>
                  <a:lnTo>
                    <a:pt x="165541" y="154007"/>
                  </a:lnTo>
                  <a:lnTo>
                    <a:pt x="153010" y="162129"/>
                  </a:lnTo>
                  <a:lnTo>
                    <a:pt x="140488" y="170266"/>
                  </a:lnTo>
                  <a:lnTo>
                    <a:pt x="127976" y="178420"/>
                  </a:lnTo>
                  <a:lnTo>
                    <a:pt x="115475" y="186591"/>
                  </a:lnTo>
                  <a:lnTo>
                    <a:pt x="102986" y="194780"/>
                  </a:lnTo>
                  <a:lnTo>
                    <a:pt x="90510" y="202987"/>
                  </a:lnTo>
                  <a:lnTo>
                    <a:pt x="78046" y="211213"/>
                  </a:lnTo>
                  <a:lnTo>
                    <a:pt x="65596" y="219458"/>
                  </a:lnTo>
                  <a:lnTo>
                    <a:pt x="53161" y="227723"/>
                  </a:lnTo>
                  <a:lnTo>
                    <a:pt x="40742" y="236009"/>
                  </a:lnTo>
                  <a:lnTo>
                    <a:pt x="28338" y="244317"/>
                  </a:lnTo>
                  <a:lnTo>
                    <a:pt x="15952" y="25264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1" name="object 30"/>
            <p:cNvSpPr/>
            <p:nvPr/>
          </p:nvSpPr>
          <p:spPr>
            <a:xfrm>
              <a:off x="6061063" y="5140756"/>
              <a:ext cx="505072" cy="348994"/>
            </a:xfrm>
            <a:custGeom>
              <a:avLst/>
              <a:gdLst/>
              <a:ahLst/>
              <a:cxnLst/>
              <a:rect l="l" t="t" r="r" b="b"/>
              <a:pathLst>
                <a:path w="505072" h="348994">
                  <a:moveTo>
                    <a:pt x="37153" y="330244"/>
                  </a:moveTo>
                  <a:lnTo>
                    <a:pt x="61168" y="312811"/>
                  </a:lnTo>
                  <a:lnTo>
                    <a:pt x="85367" y="295624"/>
                  </a:lnTo>
                  <a:lnTo>
                    <a:pt x="109727" y="278654"/>
                  </a:lnTo>
                  <a:lnTo>
                    <a:pt x="134225" y="261869"/>
                  </a:lnTo>
                  <a:lnTo>
                    <a:pt x="158838" y="245237"/>
                  </a:lnTo>
                  <a:lnTo>
                    <a:pt x="183543" y="228730"/>
                  </a:lnTo>
                  <a:lnTo>
                    <a:pt x="208318" y="212315"/>
                  </a:lnTo>
                  <a:lnTo>
                    <a:pt x="233139" y="195961"/>
                  </a:lnTo>
                  <a:lnTo>
                    <a:pt x="257983" y="179639"/>
                  </a:lnTo>
                  <a:lnTo>
                    <a:pt x="282827" y="163318"/>
                  </a:lnTo>
                  <a:lnTo>
                    <a:pt x="307648" y="146965"/>
                  </a:lnTo>
                  <a:lnTo>
                    <a:pt x="332424" y="130552"/>
                  </a:lnTo>
                  <a:lnTo>
                    <a:pt x="357130" y="114046"/>
                  </a:lnTo>
                  <a:lnTo>
                    <a:pt x="381745" y="97417"/>
                  </a:lnTo>
                  <a:lnTo>
                    <a:pt x="406246" y="80635"/>
                  </a:lnTo>
                  <a:lnTo>
                    <a:pt x="430608" y="63668"/>
                  </a:lnTo>
                  <a:lnTo>
                    <a:pt x="454810" y="46486"/>
                  </a:lnTo>
                  <a:lnTo>
                    <a:pt x="478828" y="29058"/>
                  </a:lnTo>
                  <a:lnTo>
                    <a:pt x="502639" y="11353"/>
                  </a:lnTo>
                  <a:lnTo>
                    <a:pt x="505072" y="8371"/>
                  </a:lnTo>
                  <a:lnTo>
                    <a:pt x="503153" y="712"/>
                  </a:lnTo>
                  <a:lnTo>
                    <a:pt x="494689" y="0"/>
                  </a:lnTo>
                  <a:lnTo>
                    <a:pt x="481744" y="7741"/>
                  </a:lnTo>
                  <a:lnTo>
                    <a:pt x="468863" y="15616"/>
                  </a:lnTo>
                  <a:lnTo>
                    <a:pt x="456044" y="23614"/>
                  </a:lnTo>
                  <a:lnTo>
                    <a:pt x="443280" y="31725"/>
                  </a:lnTo>
                  <a:lnTo>
                    <a:pt x="430568" y="39938"/>
                  </a:lnTo>
                  <a:lnTo>
                    <a:pt x="417903" y="48242"/>
                  </a:lnTo>
                  <a:lnTo>
                    <a:pt x="405281" y="56628"/>
                  </a:lnTo>
                  <a:lnTo>
                    <a:pt x="392698" y="65085"/>
                  </a:lnTo>
                  <a:lnTo>
                    <a:pt x="380149" y="73603"/>
                  </a:lnTo>
                  <a:lnTo>
                    <a:pt x="367630" y="82170"/>
                  </a:lnTo>
                  <a:lnTo>
                    <a:pt x="355136" y="90777"/>
                  </a:lnTo>
                  <a:lnTo>
                    <a:pt x="342663" y="99414"/>
                  </a:lnTo>
                  <a:lnTo>
                    <a:pt x="330207" y="108069"/>
                  </a:lnTo>
                  <a:lnTo>
                    <a:pt x="317763" y="116733"/>
                  </a:lnTo>
                  <a:lnTo>
                    <a:pt x="305327" y="125396"/>
                  </a:lnTo>
                  <a:lnTo>
                    <a:pt x="292895" y="134045"/>
                  </a:lnTo>
                  <a:lnTo>
                    <a:pt x="280462" y="142672"/>
                  </a:lnTo>
                  <a:lnTo>
                    <a:pt x="268024" y="151266"/>
                  </a:lnTo>
                  <a:lnTo>
                    <a:pt x="255576" y="159816"/>
                  </a:lnTo>
                  <a:lnTo>
                    <a:pt x="243114" y="168313"/>
                  </a:lnTo>
                  <a:lnTo>
                    <a:pt x="231110" y="176422"/>
                  </a:lnTo>
                  <a:lnTo>
                    <a:pt x="219050" y="184496"/>
                  </a:lnTo>
                  <a:lnTo>
                    <a:pt x="206944" y="192542"/>
                  </a:lnTo>
                  <a:lnTo>
                    <a:pt x="194801" y="200570"/>
                  </a:lnTo>
                  <a:lnTo>
                    <a:pt x="182630" y="208587"/>
                  </a:lnTo>
                  <a:lnTo>
                    <a:pt x="170441" y="216603"/>
                  </a:lnTo>
                  <a:lnTo>
                    <a:pt x="158244" y="224626"/>
                  </a:lnTo>
                  <a:lnTo>
                    <a:pt x="146048" y="232664"/>
                  </a:lnTo>
                  <a:lnTo>
                    <a:pt x="133862" y="240727"/>
                  </a:lnTo>
                  <a:lnTo>
                    <a:pt x="121696" y="248823"/>
                  </a:lnTo>
                  <a:lnTo>
                    <a:pt x="109559" y="256960"/>
                  </a:lnTo>
                  <a:lnTo>
                    <a:pt x="97461" y="265147"/>
                  </a:lnTo>
                  <a:lnTo>
                    <a:pt x="85412" y="273392"/>
                  </a:lnTo>
                  <a:lnTo>
                    <a:pt x="73420" y="281705"/>
                  </a:lnTo>
                  <a:lnTo>
                    <a:pt x="61495" y="290094"/>
                  </a:lnTo>
                  <a:lnTo>
                    <a:pt x="49647" y="298567"/>
                  </a:lnTo>
                  <a:lnTo>
                    <a:pt x="37885" y="307133"/>
                  </a:lnTo>
                  <a:lnTo>
                    <a:pt x="26219" y="315801"/>
                  </a:lnTo>
                  <a:lnTo>
                    <a:pt x="14658" y="324579"/>
                  </a:lnTo>
                  <a:lnTo>
                    <a:pt x="3211" y="333476"/>
                  </a:lnTo>
                  <a:lnTo>
                    <a:pt x="0" y="342599"/>
                  </a:lnTo>
                  <a:lnTo>
                    <a:pt x="4984" y="348994"/>
                  </a:lnTo>
                  <a:lnTo>
                    <a:pt x="13346" y="347954"/>
                  </a:lnTo>
                  <a:lnTo>
                    <a:pt x="37153" y="33024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2" name="object 31"/>
            <p:cNvSpPr/>
            <p:nvPr/>
          </p:nvSpPr>
          <p:spPr>
            <a:xfrm>
              <a:off x="6189041" y="5165013"/>
              <a:ext cx="511454" cy="361200"/>
            </a:xfrm>
            <a:custGeom>
              <a:avLst/>
              <a:gdLst/>
              <a:ahLst/>
              <a:cxnLst/>
              <a:rect l="l" t="t" r="r" b="b"/>
              <a:pathLst>
                <a:path w="511454" h="361200">
                  <a:moveTo>
                    <a:pt x="735" y="360257"/>
                  </a:moveTo>
                  <a:lnTo>
                    <a:pt x="8761" y="361200"/>
                  </a:lnTo>
                  <a:lnTo>
                    <a:pt x="20515" y="351818"/>
                  </a:lnTo>
                  <a:lnTo>
                    <a:pt x="32407" y="342564"/>
                  </a:lnTo>
                  <a:lnTo>
                    <a:pt x="44424" y="333427"/>
                  </a:lnTo>
                  <a:lnTo>
                    <a:pt x="56556" y="324398"/>
                  </a:lnTo>
                  <a:lnTo>
                    <a:pt x="68789" y="315469"/>
                  </a:lnTo>
                  <a:lnTo>
                    <a:pt x="81113" y="306629"/>
                  </a:lnTo>
                  <a:lnTo>
                    <a:pt x="93516" y="297869"/>
                  </a:lnTo>
                  <a:lnTo>
                    <a:pt x="105985" y="289180"/>
                  </a:lnTo>
                  <a:lnTo>
                    <a:pt x="118509" y="280551"/>
                  </a:lnTo>
                  <a:lnTo>
                    <a:pt x="131076" y="271975"/>
                  </a:lnTo>
                  <a:lnTo>
                    <a:pt x="143675" y="263440"/>
                  </a:lnTo>
                  <a:lnTo>
                    <a:pt x="156293" y="254939"/>
                  </a:lnTo>
                  <a:lnTo>
                    <a:pt x="168919" y="246460"/>
                  </a:lnTo>
                  <a:lnTo>
                    <a:pt x="181541" y="237996"/>
                  </a:lnTo>
                  <a:lnTo>
                    <a:pt x="194147" y="229536"/>
                  </a:lnTo>
                  <a:lnTo>
                    <a:pt x="206725" y="221070"/>
                  </a:lnTo>
                  <a:lnTo>
                    <a:pt x="219264" y="212590"/>
                  </a:lnTo>
                  <a:lnTo>
                    <a:pt x="231751" y="204087"/>
                  </a:lnTo>
                  <a:lnTo>
                    <a:pt x="244176" y="195549"/>
                  </a:lnTo>
                  <a:lnTo>
                    <a:pt x="256525" y="186969"/>
                  </a:lnTo>
                  <a:lnTo>
                    <a:pt x="269107" y="178167"/>
                  </a:lnTo>
                  <a:lnTo>
                    <a:pt x="281682" y="169354"/>
                  </a:lnTo>
                  <a:lnTo>
                    <a:pt x="294254" y="160531"/>
                  </a:lnTo>
                  <a:lnTo>
                    <a:pt x="306823" y="151702"/>
                  </a:lnTo>
                  <a:lnTo>
                    <a:pt x="319391" y="142870"/>
                  </a:lnTo>
                  <a:lnTo>
                    <a:pt x="331959" y="134035"/>
                  </a:lnTo>
                  <a:lnTo>
                    <a:pt x="344528" y="125202"/>
                  </a:lnTo>
                  <a:lnTo>
                    <a:pt x="357101" y="116371"/>
                  </a:lnTo>
                  <a:lnTo>
                    <a:pt x="369678" y="107547"/>
                  </a:lnTo>
                  <a:lnTo>
                    <a:pt x="382260" y="98731"/>
                  </a:lnTo>
                  <a:lnTo>
                    <a:pt x="394850" y="89926"/>
                  </a:lnTo>
                  <a:lnTo>
                    <a:pt x="407448" y="81134"/>
                  </a:lnTo>
                  <a:lnTo>
                    <a:pt x="420056" y="72357"/>
                  </a:lnTo>
                  <a:lnTo>
                    <a:pt x="432676" y="63599"/>
                  </a:lnTo>
                  <a:lnTo>
                    <a:pt x="445308" y="54861"/>
                  </a:lnTo>
                  <a:lnTo>
                    <a:pt x="457954" y="46147"/>
                  </a:lnTo>
                  <a:lnTo>
                    <a:pt x="470616" y="37458"/>
                  </a:lnTo>
                  <a:lnTo>
                    <a:pt x="483295" y="28797"/>
                  </a:lnTo>
                  <a:lnTo>
                    <a:pt x="495992" y="20167"/>
                  </a:lnTo>
                  <a:lnTo>
                    <a:pt x="508709" y="11569"/>
                  </a:lnTo>
                  <a:lnTo>
                    <a:pt x="511454" y="8393"/>
                  </a:lnTo>
                  <a:lnTo>
                    <a:pt x="509308" y="918"/>
                  </a:lnTo>
                  <a:lnTo>
                    <a:pt x="500645" y="0"/>
                  </a:lnTo>
                  <a:lnTo>
                    <a:pt x="486863" y="7433"/>
                  </a:lnTo>
                  <a:lnTo>
                    <a:pt x="473188" y="15164"/>
                  </a:lnTo>
                  <a:lnTo>
                    <a:pt x="459612" y="23169"/>
                  </a:lnTo>
                  <a:lnTo>
                    <a:pt x="446130" y="31423"/>
                  </a:lnTo>
                  <a:lnTo>
                    <a:pt x="432736" y="39904"/>
                  </a:lnTo>
                  <a:lnTo>
                    <a:pt x="419425" y="48587"/>
                  </a:lnTo>
                  <a:lnTo>
                    <a:pt x="406191" y="57449"/>
                  </a:lnTo>
                  <a:lnTo>
                    <a:pt x="393028" y="66466"/>
                  </a:lnTo>
                  <a:lnTo>
                    <a:pt x="379931" y="75614"/>
                  </a:lnTo>
                  <a:lnTo>
                    <a:pt x="366893" y="84870"/>
                  </a:lnTo>
                  <a:lnTo>
                    <a:pt x="353909" y="94211"/>
                  </a:lnTo>
                  <a:lnTo>
                    <a:pt x="340974" y="103611"/>
                  </a:lnTo>
                  <a:lnTo>
                    <a:pt x="328081" y="113048"/>
                  </a:lnTo>
                  <a:lnTo>
                    <a:pt x="315225" y="122498"/>
                  </a:lnTo>
                  <a:lnTo>
                    <a:pt x="302400" y="131937"/>
                  </a:lnTo>
                  <a:lnTo>
                    <a:pt x="289601" y="141342"/>
                  </a:lnTo>
                  <a:lnTo>
                    <a:pt x="276821" y="150689"/>
                  </a:lnTo>
                  <a:lnTo>
                    <a:pt x="264055" y="159953"/>
                  </a:lnTo>
                  <a:lnTo>
                    <a:pt x="251297" y="169113"/>
                  </a:lnTo>
                  <a:lnTo>
                    <a:pt x="238542" y="178142"/>
                  </a:lnTo>
                  <a:lnTo>
                    <a:pt x="226572" y="186493"/>
                  </a:lnTo>
                  <a:lnTo>
                    <a:pt x="214508" y="194806"/>
                  </a:lnTo>
                  <a:lnTo>
                    <a:pt x="202366" y="203092"/>
                  </a:lnTo>
                  <a:lnTo>
                    <a:pt x="190165" y="211365"/>
                  </a:lnTo>
                  <a:lnTo>
                    <a:pt x="177919" y="219637"/>
                  </a:lnTo>
                  <a:lnTo>
                    <a:pt x="165647" y="227920"/>
                  </a:lnTo>
                  <a:lnTo>
                    <a:pt x="153365" y="236226"/>
                  </a:lnTo>
                  <a:lnTo>
                    <a:pt x="141089" y="244568"/>
                  </a:lnTo>
                  <a:lnTo>
                    <a:pt x="128836" y="252959"/>
                  </a:lnTo>
                  <a:lnTo>
                    <a:pt x="116624" y="261410"/>
                  </a:lnTo>
                  <a:lnTo>
                    <a:pt x="104468" y="269934"/>
                  </a:lnTo>
                  <a:lnTo>
                    <a:pt x="92386" y="278544"/>
                  </a:lnTo>
                  <a:lnTo>
                    <a:pt x="80395" y="287252"/>
                  </a:lnTo>
                  <a:lnTo>
                    <a:pt x="68510" y="296071"/>
                  </a:lnTo>
                  <a:lnTo>
                    <a:pt x="56750" y="305012"/>
                  </a:lnTo>
                  <a:lnTo>
                    <a:pt x="45130" y="314088"/>
                  </a:lnTo>
                  <a:lnTo>
                    <a:pt x="33667" y="323312"/>
                  </a:lnTo>
                  <a:lnTo>
                    <a:pt x="22379" y="332696"/>
                  </a:lnTo>
                  <a:lnTo>
                    <a:pt x="11282" y="342252"/>
                  </a:lnTo>
                  <a:lnTo>
                    <a:pt x="392" y="351993"/>
                  </a:lnTo>
                  <a:lnTo>
                    <a:pt x="0" y="352391"/>
                  </a:lnTo>
                  <a:lnTo>
                    <a:pt x="735" y="36025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3" name="object 32"/>
            <p:cNvSpPr/>
            <p:nvPr/>
          </p:nvSpPr>
          <p:spPr>
            <a:xfrm>
              <a:off x="6312567" y="5203825"/>
              <a:ext cx="523827" cy="362597"/>
            </a:xfrm>
            <a:custGeom>
              <a:avLst/>
              <a:gdLst/>
              <a:ahLst/>
              <a:cxnLst/>
              <a:rect l="l" t="t" r="r" b="b"/>
              <a:pathLst>
                <a:path w="523827" h="362597">
                  <a:moveTo>
                    <a:pt x="61308" y="327065"/>
                  </a:moveTo>
                  <a:lnTo>
                    <a:pt x="86739" y="309347"/>
                  </a:lnTo>
                  <a:lnTo>
                    <a:pt x="112201" y="291660"/>
                  </a:lnTo>
                  <a:lnTo>
                    <a:pt x="137692" y="274003"/>
                  </a:lnTo>
                  <a:lnTo>
                    <a:pt x="163211" y="256376"/>
                  </a:lnTo>
                  <a:lnTo>
                    <a:pt x="188754" y="238777"/>
                  </a:lnTo>
                  <a:lnTo>
                    <a:pt x="214321" y="221207"/>
                  </a:lnTo>
                  <a:lnTo>
                    <a:pt x="239910" y="203664"/>
                  </a:lnTo>
                  <a:lnTo>
                    <a:pt x="265519" y="186148"/>
                  </a:lnTo>
                  <a:lnTo>
                    <a:pt x="291146" y="168658"/>
                  </a:lnTo>
                  <a:lnTo>
                    <a:pt x="316788" y="151194"/>
                  </a:lnTo>
                  <a:lnTo>
                    <a:pt x="342446" y="133755"/>
                  </a:lnTo>
                  <a:lnTo>
                    <a:pt x="368115" y="116340"/>
                  </a:lnTo>
                  <a:lnTo>
                    <a:pt x="393796" y="98948"/>
                  </a:lnTo>
                  <a:lnTo>
                    <a:pt x="419485" y="81579"/>
                  </a:lnTo>
                  <a:lnTo>
                    <a:pt x="445181" y="64233"/>
                  </a:lnTo>
                  <a:lnTo>
                    <a:pt x="470882" y="46907"/>
                  </a:lnTo>
                  <a:lnTo>
                    <a:pt x="496586" y="29603"/>
                  </a:lnTo>
                  <a:lnTo>
                    <a:pt x="522292" y="12319"/>
                  </a:lnTo>
                  <a:lnTo>
                    <a:pt x="523497" y="11267"/>
                  </a:lnTo>
                  <a:lnTo>
                    <a:pt x="523827" y="2557"/>
                  </a:lnTo>
                  <a:lnTo>
                    <a:pt x="515803" y="0"/>
                  </a:lnTo>
                  <a:lnTo>
                    <a:pt x="502071" y="6910"/>
                  </a:lnTo>
                  <a:lnTo>
                    <a:pt x="488454" y="14177"/>
                  </a:lnTo>
                  <a:lnTo>
                    <a:pt x="474945" y="21772"/>
                  </a:lnTo>
                  <a:lnTo>
                    <a:pt x="461538" y="29666"/>
                  </a:lnTo>
                  <a:lnTo>
                    <a:pt x="448226" y="37830"/>
                  </a:lnTo>
                  <a:lnTo>
                    <a:pt x="435005" y="46235"/>
                  </a:lnTo>
                  <a:lnTo>
                    <a:pt x="421868" y="54852"/>
                  </a:lnTo>
                  <a:lnTo>
                    <a:pt x="408809" y="63653"/>
                  </a:lnTo>
                  <a:lnTo>
                    <a:pt x="395821" y="72609"/>
                  </a:lnTo>
                  <a:lnTo>
                    <a:pt x="382900" y="81691"/>
                  </a:lnTo>
                  <a:lnTo>
                    <a:pt x="370039" y="90869"/>
                  </a:lnTo>
                  <a:lnTo>
                    <a:pt x="357232" y="100116"/>
                  </a:lnTo>
                  <a:lnTo>
                    <a:pt x="344473" y="109403"/>
                  </a:lnTo>
                  <a:lnTo>
                    <a:pt x="331756" y="118699"/>
                  </a:lnTo>
                  <a:lnTo>
                    <a:pt x="319074" y="127978"/>
                  </a:lnTo>
                  <a:lnTo>
                    <a:pt x="306423" y="137209"/>
                  </a:lnTo>
                  <a:lnTo>
                    <a:pt x="293796" y="146365"/>
                  </a:lnTo>
                  <a:lnTo>
                    <a:pt x="281187" y="155416"/>
                  </a:lnTo>
                  <a:lnTo>
                    <a:pt x="268590" y="164333"/>
                  </a:lnTo>
                  <a:lnTo>
                    <a:pt x="255999" y="173088"/>
                  </a:lnTo>
                  <a:lnTo>
                    <a:pt x="243254" y="181833"/>
                  </a:lnTo>
                  <a:lnTo>
                    <a:pt x="230479" y="190555"/>
                  </a:lnTo>
                  <a:lnTo>
                    <a:pt x="217680" y="199259"/>
                  </a:lnTo>
                  <a:lnTo>
                    <a:pt x="204863" y="207953"/>
                  </a:lnTo>
                  <a:lnTo>
                    <a:pt x="192035" y="216644"/>
                  </a:lnTo>
                  <a:lnTo>
                    <a:pt x="179201" y="225338"/>
                  </a:lnTo>
                  <a:lnTo>
                    <a:pt x="166369" y="234042"/>
                  </a:lnTo>
                  <a:lnTo>
                    <a:pt x="153544" y="242762"/>
                  </a:lnTo>
                  <a:lnTo>
                    <a:pt x="140734" y="251505"/>
                  </a:lnTo>
                  <a:lnTo>
                    <a:pt x="127943" y="260278"/>
                  </a:lnTo>
                  <a:lnTo>
                    <a:pt x="115179" y="269088"/>
                  </a:lnTo>
                  <a:lnTo>
                    <a:pt x="102448" y="277940"/>
                  </a:lnTo>
                  <a:lnTo>
                    <a:pt x="89756" y="286843"/>
                  </a:lnTo>
                  <a:lnTo>
                    <a:pt x="77110" y="295802"/>
                  </a:lnTo>
                  <a:lnTo>
                    <a:pt x="64516" y="304824"/>
                  </a:lnTo>
                  <a:lnTo>
                    <a:pt x="51980" y="313916"/>
                  </a:lnTo>
                  <a:lnTo>
                    <a:pt x="39508" y="323085"/>
                  </a:lnTo>
                  <a:lnTo>
                    <a:pt x="27108" y="332336"/>
                  </a:lnTo>
                  <a:lnTo>
                    <a:pt x="14785" y="341678"/>
                  </a:lnTo>
                  <a:lnTo>
                    <a:pt x="2545" y="351116"/>
                  </a:lnTo>
                  <a:lnTo>
                    <a:pt x="0" y="354681"/>
                  </a:lnTo>
                  <a:lnTo>
                    <a:pt x="2372" y="362331"/>
                  </a:lnTo>
                  <a:lnTo>
                    <a:pt x="10546" y="362597"/>
                  </a:lnTo>
                  <a:lnTo>
                    <a:pt x="35910" y="344815"/>
                  </a:lnTo>
                  <a:lnTo>
                    <a:pt x="61308" y="32706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4" name="object 33"/>
            <p:cNvSpPr/>
            <p:nvPr/>
          </p:nvSpPr>
          <p:spPr>
            <a:xfrm>
              <a:off x="6471920" y="5243779"/>
              <a:ext cx="528177" cy="373921"/>
            </a:xfrm>
            <a:custGeom>
              <a:avLst/>
              <a:gdLst/>
              <a:ahLst/>
              <a:cxnLst/>
              <a:rect l="l" t="t" r="r" b="b"/>
              <a:pathLst>
                <a:path w="528177" h="373921">
                  <a:moveTo>
                    <a:pt x="2421" y="373921"/>
                  </a:moveTo>
                  <a:lnTo>
                    <a:pt x="10336" y="372729"/>
                  </a:lnTo>
                  <a:lnTo>
                    <a:pt x="13329" y="369460"/>
                  </a:lnTo>
                  <a:lnTo>
                    <a:pt x="22223" y="361106"/>
                  </a:lnTo>
                  <a:lnTo>
                    <a:pt x="32190" y="353230"/>
                  </a:lnTo>
                  <a:lnTo>
                    <a:pt x="42925" y="345755"/>
                  </a:lnTo>
                  <a:lnTo>
                    <a:pt x="54122" y="338601"/>
                  </a:lnTo>
                  <a:lnTo>
                    <a:pt x="65473" y="331690"/>
                  </a:lnTo>
                  <a:lnTo>
                    <a:pt x="76673" y="324944"/>
                  </a:lnTo>
                  <a:lnTo>
                    <a:pt x="87416" y="318284"/>
                  </a:lnTo>
                  <a:lnTo>
                    <a:pt x="97395" y="311632"/>
                  </a:lnTo>
                  <a:lnTo>
                    <a:pt x="103248" y="307534"/>
                  </a:lnTo>
                  <a:lnTo>
                    <a:pt x="113657" y="300257"/>
                  </a:lnTo>
                  <a:lnTo>
                    <a:pt x="124072" y="292990"/>
                  </a:lnTo>
                  <a:lnTo>
                    <a:pt x="134493" y="285732"/>
                  </a:lnTo>
                  <a:lnTo>
                    <a:pt x="144920" y="278482"/>
                  </a:lnTo>
                  <a:lnTo>
                    <a:pt x="155352" y="271240"/>
                  </a:lnTo>
                  <a:lnTo>
                    <a:pt x="165788" y="264005"/>
                  </a:lnTo>
                  <a:lnTo>
                    <a:pt x="176229" y="256777"/>
                  </a:lnTo>
                  <a:lnTo>
                    <a:pt x="186674" y="249554"/>
                  </a:lnTo>
                  <a:lnTo>
                    <a:pt x="197123" y="242336"/>
                  </a:lnTo>
                  <a:lnTo>
                    <a:pt x="207575" y="235124"/>
                  </a:lnTo>
                  <a:lnTo>
                    <a:pt x="218031" y="227915"/>
                  </a:lnTo>
                  <a:lnTo>
                    <a:pt x="228489" y="220709"/>
                  </a:lnTo>
                  <a:lnTo>
                    <a:pt x="238950" y="213507"/>
                  </a:lnTo>
                  <a:lnTo>
                    <a:pt x="249413" y="206306"/>
                  </a:lnTo>
                  <a:lnTo>
                    <a:pt x="259877" y="199107"/>
                  </a:lnTo>
                  <a:lnTo>
                    <a:pt x="270343" y="191909"/>
                  </a:lnTo>
                  <a:lnTo>
                    <a:pt x="275065" y="188659"/>
                  </a:lnTo>
                  <a:lnTo>
                    <a:pt x="285527" y="181466"/>
                  </a:lnTo>
                  <a:lnTo>
                    <a:pt x="295993" y="174278"/>
                  </a:lnTo>
                  <a:lnTo>
                    <a:pt x="306463" y="167095"/>
                  </a:lnTo>
                  <a:lnTo>
                    <a:pt x="316935" y="159915"/>
                  </a:lnTo>
                  <a:lnTo>
                    <a:pt x="327409" y="152736"/>
                  </a:lnTo>
                  <a:lnTo>
                    <a:pt x="337883" y="145556"/>
                  </a:lnTo>
                  <a:lnTo>
                    <a:pt x="348356" y="138374"/>
                  </a:lnTo>
                  <a:lnTo>
                    <a:pt x="358828" y="131189"/>
                  </a:lnTo>
                  <a:lnTo>
                    <a:pt x="369296" y="123998"/>
                  </a:lnTo>
                  <a:lnTo>
                    <a:pt x="379761" y="116800"/>
                  </a:lnTo>
                  <a:lnTo>
                    <a:pt x="390220" y="109594"/>
                  </a:lnTo>
                  <a:lnTo>
                    <a:pt x="400673" y="102378"/>
                  </a:lnTo>
                  <a:lnTo>
                    <a:pt x="411119" y="95150"/>
                  </a:lnTo>
                  <a:lnTo>
                    <a:pt x="421557" y="87909"/>
                  </a:lnTo>
                  <a:lnTo>
                    <a:pt x="431985" y="80653"/>
                  </a:lnTo>
                  <a:lnTo>
                    <a:pt x="442403" y="73380"/>
                  </a:lnTo>
                  <a:lnTo>
                    <a:pt x="444641" y="71824"/>
                  </a:lnTo>
                  <a:lnTo>
                    <a:pt x="455064" y="64689"/>
                  </a:lnTo>
                  <a:lnTo>
                    <a:pt x="465598" y="57563"/>
                  </a:lnTo>
                  <a:lnTo>
                    <a:pt x="476154" y="50377"/>
                  </a:lnTo>
                  <a:lnTo>
                    <a:pt x="486643" y="43064"/>
                  </a:lnTo>
                  <a:lnTo>
                    <a:pt x="496978" y="35553"/>
                  </a:lnTo>
                  <a:lnTo>
                    <a:pt x="507070" y="27777"/>
                  </a:lnTo>
                  <a:lnTo>
                    <a:pt x="516831" y="19666"/>
                  </a:lnTo>
                  <a:lnTo>
                    <a:pt x="526172" y="11150"/>
                  </a:lnTo>
                  <a:lnTo>
                    <a:pt x="528177" y="7413"/>
                  </a:lnTo>
                  <a:lnTo>
                    <a:pt x="524463" y="53"/>
                  </a:lnTo>
                  <a:lnTo>
                    <a:pt x="515949" y="0"/>
                  </a:lnTo>
                  <a:lnTo>
                    <a:pt x="502611" y="9678"/>
                  </a:lnTo>
                  <a:lnTo>
                    <a:pt x="489216" y="19292"/>
                  </a:lnTo>
                  <a:lnTo>
                    <a:pt x="475771" y="28848"/>
                  </a:lnTo>
                  <a:lnTo>
                    <a:pt x="462279" y="38350"/>
                  </a:lnTo>
                  <a:lnTo>
                    <a:pt x="448746" y="47806"/>
                  </a:lnTo>
                  <a:lnTo>
                    <a:pt x="435177" y="57219"/>
                  </a:lnTo>
                  <a:lnTo>
                    <a:pt x="421576" y="66595"/>
                  </a:lnTo>
                  <a:lnTo>
                    <a:pt x="407949" y="75939"/>
                  </a:lnTo>
                  <a:lnTo>
                    <a:pt x="394300" y="85258"/>
                  </a:lnTo>
                  <a:lnTo>
                    <a:pt x="380635" y="94556"/>
                  </a:lnTo>
                  <a:lnTo>
                    <a:pt x="366958" y="103838"/>
                  </a:lnTo>
                  <a:lnTo>
                    <a:pt x="353275" y="113111"/>
                  </a:lnTo>
                  <a:lnTo>
                    <a:pt x="339590" y="122379"/>
                  </a:lnTo>
                  <a:lnTo>
                    <a:pt x="325909" y="131648"/>
                  </a:lnTo>
                  <a:lnTo>
                    <a:pt x="312236" y="140922"/>
                  </a:lnTo>
                  <a:lnTo>
                    <a:pt x="298576" y="150209"/>
                  </a:lnTo>
                  <a:lnTo>
                    <a:pt x="284934" y="159512"/>
                  </a:lnTo>
                  <a:lnTo>
                    <a:pt x="271316" y="168838"/>
                  </a:lnTo>
                  <a:lnTo>
                    <a:pt x="257726" y="178192"/>
                  </a:lnTo>
                  <a:lnTo>
                    <a:pt x="244169" y="187578"/>
                  </a:lnTo>
                  <a:lnTo>
                    <a:pt x="242131" y="188994"/>
                  </a:lnTo>
                  <a:lnTo>
                    <a:pt x="231696" y="196231"/>
                  </a:lnTo>
                  <a:lnTo>
                    <a:pt x="221255" y="203461"/>
                  </a:lnTo>
                  <a:lnTo>
                    <a:pt x="210810" y="210686"/>
                  </a:lnTo>
                  <a:lnTo>
                    <a:pt x="200363" y="217911"/>
                  </a:lnTo>
                  <a:lnTo>
                    <a:pt x="189916" y="225137"/>
                  </a:lnTo>
                  <a:lnTo>
                    <a:pt x="179472" y="232368"/>
                  </a:lnTo>
                  <a:lnTo>
                    <a:pt x="169033" y="239606"/>
                  </a:lnTo>
                  <a:lnTo>
                    <a:pt x="158601" y="246855"/>
                  </a:lnTo>
                  <a:lnTo>
                    <a:pt x="148179" y="254117"/>
                  </a:lnTo>
                  <a:lnTo>
                    <a:pt x="137769" y="261394"/>
                  </a:lnTo>
                  <a:lnTo>
                    <a:pt x="127374" y="268691"/>
                  </a:lnTo>
                  <a:lnTo>
                    <a:pt x="116995" y="276010"/>
                  </a:lnTo>
                  <a:lnTo>
                    <a:pt x="106634" y="283354"/>
                  </a:lnTo>
                  <a:lnTo>
                    <a:pt x="96295" y="290725"/>
                  </a:lnTo>
                  <a:lnTo>
                    <a:pt x="85980" y="298126"/>
                  </a:lnTo>
                  <a:lnTo>
                    <a:pt x="75691" y="305561"/>
                  </a:lnTo>
                  <a:lnTo>
                    <a:pt x="70885" y="308945"/>
                  </a:lnTo>
                  <a:lnTo>
                    <a:pt x="60620" y="315765"/>
                  </a:lnTo>
                  <a:lnTo>
                    <a:pt x="49634" y="322882"/>
                  </a:lnTo>
                  <a:lnTo>
                    <a:pt x="38409" y="330343"/>
                  </a:lnTo>
                  <a:lnTo>
                    <a:pt x="27429" y="338197"/>
                  </a:lnTo>
                  <a:lnTo>
                    <a:pt x="17177" y="346495"/>
                  </a:lnTo>
                  <a:lnTo>
                    <a:pt x="8135" y="355284"/>
                  </a:lnTo>
                  <a:lnTo>
                    <a:pt x="786" y="364614"/>
                  </a:lnTo>
                  <a:lnTo>
                    <a:pt x="0" y="366157"/>
                  </a:lnTo>
                  <a:lnTo>
                    <a:pt x="2421" y="37392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5" name="object 34"/>
            <p:cNvSpPr/>
            <p:nvPr/>
          </p:nvSpPr>
          <p:spPr>
            <a:xfrm>
              <a:off x="5383799" y="5151905"/>
              <a:ext cx="1267655" cy="454992"/>
            </a:xfrm>
            <a:custGeom>
              <a:avLst/>
              <a:gdLst/>
              <a:ahLst/>
              <a:cxnLst/>
              <a:rect l="l" t="t" r="r" b="b"/>
              <a:pathLst>
                <a:path w="1267655" h="454992">
                  <a:moveTo>
                    <a:pt x="50503" y="30676"/>
                  </a:moveTo>
                  <a:lnTo>
                    <a:pt x="83501" y="42919"/>
                  </a:lnTo>
                  <a:lnTo>
                    <a:pt x="116541" y="55066"/>
                  </a:lnTo>
                  <a:lnTo>
                    <a:pt x="149618" y="67122"/>
                  </a:lnTo>
                  <a:lnTo>
                    <a:pt x="182728" y="79096"/>
                  </a:lnTo>
                  <a:lnTo>
                    <a:pt x="215870" y="90995"/>
                  </a:lnTo>
                  <a:lnTo>
                    <a:pt x="249039" y="102826"/>
                  </a:lnTo>
                  <a:lnTo>
                    <a:pt x="282232" y="114597"/>
                  </a:lnTo>
                  <a:lnTo>
                    <a:pt x="315445" y="126314"/>
                  </a:lnTo>
                  <a:lnTo>
                    <a:pt x="348677" y="137986"/>
                  </a:lnTo>
                  <a:lnTo>
                    <a:pt x="381922" y="149621"/>
                  </a:lnTo>
                  <a:lnTo>
                    <a:pt x="415178" y="161224"/>
                  </a:lnTo>
                  <a:lnTo>
                    <a:pt x="448442" y="172804"/>
                  </a:lnTo>
                  <a:lnTo>
                    <a:pt x="481711" y="184368"/>
                  </a:lnTo>
                  <a:lnTo>
                    <a:pt x="514980" y="195924"/>
                  </a:lnTo>
                  <a:lnTo>
                    <a:pt x="548247" y="207479"/>
                  </a:lnTo>
                  <a:lnTo>
                    <a:pt x="581508" y="219040"/>
                  </a:lnTo>
                  <a:lnTo>
                    <a:pt x="614760" y="230615"/>
                  </a:lnTo>
                  <a:lnTo>
                    <a:pt x="648000" y="242211"/>
                  </a:lnTo>
                  <a:lnTo>
                    <a:pt x="681225" y="253836"/>
                  </a:lnTo>
                  <a:lnTo>
                    <a:pt x="700883" y="260722"/>
                  </a:lnTo>
                  <a:lnTo>
                    <a:pt x="720541" y="267614"/>
                  </a:lnTo>
                  <a:lnTo>
                    <a:pt x="740198" y="274511"/>
                  </a:lnTo>
                  <a:lnTo>
                    <a:pt x="759855" y="281413"/>
                  </a:lnTo>
                  <a:lnTo>
                    <a:pt x="779511" y="288317"/>
                  </a:lnTo>
                  <a:lnTo>
                    <a:pt x="799167" y="295224"/>
                  </a:lnTo>
                  <a:lnTo>
                    <a:pt x="818823" y="302131"/>
                  </a:lnTo>
                  <a:lnTo>
                    <a:pt x="838479" y="309039"/>
                  </a:lnTo>
                  <a:lnTo>
                    <a:pt x="858136" y="315946"/>
                  </a:lnTo>
                  <a:lnTo>
                    <a:pt x="877794" y="322851"/>
                  </a:lnTo>
                  <a:lnTo>
                    <a:pt x="897452" y="329753"/>
                  </a:lnTo>
                  <a:lnTo>
                    <a:pt x="917112" y="336651"/>
                  </a:lnTo>
                  <a:lnTo>
                    <a:pt x="936774" y="343545"/>
                  </a:lnTo>
                  <a:lnTo>
                    <a:pt x="956437" y="350432"/>
                  </a:lnTo>
                  <a:lnTo>
                    <a:pt x="976102" y="357313"/>
                  </a:lnTo>
                  <a:lnTo>
                    <a:pt x="995770" y="364186"/>
                  </a:lnTo>
                  <a:lnTo>
                    <a:pt x="1015440" y="371050"/>
                  </a:lnTo>
                  <a:lnTo>
                    <a:pt x="1035113" y="377905"/>
                  </a:lnTo>
                  <a:lnTo>
                    <a:pt x="1054788" y="384748"/>
                  </a:lnTo>
                  <a:lnTo>
                    <a:pt x="1074467" y="391580"/>
                  </a:lnTo>
                  <a:lnTo>
                    <a:pt x="1089983" y="396862"/>
                  </a:lnTo>
                  <a:lnTo>
                    <a:pt x="1102026" y="400858"/>
                  </a:lnTo>
                  <a:lnTo>
                    <a:pt x="1114164" y="404819"/>
                  </a:lnTo>
                  <a:lnTo>
                    <a:pt x="1126373" y="408759"/>
                  </a:lnTo>
                  <a:lnTo>
                    <a:pt x="1138629" y="412690"/>
                  </a:lnTo>
                  <a:lnTo>
                    <a:pt x="1150906" y="416626"/>
                  </a:lnTo>
                  <a:lnTo>
                    <a:pt x="1163181" y="420581"/>
                  </a:lnTo>
                  <a:lnTo>
                    <a:pt x="1175430" y="424567"/>
                  </a:lnTo>
                  <a:lnTo>
                    <a:pt x="1187627" y="428597"/>
                  </a:lnTo>
                  <a:lnTo>
                    <a:pt x="1199749" y="432684"/>
                  </a:lnTo>
                  <a:lnTo>
                    <a:pt x="1211771" y="436842"/>
                  </a:lnTo>
                  <a:lnTo>
                    <a:pt x="1223670" y="441084"/>
                  </a:lnTo>
                  <a:lnTo>
                    <a:pt x="1235419" y="445422"/>
                  </a:lnTo>
                  <a:lnTo>
                    <a:pt x="1246996" y="449871"/>
                  </a:lnTo>
                  <a:lnTo>
                    <a:pt x="1258376" y="454443"/>
                  </a:lnTo>
                  <a:lnTo>
                    <a:pt x="1261017" y="454992"/>
                  </a:lnTo>
                  <a:lnTo>
                    <a:pt x="1267655" y="449749"/>
                  </a:lnTo>
                  <a:lnTo>
                    <a:pt x="1264116" y="442265"/>
                  </a:lnTo>
                  <a:lnTo>
                    <a:pt x="1259252" y="440310"/>
                  </a:lnTo>
                  <a:lnTo>
                    <a:pt x="1254452" y="438340"/>
                  </a:lnTo>
                  <a:lnTo>
                    <a:pt x="1216490" y="424285"/>
                  </a:lnTo>
                  <a:lnTo>
                    <a:pt x="1183358" y="412131"/>
                  </a:lnTo>
                  <a:lnTo>
                    <a:pt x="1150196" y="400057"/>
                  </a:lnTo>
                  <a:lnTo>
                    <a:pt x="1117004" y="388056"/>
                  </a:lnTo>
                  <a:lnTo>
                    <a:pt x="1083786" y="376122"/>
                  </a:lnTo>
                  <a:lnTo>
                    <a:pt x="1050544" y="364251"/>
                  </a:lnTo>
                  <a:lnTo>
                    <a:pt x="1017280" y="352437"/>
                  </a:lnTo>
                  <a:lnTo>
                    <a:pt x="983996" y="340673"/>
                  </a:lnTo>
                  <a:lnTo>
                    <a:pt x="950694" y="328955"/>
                  </a:lnTo>
                  <a:lnTo>
                    <a:pt x="917378" y="317275"/>
                  </a:lnTo>
                  <a:lnTo>
                    <a:pt x="884049" y="305630"/>
                  </a:lnTo>
                  <a:lnTo>
                    <a:pt x="850709" y="294012"/>
                  </a:lnTo>
                  <a:lnTo>
                    <a:pt x="817361" y="282417"/>
                  </a:lnTo>
                  <a:lnTo>
                    <a:pt x="784007" y="270839"/>
                  </a:lnTo>
                  <a:lnTo>
                    <a:pt x="750650" y="259271"/>
                  </a:lnTo>
                  <a:lnTo>
                    <a:pt x="717292" y="247709"/>
                  </a:lnTo>
                  <a:lnTo>
                    <a:pt x="683934" y="236146"/>
                  </a:lnTo>
                  <a:lnTo>
                    <a:pt x="650580" y="224577"/>
                  </a:lnTo>
                  <a:lnTo>
                    <a:pt x="617232" y="212996"/>
                  </a:lnTo>
                  <a:lnTo>
                    <a:pt x="583892" y="201398"/>
                  </a:lnTo>
                  <a:lnTo>
                    <a:pt x="564252" y="194551"/>
                  </a:lnTo>
                  <a:lnTo>
                    <a:pt x="544612" y="187701"/>
                  </a:lnTo>
                  <a:lnTo>
                    <a:pt x="524969" y="180848"/>
                  </a:lnTo>
                  <a:lnTo>
                    <a:pt x="505326" y="173993"/>
                  </a:lnTo>
                  <a:lnTo>
                    <a:pt x="485682" y="167136"/>
                  </a:lnTo>
                  <a:lnTo>
                    <a:pt x="466037" y="160277"/>
                  </a:lnTo>
                  <a:lnTo>
                    <a:pt x="446391" y="153418"/>
                  </a:lnTo>
                  <a:lnTo>
                    <a:pt x="426744" y="146557"/>
                  </a:lnTo>
                  <a:lnTo>
                    <a:pt x="407097" y="139697"/>
                  </a:lnTo>
                  <a:lnTo>
                    <a:pt x="387450" y="132837"/>
                  </a:lnTo>
                  <a:lnTo>
                    <a:pt x="367802" y="125977"/>
                  </a:lnTo>
                  <a:lnTo>
                    <a:pt x="348154" y="119119"/>
                  </a:lnTo>
                  <a:lnTo>
                    <a:pt x="328506" y="112262"/>
                  </a:lnTo>
                  <a:lnTo>
                    <a:pt x="308858" y="105408"/>
                  </a:lnTo>
                  <a:lnTo>
                    <a:pt x="289210" y="98556"/>
                  </a:lnTo>
                  <a:lnTo>
                    <a:pt x="269563" y="91707"/>
                  </a:lnTo>
                  <a:lnTo>
                    <a:pt x="249916" y="84862"/>
                  </a:lnTo>
                  <a:lnTo>
                    <a:pt x="230270" y="78021"/>
                  </a:lnTo>
                  <a:lnTo>
                    <a:pt x="210624" y="71184"/>
                  </a:lnTo>
                  <a:lnTo>
                    <a:pt x="190979" y="64352"/>
                  </a:lnTo>
                  <a:lnTo>
                    <a:pt x="177098" y="59612"/>
                  </a:lnTo>
                  <a:lnTo>
                    <a:pt x="165100" y="55637"/>
                  </a:lnTo>
                  <a:lnTo>
                    <a:pt x="153031" y="51717"/>
                  </a:lnTo>
                  <a:lnTo>
                    <a:pt x="140909" y="47831"/>
                  </a:lnTo>
                  <a:lnTo>
                    <a:pt x="128752" y="43954"/>
                  </a:lnTo>
                  <a:lnTo>
                    <a:pt x="116577" y="40065"/>
                  </a:lnTo>
                  <a:lnTo>
                    <a:pt x="104403" y="36139"/>
                  </a:lnTo>
                  <a:lnTo>
                    <a:pt x="92248" y="32153"/>
                  </a:lnTo>
                  <a:lnTo>
                    <a:pt x="80130" y="28085"/>
                  </a:lnTo>
                  <a:lnTo>
                    <a:pt x="68067" y="23912"/>
                  </a:lnTo>
                  <a:lnTo>
                    <a:pt x="56076" y="19609"/>
                  </a:lnTo>
                  <a:lnTo>
                    <a:pt x="44177" y="15155"/>
                  </a:lnTo>
                  <a:lnTo>
                    <a:pt x="32386" y="10525"/>
                  </a:lnTo>
                  <a:lnTo>
                    <a:pt x="20723" y="5698"/>
                  </a:lnTo>
                  <a:lnTo>
                    <a:pt x="9204" y="649"/>
                  </a:lnTo>
                  <a:lnTo>
                    <a:pt x="6545" y="0"/>
                  </a:lnTo>
                  <a:lnTo>
                    <a:pt x="0" y="5066"/>
                  </a:lnTo>
                  <a:lnTo>
                    <a:pt x="3400" y="12777"/>
                  </a:lnTo>
                  <a:lnTo>
                    <a:pt x="7959" y="14923"/>
                  </a:lnTo>
                  <a:lnTo>
                    <a:pt x="12824" y="16524"/>
                  </a:lnTo>
                  <a:lnTo>
                    <a:pt x="17548" y="18327"/>
                  </a:lnTo>
                  <a:lnTo>
                    <a:pt x="50503" y="3067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6" name="object 35"/>
            <p:cNvSpPr/>
            <p:nvPr/>
          </p:nvSpPr>
          <p:spPr>
            <a:xfrm>
              <a:off x="5501752" y="5102276"/>
              <a:ext cx="1271825" cy="428561"/>
            </a:xfrm>
            <a:custGeom>
              <a:avLst/>
              <a:gdLst/>
              <a:ahLst/>
              <a:cxnLst/>
              <a:rect l="l" t="t" r="r" b="b"/>
              <a:pathLst>
                <a:path w="1271825" h="428561">
                  <a:moveTo>
                    <a:pt x="12079" y="16902"/>
                  </a:moveTo>
                  <a:lnTo>
                    <a:pt x="48293" y="28652"/>
                  </a:lnTo>
                  <a:lnTo>
                    <a:pt x="81385" y="39433"/>
                  </a:lnTo>
                  <a:lnTo>
                    <a:pt x="114469" y="50246"/>
                  </a:lnTo>
                  <a:lnTo>
                    <a:pt x="147545" y="61086"/>
                  </a:lnTo>
                  <a:lnTo>
                    <a:pt x="180613" y="71953"/>
                  </a:lnTo>
                  <a:lnTo>
                    <a:pt x="213676" y="82843"/>
                  </a:lnTo>
                  <a:lnTo>
                    <a:pt x="246732" y="93753"/>
                  </a:lnTo>
                  <a:lnTo>
                    <a:pt x="279784" y="104681"/>
                  </a:lnTo>
                  <a:lnTo>
                    <a:pt x="312831" y="115624"/>
                  </a:lnTo>
                  <a:lnTo>
                    <a:pt x="345875" y="126579"/>
                  </a:lnTo>
                  <a:lnTo>
                    <a:pt x="378917" y="137544"/>
                  </a:lnTo>
                  <a:lnTo>
                    <a:pt x="411956" y="148516"/>
                  </a:lnTo>
                  <a:lnTo>
                    <a:pt x="444995" y="159491"/>
                  </a:lnTo>
                  <a:lnTo>
                    <a:pt x="478034" y="170468"/>
                  </a:lnTo>
                  <a:lnTo>
                    <a:pt x="511073" y="181444"/>
                  </a:lnTo>
                  <a:lnTo>
                    <a:pt x="544113" y="192415"/>
                  </a:lnTo>
                  <a:lnTo>
                    <a:pt x="577155" y="203380"/>
                  </a:lnTo>
                  <a:lnTo>
                    <a:pt x="610200" y="214335"/>
                  </a:lnTo>
                  <a:lnTo>
                    <a:pt x="643249" y="225278"/>
                  </a:lnTo>
                  <a:lnTo>
                    <a:pt x="676302" y="236206"/>
                  </a:lnTo>
                  <a:lnTo>
                    <a:pt x="705461" y="245770"/>
                  </a:lnTo>
                  <a:lnTo>
                    <a:pt x="734716" y="255259"/>
                  </a:lnTo>
                  <a:lnTo>
                    <a:pt x="764052" y="264685"/>
                  </a:lnTo>
                  <a:lnTo>
                    <a:pt x="793457" y="274061"/>
                  </a:lnTo>
                  <a:lnTo>
                    <a:pt x="822917" y="283401"/>
                  </a:lnTo>
                  <a:lnTo>
                    <a:pt x="852418" y="292718"/>
                  </a:lnTo>
                  <a:lnTo>
                    <a:pt x="881946" y="302025"/>
                  </a:lnTo>
                  <a:lnTo>
                    <a:pt x="911489" y="311335"/>
                  </a:lnTo>
                  <a:lnTo>
                    <a:pt x="941031" y="320661"/>
                  </a:lnTo>
                  <a:lnTo>
                    <a:pt x="970560" y="330018"/>
                  </a:lnTo>
                  <a:lnTo>
                    <a:pt x="1000061" y="339417"/>
                  </a:lnTo>
                  <a:lnTo>
                    <a:pt x="1029522" y="348872"/>
                  </a:lnTo>
                  <a:lnTo>
                    <a:pt x="1058929" y="358396"/>
                  </a:lnTo>
                  <a:lnTo>
                    <a:pt x="1088267" y="368003"/>
                  </a:lnTo>
                  <a:lnTo>
                    <a:pt x="1117523" y="377706"/>
                  </a:lnTo>
                  <a:lnTo>
                    <a:pt x="1146685" y="387517"/>
                  </a:lnTo>
                  <a:lnTo>
                    <a:pt x="1175737" y="397451"/>
                  </a:lnTo>
                  <a:lnTo>
                    <a:pt x="1204666" y="407519"/>
                  </a:lnTo>
                  <a:lnTo>
                    <a:pt x="1233459" y="417737"/>
                  </a:lnTo>
                  <a:lnTo>
                    <a:pt x="1262102" y="428116"/>
                  </a:lnTo>
                  <a:lnTo>
                    <a:pt x="1265275" y="428561"/>
                  </a:lnTo>
                  <a:lnTo>
                    <a:pt x="1271825" y="422853"/>
                  </a:lnTo>
                  <a:lnTo>
                    <a:pt x="1268097" y="415555"/>
                  </a:lnTo>
                  <a:lnTo>
                    <a:pt x="1263639" y="413980"/>
                  </a:lnTo>
                  <a:lnTo>
                    <a:pt x="1259423" y="412266"/>
                  </a:lnTo>
                  <a:lnTo>
                    <a:pt x="1222117" y="398351"/>
                  </a:lnTo>
                  <a:lnTo>
                    <a:pt x="1189074" y="386318"/>
                  </a:lnTo>
                  <a:lnTo>
                    <a:pt x="1155944" y="374487"/>
                  </a:lnTo>
                  <a:lnTo>
                    <a:pt x="1122736" y="362840"/>
                  </a:lnTo>
                  <a:lnTo>
                    <a:pt x="1089457" y="351362"/>
                  </a:lnTo>
                  <a:lnTo>
                    <a:pt x="1056115" y="340035"/>
                  </a:lnTo>
                  <a:lnTo>
                    <a:pt x="1022718" y="328843"/>
                  </a:lnTo>
                  <a:lnTo>
                    <a:pt x="989274" y="317770"/>
                  </a:lnTo>
                  <a:lnTo>
                    <a:pt x="955791" y="306799"/>
                  </a:lnTo>
                  <a:lnTo>
                    <a:pt x="922276" y="295913"/>
                  </a:lnTo>
                  <a:lnTo>
                    <a:pt x="888737" y="285096"/>
                  </a:lnTo>
                  <a:lnTo>
                    <a:pt x="855183" y="274332"/>
                  </a:lnTo>
                  <a:lnTo>
                    <a:pt x="821621" y="263603"/>
                  </a:lnTo>
                  <a:lnTo>
                    <a:pt x="788059" y="252894"/>
                  </a:lnTo>
                  <a:lnTo>
                    <a:pt x="754504" y="242187"/>
                  </a:lnTo>
                  <a:lnTo>
                    <a:pt x="720965" y="231466"/>
                  </a:lnTo>
                  <a:lnTo>
                    <a:pt x="687450" y="220714"/>
                  </a:lnTo>
                  <a:lnTo>
                    <a:pt x="653966" y="209916"/>
                  </a:lnTo>
                  <a:lnTo>
                    <a:pt x="620521" y="199053"/>
                  </a:lnTo>
                  <a:lnTo>
                    <a:pt x="587123" y="188111"/>
                  </a:lnTo>
                  <a:lnTo>
                    <a:pt x="567335" y="181603"/>
                  </a:lnTo>
                  <a:lnTo>
                    <a:pt x="547546" y="175100"/>
                  </a:lnTo>
                  <a:lnTo>
                    <a:pt x="527756" y="168603"/>
                  </a:lnTo>
                  <a:lnTo>
                    <a:pt x="507964" y="162111"/>
                  </a:lnTo>
                  <a:lnTo>
                    <a:pt x="488172" y="155625"/>
                  </a:lnTo>
                  <a:lnTo>
                    <a:pt x="468377" y="149143"/>
                  </a:lnTo>
                  <a:lnTo>
                    <a:pt x="448582" y="142665"/>
                  </a:lnTo>
                  <a:lnTo>
                    <a:pt x="428785" y="136191"/>
                  </a:lnTo>
                  <a:lnTo>
                    <a:pt x="408987" y="129721"/>
                  </a:lnTo>
                  <a:lnTo>
                    <a:pt x="389187" y="123255"/>
                  </a:lnTo>
                  <a:lnTo>
                    <a:pt x="369386" y="116792"/>
                  </a:lnTo>
                  <a:lnTo>
                    <a:pt x="349583" y="110332"/>
                  </a:lnTo>
                  <a:lnTo>
                    <a:pt x="329778" y="103875"/>
                  </a:lnTo>
                  <a:lnTo>
                    <a:pt x="309972" y="97420"/>
                  </a:lnTo>
                  <a:lnTo>
                    <a:pt x="290164" y="90967"/>
                  </a:lnTo>
                  <a:lnTo>
                    <a:pt x="270355" y="84516"/>
                  </a:lnTo>
                  <a:lnTo>
                    <a:pt x="250543" y="78066"/>
                  </a:lnTo>
                  <a:lnTo>
                    <a:pt x="230730" y="71618"/>
                  </a:lnTo>
                  <a:lnTo>
                    <a:pt x="210915" y="65170"/>
                  </a:lnTo>
                  <a:lnTo>
                    <a:pt x="191099" y="58723"/>
                  </a:lnTo>
                  <a:lnTo>
                    <a:pt x="189857" y="58318"/>
                  </a:lnTo>
                  <a:lnTo>
                    <a:pt x="177849" y="54357"/>
                  </a:lnTo>
                  <a:lnTo>
                    <a:pt x="165835" y="50331"/>
                  </a:lnTo>
                  <a:lnTo>
                    <a:pt x="153813" y="46260"/>
                  </a:lnTo>
                  <a:lnTo>
                    <a:pt x="141783" y="42160"/>
                  </a:lnTo>
                  <a:lnTo>
                    <a:pt x="129742" y="38049"/>
                  </a:lnTo>
                  <a:lnTo>
                    <a:pt x="117689" y="33944"/>
                  </a:lnTo>
                  <a:lnTo>
                    <a:pt x="105623" y="29863"/>
                  </a:lnTo>
                  <a:lnTo>
                    <a:pt x="93542" y="25824"/>
                  </a:lnTo>
                  <a:lnTo>
                    <a:pt x="81445" y="21844"/>
                  </a:lnTo>
                  <a:lnTo>
                    <a:pt x="69330" y="17941"/>
                  </a:lnTo>
                  <a:lnTo>
                    <a:pt x="57195" y="14132"/>
                  </a:lnTo>
                  <a:lnTo>
                    <a:pt x="45040" y="10434"/>
                  </a:lnTo>
                  <a:lnTo>
                    <a:pt x="32862" y="6867"/>
                  </a:lnTo>
                  <a:lnTo>
                    <a:pt x="20661" y="3446"/>
                  </a:lnTo>
                  <a:lnTo>
                    <a:pt x="8435" y="189"/>
                  </a:lnTo>
                  <a:lnTo>
                    <a:pt x="5384" y="0"/>
                  </a:lnTo>
                  <a:lnTo>
                    <a:pt x="0" y="7064"/>
                  </a:lnTo>
                  <a:lnTo>
                    <a:pt x="5831" y="14959"/>
                  </a:lnTo>
                  <a:lnTo>
                    <a:pt x="8981" y="15823"/>
                  </a:lnTo>
                  <a:lnTo>
                    <a:pt x="12079" y="1690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7" name="object 36"/>
            <p:cNvSpPr/>
            <p:nvPr/>
          </p:nvSpPr>
          <p:spPr>
            <a:xfrm>
              <a:off x="5620694" y="5044860"/>
              <a:ext cx="1287634" cy="400796"/>
            </a:xfrm>
            <a:custGeom>
              <a:avLst/>
              <a:gdLst/>
              <a:ahLst/>
              <a:cxnLst/>
              <a:rect l="l" t="t" r="r" b="b"/>
              <a:pathLst>
                <a:path w="1287634" h="400796">
                  <a:moveTo>
                    <a:pt x="7508" y="0"/>
                  </a:moveTo>
                  <a:lnTo>
                    <a:pt x="0" y="6905"/>
                  </a:lnTo>
                  <a:lnTo>
                    <a:pt x="5672" y="14234"/>
                  </a:lnTo>
                  <a:lnTo>
                    <a:pt x="10523" y="14641"/>
                  </a:lnTo>
                  <a:lnTo>
                    <a:pt x="15362" y="16609"/>
                  </a:lnTo>
                  <a:lnTo>
                    <a:pt x="53620" y="27678"/>
                  </a:lnTo>
                  <a:lnTo>
                    <a:pt x="87244" y="37568"/>
                  </a:lnTo>
                  <a:lnTo>
                    <a:pt x="120845" y="47540"/>
                  </a:lnTo>
                  <a:lnTo>
                    <a:pt x="154426" y="57588"/>
                  </a:lnTo>
                  <a:lnTo>
                    <a:pt x="187987" y="67705"/>
                  </a:lnTo>
                  <a:lnTo>
                    <a:pt x="221532" y="77884"/>
                  </a:lnTo>
                  <a:lnTo>
                    <a:pt x="255062" y="88118"/>
                  </a:lnTo>
                  <a:lnTo>
                    <a:pt x="288578" y="98400"/>
                  </a:lnTo>
                  <a:lnTo>
                    <a:pt x="322083" y="108722"/>
                  </a:lnTo>
                  <a:lnTo>
                    <a:pt x="355579" y="119078"/>
                  </a:lnTo>
                  <a:lnTo>
                    <a:pt x="389067" y="129460"/>
                  </a:lnTo>
                  <a:lnTo>
                    <a:pt x="422550" y="139862"/>
                  </a:lnTo>
                  <a:lnTo>
                    <a:pt x="456030" y="150277"/>
                  </a:lnTo>
                  <a:lnTo>
                    <a:pt x="489507" y="160696"/>
                  </a:lnTo>
                  <a:lnTo>
                    <a:pt x="522985" y="171115"/>
                  </a:lnTo>
                  <a:lnTo>
                    <a:pt x="556465" y="181524"/>
                  </a:lnTo>
                  <a:lnTo>
                    <a:pt x="589948" y="191918"/>
                  </a:lnTo>
                  <a:lnTo>
                    <a:pt x="623438" y="202289"/>
                  </a:lnTo>
                  <a:lnTo>
                    <a:pt x="656936" y="212630"/>
                  </a:lnTo>
                  <a:lnTo>
                    <a:pt x="690443" y="222934"/>
                  </a:lnTo>
                  <a:lnTo>
                    <a:pt x="719615" y="231849"/>
                  </a:lnTo>
                  <a:lnTo>
                    <a:pt x="748893" y="240716"/>
                  </a:lnTo>
                  <a:lnTo>
                    <a:pt x="778261" y="249542"/>
                  </a:lnTo>
                  <a:lnTo>
                    <a:pt x="807705" y="258335"/>
                  </a:lnTo>
                  <a:lnTo>
                    <a:pt x="837211" y="267102"/>
                  </a:lnTo>
                  <a:lnTo>
                    <a:pt x="866762" y="275851"/>
                  </a:lnTo>
                  <a:lnTo>
                    <a:pt x="896345" y="284589"/>
                  </a:lnTo>
                  <a:lnTo>
                    <a:pt x="925944" y="293325"/>
                  </a:lnTo>
                  <a:lnTo>
                    <a:pt x="955544" y="302065"/>
                  </a:lnTo>
                  <a:lnTo>
                    <a:pt x="985131" y="310818"/>
                  </a:lnTo>
                  <a:lnTo>
                    <a:pt x="1014689" y="319590"/>
                  </a:lnTo>
                  <a:lnTo>
                    <a:pt x="1044204" y="328389"/>
                  </a:lnTo>
                  <a:lnTo>
                    <a:pt x="1073661" y="337224"/>
                  </a:lnTo>
                  <a:lnTo>
                    <a:pt x="1103045" y="346101"/>
                  </a:lnTo>
                  <a:lnTo>
                    <a:pt x="1132341" y="355029"/>
                  </a:lnTo>
                  <a:lnTo>
                    <a:pt x="1161534" y="364014"/>
                  </a:lnTo>
                  <a:lnTo>
                    <a:pt x="1190610" y="373064"/>
                  </a:lnTo>
                  <a:lnTo>
                    <a:pt x="1219552" y="382187"/>
                  </a:lnTo>
                  <a:lnTo>
                    <a:pt x="1248347" y="391391"/>
                  </a:lnTo>
                  <a:lnTo>
                    <a:pt x="1276980" y="400683"/>
                  </a:lnTo>
                  <a:lnTo>
                    <a:pt x="1281705" y="400796"/>
                  </a:lnTo>
                  <a:lnTo>
                    <a:pt x="1287634" y="394248"/>
                  </a:lnTo>
                  <a:lnTo>
                    <a:pt x="1283393" y="387272"/>
                  </a:lnTo>
                  <a:lnTo>
                    <a:pt x="1277196" y="385227"/>
                  </a:lnTo>
                  <a:lnTo>
                    <a:pt x="1271100" y="382979"/>
                  </a:lnTo>
                  <a:lnTo>
                    <a:pt x="1231368" y="369451"/>
                  </a:lnTo>
                  <a:lnTo>
                    <a:pt x="1197782" y="358214"/>
                  </a:lnTo>
                  <a:lnTo>
                    <a:pt x="1164137" y="347134"/>
                  </a:lnTo>
                  <a:lnTo>
                    <a:pt x="1130437" y="336201"/>
                  </a:lnTo>
                  <a:lnTo>
                    <a:pt x="1096688" y="325401"/>
                  </a:lnTo>
                  <a:lnTo>
                    <a:pt x="1062895" y="314721"/>
                  </a:lnTo>
                  <a:lnTo>
                    <a:pt x="1029062" y="304150"/>
                  </a:lnTo>
                  <a:lnTo>
                    <a:pt x="995195" y="293675"/>
                  </a:lnTo>
                  <a:lnTo>
                    <a:pt x="961299" y="283284"/>
                  </a:lnTo>
                  <a:lnTo>
                    <a:pt x="927377" y="272964"/>
                  </a:lnTo>
                  <a:lnTo>
                    <a:pt x="893437" y="262703"/>
                  </a:lnTo>
                  <a:lnTo>
                    <a:pt x="859481" y="252488"/>
                  </a:lnTo>
                  <a:lnTo>
                    <a:pt x="825516" y="242308"/>
                  </a:lnTo>
                  <a:lnTo>
                    <a:pt x="791546" y="232150"/>
                  </a:lnTo>
                  <a:lnTo>
                    <a:pt x="757576" y="222001"/>
                  </a:lnTo>
                  <a:lnTo>
                    <a:pt x="723611" y="211849"/>
                  </a:lnTo>
                  <a:lnTo>
                    <a:pt x="689657" y="201682"/>
                  </a:lnTo>
                  <a:lnTo>
                    <a:pt x="655717" y="191487"/>
                  </a:lnTo>
                  <a:lnTo>
                    <a:pt x="621798" y="181252"/>
                  </a:lnTo>
                  <a:lnTo>
                    <a:pt x="587903" y="170965"/>
                  </a:lnTo>
                  <a:lnTo>
                    <a:pt x="568085" y="164932"/>
                  </a:lnTo>
                  <a:lnTo>
                    <a:pt x="548267" y="158905"/>
                  </a:lnTo>
                  <a:lnTo>
                    <a:pt x="528448" y="152885"/>
                  </a:lnTo>
                  <a:lnTo>
                    <a:pt x="508628" y="146872"/>
                  </a:lnTo>
                  <a:lnTo>
                    <a:pt x="488807" y="140866"/>
                  </a:lnTo>
                  <a:lnTo>
                    <a:pt x="468984" y="134867"/>
                  </a:lnTo>
                  <a:lnTo>
                    <a:pt x="449161" y="128875"/>
                  </a:lnTo>
                  <a:lnTo>
                    <a:pt x="429336" y="122890"/>
                  </a:lnTo>
                  <a:lnTo>
                    <a:pt x="409509" y="116912"/>
                  </a:lnTo>
                  <a:lnTo>
                    <a:pt x="389680" y="110940"/>
                  </a:lnTo>
                  <a:lnTo>
                    <a:pt x="369849" y="104976"/>
                  </a:lnTo>
                  <a:lnTo>
                    <a:pt x="350017" y="99018"/>
                  </a:lnTo>
                  <a:lnTo>
                    <a:pt x="330181" y="93068"/>
                  </a:lnTo>
                  <a:lnTo>
                    <a:pt x="310344" y="87124"/>
                  </a:lnTo>
                  <a:lnTo>
                    <a:pt x="290504" y="81188"/>
                  </a:lnTo>
                  <a:lnTo>
                    <a:pt x="270660" y="75258"/>
                  </a:lnTo>
                  <a:lnTo>
                    <a:pt x="250814" y="69336"/>
                  </a:lnTo>
                  <a:lnTo>
                    <a:pt x="230965" y="63420"/>
                  </a:lnTo>
                  <a:lnTo>
                    <a:pt x="211113" y="57512"/>
                  </a:lnTo>
                  <a:lnTo>
                    <a:pt x="191257" y="51611"/>
                  </a:lnTo>
                  <a:lnTo>
                    <a:pt x="170977" y="45593"/>
                  </a:lnTo>
                  <a:lnTo>
                    <a:pt x="146631" y="38400"/>
                  </a:lnTo>
                  <a:lnTo>
                    <a:pt x="122257" y="31259"/>
                  </a:lnTo>
                  <a:lnTo>
                    <a:pt x="97848" y="24198"/>
                  </a:lnTo>
                  <a:lnTo>
                    <a:pt x="73399" y="17244"/>
                  </a:lnTo>
                  <a:lnTo>
                    <a:pt x="61158" y="13815"/>
                  </a:lnTo>
                  <a:lnTo>
                    <a:pt x="57578" y="12777"/>
                  </a:lnTo>
                  <a:lnTo>
                    <a:pt x="45511" y="8935"/>
                  </a:lnTo>
                  <a:lnTo>
                    <a:pt x="33075" y="5002"/>
                  </a:lnTo>
                  <a:lnTo>
                    <a:pt x="20555" y="1765"/>
                  </a:lnTo>
                  <a:lnTo>
                    <a:pt x="8237" y="10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8" name="object 37"/>
            <p:cNvSpPr/>
            <p:nvPr/>
          </p:nvSpPr>
          <p:spPr>
            <a:xfrm>
              <a:off x="5722416" y="5003139"/>
              <a:ext cx="1303762" cy="363542"/>
            </a:xfrm>
            <a:custGeom>
              <a:avLst/>
              <a:gdLst/>
              <a:ahLst/>
              <a:cxnLst/>
              <a:rect l="l" t="t" r="r" b="b"/>
              <a:pathLst>
                <a:path w="1303762" h="363542">
                  <a:moveTo>
                    <a:pt x="16789" y="13855"/>
                  </a:moveTo>
                  <a:lnTo>
                    <a:pt x="55055" y="23242"/>
                  </a:lnTo>
                  <a:lnTo>
                    <a:pt x="89013" y="31755"/>
                  </a:lnTo>
                  <a:lnTo>
                    <a:pt x="122944" y="40400"/>
                  </a:lnTo>
                  <a:lnTo>
                    <a:pt x="156851" y="49167"/>
                  </a:lnTo>
                  <a:lnTo>
                    <a:pt x="190736" y="58044"/>
                  </a:lnTo>
                  <a:lnTo>
                    <a:pt x="224599" y="67022"/>
                  </a:lnTo>
                  <a:lnTo>
                    <a:pt x="258443" y="76089"/>
                  </a:lnTo>
                  <a:lnTo>
                    <a:pt x="292269" y="85236"/>
                  </a:lnTo>
                  <a:lnTo>
                    <a:pt x="326080" y="94452"/>
                  </a:lnTo>
                  <a:lnTo>
                    <a:pt x="359876" y="103727"/>
                  </a:lnTo>
                  <a:lnTo>
                    <a:pt x="393660" y="113049"/>
                  </a:lnTo>
                  <a:lnTo>
                    <a:pt x="427434" y="122409"/>
                  </a:lnTo>
                  <a:lnTo>
                    <a:pt x="461198" y="131796"/>
                  </a:lnTo>
                  <a:lnTo>
                    <a:pt x="494955" y="141200"/>
                  </a:lnTo>
                  <a:lnTo>
                    <a:pt x="528707" y="150610"/>
                  </a:lnTo>
                  <a:lnTo>
                    <a:pt x="562455" y="160015"/>
                  </a:lnTo>
                  <a:lnTo>
                    <a:pt x="596202" y="169405"/>
                  </a:lnTo>
                  <a:lnTo>
                    <a:pt x="629947" y="178771"/>
                  </a:lnTo>
                  <a:lnTo>
                    <a:pt x="663695" y="188100"/>
                  </a:lnTo>
                  <a:lnTo>
                    <a:pt x="697445" y="197383"/>
                  </a:lnTo>
                  <a:lnTo>
                    <a:pt x="717690" y="202932"/>
                  </a:lnTo>
                  <a:lnTo>
                    <a:pt x="737936" y="208481"/>
                  </a:lnTo>
                  <a:lnTo>
                    <a:pt x="758182" y="214032"/>
                  </a:lnTo>
                  <a:lnTo>
                    <a:pt x="778429" y="219583"/>
                  </a:lnTo>
                  <a:lnTo>
                    <a:pt x="798675" y="225137"/>
                  </a:lnTo>
                  <a:lnTo>
                    <a:pt x="818922" y="230693"/>
                  </a:lnTo>
                  <a:lnTo>
                    <a:pt x="839168" y="236252"/>
                  </a:lnTo>
                  <a:lnTo>
                    <a:pt x="859414" y="241814"/>
                  </a:lnTo>
                  <a:lnTo>
                    <a:pt x="879660" y="247381"/>
                  </a:lnTo>
                  <a:lnTo>
                    <a:pt x="899904" y="252953"/>
                  </a:lnTo>
                  <a:lnTo>
                    <a:pt x="920147" y="258531"/>
                  </a:lnTo>
                  <a:lnTo>
                    <a:pt x="940390" y="264114"/>
                  </a:lnTo>
                  <a:lnTo>
                    <a:pt x="960630" y="269704"/>
                  </a:lnTo>
                  <a:lnTo>
                    <a:pt x="980869" y="275301"/>
                  </a:lnTo>
                  <a:lnTo>
                    <a:pt x="1001107" y="280906"/>
                  </a:lnTo>
                  <a:lnTo>
                    <a:pt x="1021342" y="286519"/>
                  </a:lnTo>
                  <a:lnTo>
                    <a:pt x="1041575" y="292141"/>
                  </a:lnTo>
                  <a:lnTo>
                    <a:pt x="1061805" y="297773"/>
                  </a:lnTo>
                  <a:lnTo>
                    <a:pt x="1082033" y="303414"/>
                  </a:lnTo>
                  <a:lnTo>
                    <a:pt x="1102258" y="309067"/>
                  </a:lnTo>
                  <a:lnTo>
                    <a:pt x="1102774" y="309211"/>
                  </a:lnTo>
                  <a:lnTo>
                    <a:pt x="1115001" y="312627"/>
                  </a:lnTo>
                  <a:lnTo>
                    <a:pt x="1127227" y="316051"/>
                  </a:lnTo>
                  <a:lnTo>
                    <a:pt x="1139453" y="319478"/>
                  </a:lnTo>
                  <a:lnTo>
                    <a:pt x="1151679" y="322908"/>
                  </a:lnTo>
                  <a:lnTo>
                    <a:pt x="1163906" y="326338"/>
                  </a:lnTo>
                  <a:lnTo>
                    <a:pt x="1176134" y="329766"/>
                  </a:lnTo>
                  <a:lnTo>
                    <a:pt x="1188364" y="333190"/>
                  </a:lnTo>
                  <a:lnTo>
                    <a:pt x="1200598" y="336607"/>
                  </a:lnTo>
                  <a:lnTo>
                    <a:pt x="1212835" y="340015"/>
                  </a:lnTo>
                  <a:lnTo>
                    <a:pt x="1225076" y="343413"/>
                  </a:lnTo>
                  <a:lnTo>
                    <a:pt x="1237322" y="346798"/>
                  </a:lnTo>
                  <a:lnTo>
                    <a:pt x="1245052" y="348761"/>
                  </a:lnTo>
                  <a:lnTo>
                    <a:pt x="1257930" y="351720"/>
                  </a:lnTo>
                  <a:lnTo>
                    <a:pt x="1271155" y="354868"/>
                  </a:lnTo>
                  <a:lnTo>
                    <a:pt x="1283630" y="358463"/>
                  </a:lnTo>
                  <a:lnTo>
                    <a:pt x="1294256" y="362762"/>
                  </a:lnTo>
                  <a:lnTo>
                    <a:pt x="1297791" y="363542"/>
                  </a:lnTo>
                  <a:lnTo>
                    <a:pt x="1303762" y="358006"/>
                  </a:lnTo>
                  <a:lnTo>
                    <a:pt x="1300226" y="350240"/>
                  </a:lnTo>
                  <a:lnTo>
                    <a:pt x="1294917" y="347573"/>
                  </a:lnTo>
                  <a:lnTo>
                    <a:pt x="1288986" y="345795"/>
                  </a:lnTo>
                  <a:lnTo>
                    <a:pt x="1283373" y="343877"/>
                  </a:lnTo>
                  <a:lnTo>
                    <a:pt x="1270802" y="339589"/>
                  </a:lnTo>
                  <a:lnTo>
                    <a:pt x="1258189" y="335410"/>
                  </a:lnTo>
                  <a:lnTo>
                    <a:pt x="1245537" y="331333"/>
                  </a:lnTo>
                  <a:lnTo>
                    <a:pt x="1232848" y="327349"/>
                  </a:lnTo>
                  <a:lnTo>
                    <a:pt x="1220128" y="323451"/>
                  </a:lnTo>
                  <a:lnTo>
                    <a:pt x="1207379" y="319632"/>
                  </a:lnTo>
                  <a:lnTo>
                    <a:pt x="1194603" y="315884"/>
                  </a:lnTo>
                  <a:lnTo>
                    <a:pt x="1181806" y="312198"/>
                  </a:lnTo>
                  <a:lnTo>
                    <a:pt x="1168990" y="308569"/>
                  </a:lnTo>
                  <a:lnTo>
                    <a:pt x="1156158" y="304987"/>
                  </a:lnTo>
                  <a:lnTo>
                    <a:pt x="1143315" y="301445"/>
                  </a:lnTo>
                  <a:lnTo>
                    <a:pt x="1130462" y="297936"/>
                  </a:lnTo>
                  <a:lnTo>
                    <a:pt x="1117604" y="294452"/>
                  </a:lnTo>
                  <a:lnTo>
                    <a:pt x="1104744" y="290985"/>
                  </a:lnTo>
                  <a:lnTo>
                    <a:pt x="1091886" y="287527"/>
                  </a:lnTo>
                  <a:lnTo>
                    <a:pt x="1079033" y="284072"/>
                  </a:lnTo>
                  <a:lnTo>
                    <a:pt x="1066187" y="280611"/>
                  </a:lnTo>
                  <a:lnTo>
                    <a:pt x="1053354" y="277136"/>
                  </a:lnTo>
                  <a:lnTo>
                    <a:pt x="1040535" y="273640"/>
                  </a:lnTo>
                  <a:lnTo>
                    <a:pt x="1027734" y="270116"/>
                  </a:lnTo>
                  <a:lnTo>
                    <a:pt x="1006461" y="264241"/>
                  </a:lnTo>
                  <a:lnTo>
                    <a:pt x="985186" y="258375"/>
                  </a:lnTo>
                  <a:lnTo>
                    <a:pt x="942634" y="246667"/>
                  </a:lnTo>
                  <a:lnTo>
                    <a:pt x="900076" y="234989"/>
                  </a:lnTo>
                  <a:lnTo>
                    <a:pt x="857514" y="223341"/>
                  </a:lnTo>
                  <a:lnTo>
                    <a:pt x="814946" y="211720"/>
                  </a:lnTo>
                  <a:lnTo>
                    <a:pt x="772372" y="200124"/>
                  </a:lnTo>
                  <a:lnTo>
                    <a:pt x="729791" y="188552"/>
                  </a:lnTo>
                  <a:lnTo>
                    <a:pt x="687203" y="177002"/>
                  </a:lnTo>
                  <a:lnTo>
                    <a:pt x="644608" y="165473"/>
                  </a:lnTo>
                  <a:lnTo>
                    <a:pt x="602005" y="153962"/>
                  </a:lnTo>
                  <a:lnTo>
                    <a:pt x="561687" y="143113"/>
                  </a:lnTo>
                  <a:lnTo>
                    <a:pt x="521367" y="132286"/>
                  </a:lnTo>
                  <a:lnTo>
                    <a:pt x="481045" y="121484"/>
                  </a:lnTo>
                  <a:lnTo>
                    <a:pt x="440720" y="110708"/>
                  </a:lnTo>
                  <a:lnTo>
                    <a:pt x="400391" y="99963"/>
                  </a:lnTo>
                  <a:lnTo>
                    <a:pt x="360056" y="89250"/>
                  </a:lnTo>
                  <a:lnTo>
                    <a:pt x="319716" y="78571"/>
                  </a:lnTo>
                  <a:lnTo>
                    <a:pt x="279370" y="67931"/>
                  </a:lnTo>
                  <a:lnTo>
                    <a:pt x="239015" y="57331"/>
                  </a:lnTo>
                  <a:lnTo>
                    <a:pt x="198653" y="46774"/>
                  </a:lnTo>
                  <a:lnTo>
                    <a:pt x="188518" y="44128"/>
                  </a:lnTo>
                  <a:lnTo>
                    <a:pt x="176232" y="40919"/>
                  </a:lnTo>
                  <a:lnTo>
                    <a:pt x="163942" y="37711"/>
                  </a:lnTo>
                  <a:lnTo>
                    <a:pt x="151647" y="34510"/>
                  </a:lnTo>
                  <a:lnTo>
                    <a:pt x="139347" y="31320"/>
                  </a:lnTo>
                  <a:lnTo>
                    <a:pt x="127043" y="28147"/>
                  </a:lnTo>
                  <a:lnTo>
                    <a:pt x="114735" y="24997"/>
                  </a:lnTo>
                  <a:lnTo>
                    <a:pt x="102422" y="21874"/>
                  </a:lnTo>
                  <a:lnTo>
                    <a:pt x="90104" y="18785"/>
                  </a:lnTo>
                  <a:lnTo>
                    <a:pt x="77782" y="15733"/>
                  </a:lnTo>
                  <a:lnTo>
                    <a:pt x="65455" y="12725"/>
                  </a:lnTo>
                  <a:lnTo>
                    <a:pt x="59667" y="11254"/>
                  </a:lnTo>
                  <a:lnTo>
                    <a:pt x="47371" y="7826"/>
                  </a:lnTo>
                  <a:lnTo>
                    <a:pt x="34823" y="4423"/>
                  </a:lnTo>
                  <a:lnTo>
                    <a:pt x="22251" y="1705"/>
                  </a:lnTo>
                  <a:lnTo>
                    <a:pt x="9880" y="330"/>
                  </a:lnTo>
                  <a:lnTo>
                    <a:pt x="2349" y="0"/>
                  </a:lnTo>
                  <a:lnTo>
                    <a:pt x="0" y="11582"/>
                  </a:lnTo>
                  <a:lnTo>
                    <a:pt x="7759" y="12090"/>
                  </a:lnTo>
                  <a:lnTo>
                    <a:pt x="12230" y="12395"/>
                  </a:lnTo>
                  <a:lnTo>
                    <a:pt x="16789" y="1385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9" name="object 38"/>
            <p:cNvSpPr/>
            <p:nvPr/>
          </p:nvSpPr>
          <p:spPr>
            <a:xfrm>
              <a:off x="5192553" y="5250497"/>
              <a:ext cx="29013" cy="108597"/>
            </a:xfrm>
            <a:custGeom>
              <a:avLst/>
              <a:gdLst/>
              <a:ahLst/>
              <a:cxnLst/>
              <a:rect l="l" t="t" r="r" b="b"/>
              <a:pathLst>
                <a:path w="29013" h="108597">
                  <a:moveTo>
                    <a:pt x="13227" y="0"/>
                  </a:moveTo>
                  <a:lnTo>
                    <a:pt x="9912" y="6299"/>
                  </a:lnTo>
                  <a:lnTo>
                    <a:pt x="4170" y="20358"/>
                  </a:lnTo>
                  <a:lnTo>
                    <a:pt x="1267" y="32365"/>
                  </a:lnTo>
                  <a:lnTo>
                    <a:pt x="0" y="44532"/>
                  </a:lnTo>
                  <a:lnTo>
                    <a:pt x="312" y="56729"/>
                  </a:lnTo>
                  <a:lnTo>
                    <a:pt x="2150" y="68829"/>
                  </a:lnTo>
                  <a:lnTo>
                    <a:pt x="5458" y="80702"/>
                  </a:lnTo>
                  <a:lnTo>
                    <a:pt x="10180" y="92218"/>
                  </a:lnTo>
                  <a:lnTo>
                    <a:pt x="16262" y="103250"/>
                  </a:lnTo>
                  <a:lnTo>
                    <a:pt x="19603" y="108597"/>
                  </a:lnTo>
                  <a:lnTo>
                    <a:pt x="29013" y="103822"/>
                  </a:lnTo>
                  <a:lnTo>
                    <a:pt x="26130" y="98056"/>
                  </a:lnTo>
                  <a:lnTo>
                    <a:pt x="25216" y="96178"/>
                  </a:lnTo>
                  <a:lnTo>
                    <a:pt x="20179" y="84176"/>
                  </a:lnTo>
                  <a:lnTo>
                    <a:pt x="16573" y="72212"/>
                  </a:lnTo>
                  <a:lnTo>
                    <a:pt x="14385" y="60227"/>
                  </a:lnTo>
                  <a:lnTo>
                    <a:pt x="13605" y="48165"/>
                  </a:lnTo>
                  <a:lnTo>
                    <a:pt x="14221" y="35969"/>
                  </a:lnTo>
                  <a:lnTo>
                    <a:pt x="16224" y="23582"/>
                  </a:lnTo>
                  <a:lnTo>
                    <a:pt x="19603" y="10947"/>
                  </a:lnTo>
                  <a:lnTo>
                    <a:pt x="21685" y="4508"/>
                  </a:lnTo>
                  <a:lnTo>
                    <a:pt x="13227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0" name="object 39"/>
            <p:cNvSpPr/>
            <p:nvPr/>
          </p:nvSpPr>
          <p:spPr>
            <a:xfrm>
              <a:off x="5215721" y="5258663"/>
              <a:ext cx="30724" cy="70154"/>
            </a:xfrm>
            <a:custGeom>
              <a:avLst/>
              <a:gdLst/>
              <a:ahLst/>
              <a:cxnLst/>
              <a:rect l="l" t="t" r="r" b="b"/>
              <a:pathLst>
                <a:path w="30724" h="70154">
                  <a:moveTo>
                    <a:pt x="15929" y="34315"/>
                  </a:moveTo>
                  <a:lnTo>
                    <a:pt x="14978" y="31193"/>
                  </a:lnTo>
                  <a:lnTo>
                    <a:pt x="12478" y="18773"/>
                  </a:lnTo>
                  <a:lnTo>
                    <a:pt x="11928" y="6070"/>
                  </a:lnTo>
                  <a:lnTo>
                    <a:pt x="12144" y="0"/>
                  </a:lnTo>
                  <a:lnTo>
                    <a:pt x="3038" y="381"/>
                  </a:lnTo>
                  <a:lnTo>
                    <a:pt x="1768" y="5664"/>
                  </a:lnTo>
                  <a:lnTo>
                    <a:pt x="1308" y="7720"/>
                  </a:lnTo>
                  <a:lnTo>
                    <a:pt x="0" y="19999"/>
                  </a:lnTo>
                  <a:lnTo>
                    <a:pt x="881" y="33015"/>
                  </a:lnTo>
                  <a:lnTo>
                    <a:pt x="4072" y="45749"/>
                  </a:lnTo>
                  <a:lnTo>
                    <a:pt x="9692" y="57181"/>
                  </a:lnTo>
                  <a:lnTo>
                    <a:pt x="17859" y="66293"/>
                  </a:lnTo>
                  <a:lnTo>
                    <a:pt x="22723" y="70154"/>
                  </a:lnTo>
                  <a:lnTo>
                    <a:pt x="30724" y="65328"/>
                  </a:lnTo>
                  <a:lnTo>
                    <a:pt x="28057" y="59105"/>
                  </a:lnTo>
                  <a:lnTo>
                    <a:pt x="27155" y="57096"/>
                  </a:lnTo>
                  <a:lnTo>
                    <a:pt x="21153" y="45931"/>
                  </a:lnTo>
                  <a:lnTo>
                    <a:pt x="15929" y="3431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1" name="object 40"/>
            <p:cNvSpPr/>
            <p:nvPr/>
          </p:nvSpPr>
          <p:spPr>
            <a:xfrm>
              <a:off x="5898530" y="3901987"/>
              <a:ext cx="1490985" cy="1348894"/>
            </a:xfrm>
            <a:custGeom>
              <a:avLst/>
              <a:gdLst/>
              <a:ahLst/>
              <a:cxnLst/>
              <a:rect l="l" t="t" r="r" b="b"/>
              <a:pathLst>
                <a:path w="1490985" h="1348894">
                  <a:moveTo>
                    <a:pt x="1370104" y="1348894"/>
                  </a:moveTo>
                  <a:lnTo>
                    <a:pt x="1378608" y="1348573"/>
                  </a:lnTo>
                  <a:lnTo>
                    <a:pt x="1384856" y="1341982"/>
                  </a:lnTo>
                  <a:lnTo>
                    <a:pt x="1391933" y="1326440"/>
                  </a:lnTo>
                  <a:lnTo>
                    <a:pt x="1396684" y="1314518"/>
                  </a:lnTo>
                  <a:lnTo>
                    <a:pt x="1401020" y="1302298"/>
                  </a:lnTo>
                  <a:lnTo>
                    <a:pt x="1404969" y="1289811"/>
                  </a:lnTo>
                  <a:lnTo>
                    <a:pt x="1408559" y="1277090"/>
                  </a:lnTo>
                  <a:lnTo>
                    <a:pt x="1411820" y="1264166"/>
                  </a:lnTo>
                  <a:lnTo>
                    <a:pt x="1414782" y="1251070"/>
                  </a:lnTo>
                  <a:lnTo>
                    <a:pt x="1417472" y="1237835"/>
                  </a:lnTo>
                  <a:lnTo>
                    <a:pt x="1419919" y="1224492"/>
                  </a:lnTo>
                  <a:lnTo>
                    <a:pt x="1422154" y="1211074"/>
                  </a:lnTo>
                  <a:lnTo>
                    <a:pt x="1424205" y="1197610"/>
                  </a:lnTo>
                  <a:lnTo>
                    <a:pt x="1426100" y="1184134"/>
                  </a:lnTo>
                  <a:lnTo>
                    <a:pt x="1427870" y="1170677"/>
                  </a:lnTo>
                  <a:lnTo>
                    <a:pt x="1429542" y="1157271"/>
                  </a:lnTo>
                  <a:lnTo>
                    <a:pt x="1431146" y="1143947"/>
                  </a:lnTo>
                  <a:lnTo>
                    <a:pt x="1432712" y="1130738"/>
                  </a:lnTo>
                  <a:lnTo>
                    <a:pt x="1434267" y="1117674"/>
                  </a:lnTo>
                  <a:lnTo>
                    <a:pt x="1435841" y="1104788"/>
                  </a:lnTo>
                  <a:lnTo>
                    <a:pt x="1437462" y="1092112"/>
                  </a:lnTo>
                  <a:lnTo>
                    <a:pt x="1439161" y="1079676"/>
                  </a:lnTo>
                  <a:lnTo>
                    <a:pt x="1442234" y="1057553"/>
                  </a:lnTo>
                  <a:lnTo>
                    <a:pt x="1445228" y="1035415"/>
                  </a:lnTo>
                  <a:lnTo>
                    <a:pt x="1448140" y="1013262"/>
                  </a:lnTo>
                  <a:lnTo>
                    <a:pt x="1450968" y="991094"/>
                  </a:lnTo>
                  <a:lnTo>
                    <a:pt x="1453711" y="968913"/>
                  </a:lnTo>
                  <a:lnTo>
                    <a:pt x="1456368" y="946720"/>
                  </a:lnTo>
                  <a:lnTo>
                    <a:pt x="1458936" y="924514"/>
                  </a:lnTo>
                  <a:lnTo>
                    <a:pt x="1461415" y="902297"/>
                  </a:lnTo>
                  <a:lnTo>
                    <a:pt x="1463801" y="880068"/>
                  </a:lnTo>
                  <a:lnTo>
                    <a:pt x="1466095" y="857829"/>
                  </a:lnTo>
                  <a:lnTo>
                    <a:pt x="1468293" y="835581"/>
                  </a:lnTo>
                  <a:lnTo>
                    <a:pt x="1470394" y="813323"/>
                  </a:lnTo>
                  <a:lnTo>
                    <a:pt x="1472397" y="791057"/>
                  </a:lnTo>
                  <a:lnTo>
                    <a:pt x="1474300" y="768783"/>
                  </a:lnTo>
                  <a:lnTo>
                    <a:pt x="1476101" y="746502"/>
                  </a:lnTo>
                  <a:lnTo>
                    <a:pt x="1477799" y="724215"/>
                  </a:lnTo>
                  <a:lnTo>
                    <a:pt x="1479392" y="701921"/>
                  </a:lnTo>
                  <a:lnTo>
                    <a:pt x="1480878" y="679622"/>
                  </a:lnTo>
                  <a:lnTo>
                    <a:pt x="1482255" y="657319"/>
                  </a:lnTo>
                  <a:lnTo>
                    <a:pt x="1483522" y="635011"/>
                  </a:lnTo>
                  <a:lnTo>
                    <a:pt x="1484509" y="617139"/>
                  </a:lnTo>
                  <a:lnTo>
                    <a:pt x="1485518" y="599150"/>
                  </a:lnTo>
                  <a:lnTo>
                    <a:pt x="1488396" y="544616"/>
                  </a:lnTo>
                  <a:lnTo>
                    <a:pt x="1490452" y="489533"/>
                  </a:lnTo>
                  <a:lnTo>
                    <a:pt x="1490985" y="452696"/>
                  </a:lnTo>
                  <a:lnTo>
                    <a:pt x="1490915" y="434286"/>
                  </a:lnTo>
                  <a:lnTo>
                    <a:pt x="1489018" y="379260"/>
                  </a:lnTo>
                  <a:lnTo>
                    <a:pt x="1483991" y="324840"/>
                  </a:lnTo>
                  <a:lnTo>
                    <a:pt x="1475064" y="271410"/>
                  </a:lnTo>
                  <a:lnTo>
                    <a:pt x="1460860" y="225435"/>
                  </a:lnTo>
                  <a:lnTo>
                    <a:pt x="1426919" y="190647"/>
                  </a:lnTo>
                  <a:lnTo>
                    <a:pt x="1362334" y="175748"/>
                  </a:lnTo>
                  <a:lnTo>
                    <a:pt x="1289882" y="163334"/>
                  </a:lnTo>
                  <a:lnTo>
                    <a:pt x="1217395" y="151092"/>
                  </a:lnTo>
                  <a:lnTo>
                    <a:pt x="1144872" y="139035"/>
                  </a:lnTo>
                  <a:lnTo>
                    <a:pt x="1072313" y="127175"/>
                  </a:lnTo>
                  <a:lnTo>
                    <a:pt x="999718" y="115525"/>
                  </a:lnTo>
                  <a:lnTo>
                    <a:pt x="927087" y="104099"/>
                  </a:lnTo>
                  <a:lnTo>
                    <a:pt x="854420" y="92909"/>
                  </a:lnTo>
                  <a:lnTo>
                    <a:pt x="781715" y="81968"/>
                  </a:lnTo>
                  <a:lnTo>
                    <a:pt x="708974" y="71288"/>
                  </a:lnTo>
                  <a:lnTo>
                    <a:pt x="651029" y="62969"/>
                  </a:lnTo>
                  <a:lnTo>
                    <a:pt x="607891" y="56857"/>
                  </a:lnTo>
                  <a:lnTo>
                    <a:pt x="564728" y="50843"/>
                  </a:lnTo>
                  <a:lnTo>
                    <a:pt x="521540" y="44966"/>
                  </a:lnTo>
                  <a:lnTo>
                    <a:pt x="478324" y="39261"/>
                  </a:lnTo>
                  <a:lnTo>
                    <a:pt x="435082" y="33767"/>
                  </a:lnTo>
                  <a:lnTo>
                    <a:pt x="391811" y="28520"/>
                  </a:lnTo>
                  <a:lnTo>
                    <a:pt x="348511" y="23556"/>
                  </a:lnTo>
                  <a:lnTo>
                    <a:pt x="305181" y="18915"/>
                  </a:lnTo>
                  <a:lnTo>
                    <a:pt x="261821" y="14631"/>
                  </a:lnTo>
                  <a:lnTo>
                    <a:pt x="240129" y="12635"/>
                  </a:lnTo>
                  <a:lnTo>
                    <a:pt x="229904" y="11650"/>
                  </a:lnTo>
                  <a:lnTo>
                    <a:pt x="218199" y="10395"/>
                  </a:lnTo>
                  <a:lnTo>
                    <a:pt x="206158" y="9021"/>
                  </a:lnTo>
                  <a:lnTo>
                    <a:pt x="193828" y="7579"/>
                  </a:lnTo>
                  <a:lnTo>
                    <a:pt x="181255" y="6123"/>
                  </a:lnTo>
                  <a:lnTo>
                    <a:pt x="168487" y="4707"/>
                  </a:lnTo>
                  <a:lnTo>
                    <a:pt x="155569" y="3383"/>
                  </a:lnTo>
                  <a:lnTo>
                    <a:pt x="142549" y="2203"/>
                  </a:lnTo>
                  <a:lnTo>
                    <a:pt x="129474" y="1223"/>
                  </a:lnTo>
                  <a:lnTo>
                    <a:pt x="116390" y="493"/>
                  </a:lnTo>
                  <a:lnTo>
                    <a:pt x="103344" y="68"/>
                  </a:lnTo>
                  <a:lnTo>
                    <a:pt x="90384" y="0"/>
                  </a:lnTo>
                  <a:lnTo>
                    <a:pt x="77555" y="342"/>
                  </a:lnTo>
                  <a:lnTo>
                    <a:pt x="64904" y="1147"/>
                  </a:lnTo>
                  <a:lnTo>
                    <a:pt x="52479" y="2469"/>
                  </a:lnTo>
                  <a:lnTo>
                    <a:pt x="40325" y="4361"/>
                  </a:lnTo>
                  <a:lnTo>
                    <a:pt x="28491" y="6874"/>
                  </a:lnTo>
                  <a:lnTo>
                    <a:pt x="17022" y="10063"/>
                  </a:lnTo>
                  <a:lnTo>
                    <a:pt x="5966" y="13981"/>
                  </a:lnTo>
                  <a:lnTo>
                    <a:pt x="0" y="22739"/>
                  </a:lnTo>
                  <a:lnTo>
                    <a:pt x="3635" y="30756"/>
                  </a:lnTo>
                  <a:lnTo>
                    <a:pt x="12684" y="32066"/>
                  </a:lnTo>
                  <a:lnTo>
                    <a:pt x="20588" y="29453"/>
                  </a:lnTo>
                  <a:lnTo>
                    <a:pt x="32784" y="27016"/>
                  </a:lnTo>
                  <a:lnTo>
                    <a:pt x="45595" y="25852"/>
                  </a:lnTo>
                  <a:lnTo>
                    <a:pt x="58692" y="25610"/>
                  </a:lnTo>
                  <a:lnTo>
                    <a:pt x="71748" y="25939"/>
                  </a:lnTo>
                  <a:lnTo>
                    <a:pt x="84436" y="26489"/>
                  </a:lnTo>
                  <a:lnTo>
                    <a:pt x="96428" y="26910"/>
                  </a:lnTo>
                  <a:lnTo>
                    <a:pt x="141996" y="28701"/>
                  </a:lnTo>
                  <a:lnTo>
                    <a:pt x="180039" y="31102"/>
                  </a:lnTo>
                  <a:lnTo>
                    <a:pt x="218035" y="34117"/>
                  </a:lnTo>
                  <a:lnTo>
                    <a:pt x="263715" y="38299"/>
                  </a:lnTo>
                  <a:lnTo>
                    <a:pt x="304464" y="42385"/>
                  </a:lnTo>
                  <a:lnTo>
                    <a:pt x="345185" y="46756"/>
                  </a:lnTo>
                  <a:lnTo>
                    <a:pt x="385878" y="51386"/>
                  </a:lnTo>
                  <a:lnTo>
                    <a:pt x="426544" y="56251"/>
                  </a:lnTo>
                  <a:lnTo>
                    <a:pt x="467184" y="61324"/>
                  </a:lnTo>
                  <a:lnTo>
                    <a:pt x="507800" y="66579"/>
                  </a:lnTo>
                  <a:lnTo>
                    <a:pt x="548390" y="71992"/>
                  </a:lnTo>
                  <a:lnTo>
                    <a:pt x="588958" y="77535"/>
                  </a:lnTo>
                  <a:lnTo>
                    <a:pt x="629503" y="83185"/>
                  </a:lnTo>
                  <a:lnTo>
                    <a:pt x="685638" y="91150"/>
                  </a:lnTo>
                  <a:lnTo>
                    <a:pt x="757355" y="101546"/>
                  </a:lnTo>
                  <a:lnTo>
                    <a:pt x="829039" y="112172"/>
                  </a:lnTo>
                  <a:lnTo>
                    <a:pt x="900690" y="123019"/>
                  </a:lnTo>
                  <a:lnTo>
                    <a:pt x="972307" y="134080"/>
                  </a:lnTo>
                  <a:lnTo>
                    <a:pt x="1043890" y="145345"/>
                  </a:lnTo>
                  <a:lnTo>
                    <a:pt x="1115439" y="156805"/>
                  </a:lnTo>
                  <a:lnTo>
                    <a:pt x="1186954" y="168453"/>
                  </a:lnTo>
                  <a:lnTo>
                    <a:pt x="1258435" y="180279"/>
                  </a:lnTo>
                  <a:lnTo>
                    <a:pt x="1329880" y="192275"/>
                  </a:lnTo>
                  <a:lnTo>
                    <a:pt x="1367668" y="198687"/>
                  </a:lnTo>
                  <a:lnTo>
                    <a:pt x="1417736" y="207300"/>
                  </a:lnTo>
                  <a:lnTo>
                    <a:pt x="1445341" y="239089"/>
                  </a:lnTo>
                  <a:lnTo>
                    <a:pt x="1454795" y="278370"/>
                  </a:lnTo>
                  <a:lnTo>
                    <a:pt x="1463126" y="334546"/>
                  </a:lnTo>
                  <a:lnTo>
                    <a:pt x="1467857" y="391491"/>
                  </a:lnTo>
                  <a:lnTo>
                    <a:pt x="1469336" y="429734"/>
                  </a:lnTo>
                  <a:lnTo>
                    <a:pt x="1469703" y="468095"/>
                  </a:lnTo>
                  <a:lnTo>
                    <a:pt x="1469530" y="487293"/>
                  </a:lnTo>
                  <a:lnTo>
                    <a:pt x="1468593" y="525666"/>
                  </a:lnTo>
                  <a:lnTo>
                    <a:pt x="1467030" y="563937"/>
                  </a:lnTo>
                  <a:lnTo>
                    <a:pt x="1465037" y="602017"/>
                  </a:lnTo>
                  <a:lnTo>
                    <a:pt x="1461666" y="658582"/>
                  </a:lnTo>
                  <a:lnTo>
                    <a:pt x="1458775" y="702818"/>
                  </a:lnTo>
                  <a:lnTo>
                    <a:pt x="1455549" y="747044"/>
                  </a:lnTo>
                  <a:lnTo>
                    <a:pt x="1451982" y="791254"/>
                  </a:lnTo>
                  <a:lnTo>
                    <a:pt x="1448071" y="835442"/>
                  </a:lnTo>
                  <a:lnTo>
                    <a:pt x="1443811" y="879602"/>
                  </a:lnTo>
                  <a:lnTo>
                    <a:pt x="1439198" y="923727"/>
                  </a:lnTo>
                  <a:lnTo>
                    <a:pt x="1434227" y="967811"/>
                  </a:lnTo>
                  <a:lnTo>
                    <a:pt x="1428895" y="1011848"/>
                  </a:lnTo>
                  <a:lnTo>
                    <a:pt x="1423196" y="1055832"/>
                  </a:lnTo>
                  <a:lnTo>
                    <a:pt x="1417127" y="1099755"/>
                  </a:lnTo>
                  <a:lnTo>
                    <a:pt x="1410015" y="1148392"/>
                  </a:lnTo>
                  <a:lnTo>
                    <a:pt x="1404047" y="1186045"/>
                  </a:lnTo>
                  <a:lnTo>
                    <a:pt x="1397479" y="1223591"/>
                  </a:lnTo>
                  <a:lnTo>
                    <a:pt x="1390126" y="1260969"/>
                  </a:lnTo>
                  <a:lnTo>
                    <a:pt x="1390012" y="1261541"/>
                  </a:lnTo>
                  <a:lnTo>
                    <a:pt x="1388318" y="1272000"/>
                  </a:lnTo>
                  <a:lnTo>
                    <a:pt x="1386281" y="1285708"/>
                  </a:lnTo>
                  <a:lnTo>
                    <a:pt x="1383630" y="1300774"/>
                  </a:lnTo>
                  <a:lnTo>
                    <a:pt x="1380098" y="1315308"/>
                  </a:lnTo>
                  <a:lnTo>
                    <a:pt x="1375414" y="1327418"/>
                  </a:lnTo>
                  <a:lnTo>
                    <a:pt x="1369311" y="1335213"/>
                  </a:lnTo>
                  <a:lnTo>
                    <a:pt x="1365920" y="1341959"/>
                  </a:lnTo>
                  <a:lnTo>
                    <a:pt x="1370104" y="134889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2" name="object 41"/>
            <p:cNvSpPr/>
            <p:nvPr/>
          </p:nvSpPr>
          <p:spPr>
            <a:xfrm>
              <a:off x="7319657" y="4066336"/>
              <a:ext cx="60820" cy="44234"/>
            </a:xfrm>
            <a:custGeom>
              <a:avLst/>
              <a:gdLst/>
              <a:ahLst/>
              <a:cxnLst/>
              <a:rect l="l" t="t" r="r" b="b"/>
              <a:pathLst>
                <a:path w="60820" h="44234">
                  <a:moveTo>
                    <a:pt x="60820" y="6603"/>
                  </a:moveTo>
                  <a:lnTo>
                    <a:pt x="55435" y="0"/>
                  </a:lnTo>
                  <a:lnTo>
                    <a:pt x="50304" y="3568"/>
                  </a:lnTo>
                  <a:lnTo>
                    <a:pt x="46893" y="5967"/>
                  </a:lnTo>
                  <a:lnTo>
                    <a:pt x="36604" y="13428"/>
                  </a:lnTo>
                  <a:lnTo>
                    <a:pt x="26330" y="20866"/>
                  </a:lnTo>
                  <a:lnTo>
                    <a:pt x="15836" y="27993"/>
                  </a:lnTo>
                  <a:lnTo>
                    <a:pt x="4889" y="34518"/>
                  </a:lnTo>
                  <a:lnTo>
                    <a:pt x="0" y="37223"/>
                  </a:lnTo>
                  <a:lnTo>
                    <a:pt x="4419" y="44234"/>
                  </a:lnTo>
                  <a:lnTo>
                    <a:pt x="9309" y="42798"/>
                  </a:lnTo>
                  <a:lnTo>
                    <a:pt x="15553" y="40730"/>
                  </a:lnTo>
                  <a:lnTo>
                    <a:pt x="27418" y="35588"/>
                  </a:lnTo>
                  <a:lnTo>
                    <a:pt x="38692" y="28940"/>
                  </a:lnTo>
                  <a:lnTo>
                    <a:pt x="48844" y="20837"/>
                  </a:lnTo>
                  <a:lnTo>
                    <a:pt x="57340" y="11328"/>
                  </a:lnTo>
                  <a:lnTo>
                    <a:pt x="60820" y="660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3" name="object 42"/>
            <p:cNvSpPr/>
            <p:nvPr/>
          </p:nvSpPr>
          <p:spPr>
            <a:xfrm>
              <a:off x="6424333" y="5828223"/>
              <a:ext cx="37338" cy="98513"/>
            </a:xfrm>
            <a:custGeom>
              <a:avLst/>
              <a:gdLst/>
              <a:ahLst/>
              <a:cxnLst/>
              <a:rect l="l" t="t" r="r" b="b"/>
              <a:pathLst>
                <a:path w="37338" h="98513">
                  <a:moveTo>
                    <a:pt x="12928" y="0"/>
                  </a:moveTo>
                  <a:lnTo>
                    <a:pt x="0" y="961"/>
                  </a:lnTo>
                  <a:lnTo>
                    <a:pt x="368" y="10283"/>
                  </a:lnTo>
                  <a:lnTo>
                    <a:pt x="875" y="20575"/>
                  </a:lnTo>
                  <a:lnTo>
                    <a:pt x="2001" y="33524"/>
                  </a:lnTo>
                  <a:lnTo>
                    <a:pt x="3931" y="46833"/>
                  </a:lnTo>
                  <a:lnTo>
                    <a:pt x="6911" y="60005"/>
                  </a:lnTo>
                  <a:lnTo>
                    <a:pt x="11187" y="72548"/>
                  </a:lnTo>
                  <a:lnTo>
                    <a:pt x="17005" y="83964"/>
                  </a:lnTo>
                  <a:lnTo>
                    <a:pt x="24612" y="93761"/>
                  </a:lnTo>
                  <a:lnTo>
                    <a:pt x="29159" y="98513"/>
                  </a:lnTo>
                  <a:lnTo>
                    <a:pt x="37338" y="92351"/>
                  </a:lnTo>
                  <a:lnTo>
                    <a:pt x="34925" y="86547"/>
                  </a:lnTo>
                  <a:lnTo>
                    <a:pt x="29875" y="75121"/>
                  </a:lnTo>
                  <a:lnTo>
                    <a:pt x="25100" y="63485"/>
                  </a:lnTo>
                  <a:lnTo>
                    <a:pt x="21374" y="51240"/>
                  </a:lnTo>
                  <a:lnTo>
                    <a:pt x="20382" y="46551"/>
                  </a:lnTo>
                  <a:lnTo>
                    <a:pt x="18301" y="34017"/>
                  </a:lnTo>
                  <a:lnTo>
                    <a:pt x="16559" y="21451"/>
                  </a:lnTo>
                  <a:lnTo>
                    <a:pt x="14554" y="8914"/>
                  </a:lnTo>
                  <a:lnTo>
                    <a:pt x="12928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4" name="object 43"/>
            <p:cNvSpPr/>
            <p:nvPr/>
          </p:nvSpPr>
          <p:spPr>
            <a:xfrm>
              <a:off x="5071177" y="2636464"/>
              <a:ext cx="932549" cy="1200586"/>
            </a:xfrm>
            <a:custGeom>
              <a:avLst/>
              <a:gdLst/>
              <a:ahLst/>
              <a:cxnLst/>
              <a:rect l="l" t="t" r="r" b="b"/>
              <a:pathLst>
                <a:path w="932549" h="1200586">
                  <a:moveTo>
                    <a:pt x="745751" y="90885"/>
                  </a:moveTo>
                  <a:lnTo>
                    <a:pt x="701268" y="64736"/>
                  </a:lnTo>
                  <a:lnTo>
                    <a:pt x="653951" y="42844"/>
                  </a:lnTo>
                  <a:lnTo>
                    <a:pt x="604407" y="25317"/>
                  </a:lnTo>
                  <a:lnTo>
                    <a:pt x="553241" y="12263"/>
                  </a:lnTo>
                  <a:lnTo>
                    <a:pt x="501059" y="3788"/>
                  </a:lnTo>
                  <a:lnTo>
                    <a:pt x="448469" y="0"/>
                  </a:lnTo>
                  <a:lnTo>
                    <a:pt x="396076" y="1005"/>
                  </a:lnTo>
                  <a:lnTo>
                    <a:pt x="344486" y="6912"/>
                  </a:lnTo>
                  <a:lnTo>
                    <a:pt x="294307" y="17826"/>
                  </a:lnTo>
                  <a:lnTo>
                    <a:pt x="246143" y="33857"/>
                  </a:lnTo>
                  <a:lnTo>
                    <a:pt x="200601" y="55109"/>
                  </a:lnTo>
                  <a:lnTo>
                    <a:pt x="158288" y="81692"/>
                  </a:lnTo>
                  <a:lnTo>
                    <a:pt x="119810" y="113711"/>
                  </a:lnTo>
                  <a:lnTo>
                    <a:pt x="85773" y="151275"/>
                  </a:lnTo>
                  <a:lnTo>
                    <a:pt x="56783" y="194490"/>
                  </a:lnTo>
                  <a:lnTo>
                    <a:pt x="33447" y="243463"/>
                  </a:lnTo>
                  <a:lnTo>
                    <a:pt x="20187" y="284112"/>
                  </a:lnTo>
                  <a:lnTo>
                    <a:pt x="9975" y="328620"/>
                  </a:lnTo>
                  <a:lnTo>
                    <a:pt x="3150" y="375879"/>
                  </a:lnTo>
                  <a:lnTo>
                    <a:pt x="48" y="424786"/>
                  </a:lnTo>
                  <a:lnTo>
                    <a:pt x="0" y="449512"/>
                  </a:lnTo>
                  <a:lnTo>
                    <a:pt x="1008" y="474235"/>
                  </a:lnTo>
                  <a:lnTo>
                    <a:pt x="6367" y="523120"/>
                  </a:lnTo>
                  <a:lnTo>
                    <a:pt x="16463" y="570335"/>
                  </a:lnTo>
                  <a:lnTo>
                    <a:pt x="31633" y="614775"/>
                  </a:lnTo>
                  <a:lnTo>
                    <a:pt x="52214" y="655336"/>
                  </a:lnTo>
                  <a:lnTo>
                    <a:pt x="78545" y="690910"/>
                  </a:lnTo>
                  <a:lnTo>
                    <a:pt x="106603" y="717824"/>
                  </a:lnTo>
                  <a:lnTo>
                    <a:pt x="136441" y="738373"/>
                  </a:lnTo>
                  <a:lnTo>
                    <a:pt x="167811" y="753642"/>
                  </a:lnTo>
                  <a:lnTo>
                    <a:pt x="200465" y="764714"/>
                  </a:lnTo>
                  <a:lnTo>
                    <a:pt x="234153" y="772672"/>
                  </a:lnTo>
                  <a:lnTo>
                    <a:pt x="268629" y="778601"/>
                  </a:lnTo>
                  <a:lnTo>
                    <a:pt x="303642" y="783583"/>
                  </a:lnTo>
                  <a:lnTo>
                    <a:pt x="321274" y="786057"/>
                  </a:lnTo>
                  <a:lnTo>
                    <a:pt x="338946" y="788702"/>
                  </a:lnTo>
                  <a:lnTo>
                    <a:pt x="356629" y="791651"/>
                  </a:lnTo>
                  <a:lnTo>
                    <a:pt x="374292" y="795042"/>
                  </a:lnTo>
                  <a:lnTo>
                    <a:pt x="391903" y="799008"/>
                  </a:lnTo>
                  <a:lnTo>
                    <a:pt x="409431" y="803686"/>
                  </a:lnTo>
                  <a:lnTo>
                    <a:pt x="439504" y="814989"/>
                  </a:lnTo>
                  <a:lnTo>
                    <a:pt x="663126" y="1200586"/>
                  </a:lnTo>
                  <a:lnTo>
                    <a:pt x="616250" y="807432"/>
                  </a:lnTo>
                  <a:lnTo>
                    <a:pt x="643604" y="801417"/>
                  </a:lnTo>
                  <a:lnTo>
                    <a:pt x="671344" y="794500"/>
                  </a:lnTo>
                  <a:lnTo>
                    <a:pt x="699177" y="786455"/>
                  </a:lnTo>
                  <a:lnTo>
                    <a:pt x="726809" y="777056"/>
                  </a:lnTo>
                  <a:lnTo>
                    <a:pt x="753945" y="766078"/>
                  </a:lnTo>
                  <a:lnTo>
                    <a:pt x="780293" y="753294"/>
                  </a:lnTo>
                  <a:lnTo>
                    <a:pt x="805557" y="738480"/>
                  </a:lnTo>
                  <a:lnTo>
                    <a:pt x="829445" y="721409"/>
                  </a:lnTo>
                  <a:lnTo>
                    <a:pt x="851662" y="701855"/>
                  </a:lnTo>
                  <a:lnTo>
                    <a:pt x="871914" y="679594"/>
                  </a:lnTo>
                  <a:lnTo>
                    <a:pt x="894061" y="645451"/>
                  </a:lnTo>
                  <a:lnTo>
                    <a:pt x="910994" y="604946"/>
                  </a:lnTo>
                  <a:lnTo>
                    <a:pt x="917569" y="582786"/>
                  </a:lnTo>
                  <a:lnTo>
                    <a:pt x="922917" y="559611"/>
                  </a:lnTo>
                  <a:lnTo>
                    <a:pt x="927064" y="535612"/>
                  </a:lnTo>
                  <a:lnTo>
                    <a:pt x="930034" y="510981"/>
                  </a:lnTo>
                  <a:lnTo>
                    <a:pt x="931854" y="485910"/>
                  </a:lnTo>
                  <a:lnTo>
                    <a:pt x="932549" y="460590"/>
                  </a:lnTo>
                  <a:lnTo>
                    <a:pt x="932143" y="435214"/>
                  </a:lnTo>
                  <a:lnTo>
                    <a:pt x="930664" y="409973"/>
                  </a:lnTo>
                  <a:lnTo>
                    <a:pt x="928136" y="385059"/>
                  </a:lnTo>
                  <a:lnTo>
                    <a:pt x="924585" y="360663"/>
                  </a:lnTo>
                  <a:lnTo>
                    <a:pt x="920036" y="336978"/>
                  </a:lnTo>
                  <a:lnTo>
                    <a:pt x="914515" y="314195"/>
                  </a:lnTo>
                  <a:lnTo>
                    <a:pt x="900658" y="272102"/>
                  </a:lnTo>
                  <a:lnTo>
                    <a:pt x="883217" y="235919"/>
                  </a:lnTo>
                  <a:lnTo>
                    <a:pt x="856133" y="193810"/>
                  </a:lnTo>
                  <a:lnTo>
                    <a:pt x="823790" y="155530"/>
                  </a:lnTo>
                  <a:lnTo>
                    <a:pt x="786794" y="121186"/>
                  </a:lnTo>
                  <a:lnTo>
                    <a:pt x="745751" y="90885"/>
                  </a:lnTo>
                  <a:close/>
                </a:path>
              </a:pathLst>
            </a:custGeom>
            <a:solidFill>
              <a:srgbClr val="EEAA9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5" name="object 44"/>
            <p:cNvSpPr/>
            <p:nvPr/>
          </p:nvSpPr>
          <p:spPr>
            <a:xfrm>
              <a:off x="5054527" y="2618144"/>
              <a:ext cx="695842" cy="1234203"/>
            </a:xfrm>
            <a:custGeom>
              <a:avLst/>
              <a:gdLst/>
              <a:ahLst/>
              <a:cxnLst/>
              <a:rect l="l" t="t" r="r" b="b"/>
              <a:pathLst>
                <a:path w="695842" h="1234203">
                  <a:moveTo>
                    <a:pt x="648220" y="805582"/>
                  </a:moveTo>
                  <a:lnTo>
                    <a:pt x="649321" y="824190"/>
                  </a:lnTo>
                  <a:lnTo>
                    <a:pt x="665112" y="801520"/>
                  </a:lnTo>
                  <a:lnTo>
                    <a:pt x="648220" y="805582"/>
                  </a:lnTo>
                  <a:close/>
                </a:path>
                <a:path w="695842" h="1234203">
                  <a:moveTo>
                    <a:pt x="644368" y="830197"/>
                  </a:moveTo>
                  <a:lnTo>
                    <a:pt x="639415" y="836191"/>
                  </a:lnTo>
                  <a:lnTo>
                    <a:pt x="649760" y="838862"/>
                  </a:lnTo>
                  <a:lnTo>
                    <a:pt x="649652" y="837170"/>
                  </a:lnTo>
                  <a:lnTo>
                    <a:pt x="644368" y="830197"/>
                  </a:lnTo>
                  <a:close/>
                </a:path>
                <a:path w="695842" h="1234203">
                  <a:moveTo>
                    <a:pt x="683734" y="1197127"/>
                  </a:moveTo>
                  <a:lnTo>
                    <a:pt x="685980" y="1112560"/>
                  </a:lnTo>
                  <a:lnTo>
                    <a:pt x="682919" y="1090440"/>
                  </a:lnTo>
                  <a:lnTo>
                    <a:pt x="679642" y="1067616"/>
                  </a:lnTo>
                  <a:lnTo>
                    <a:pt x="676220" y="1044323"/>
                  </a:lnTo>
                  <a:lnTo>
                    <a:pt x="673837" y="1182482"/>
                  </a:lnTo>
                  <a:lnTo>
                    <a:pt x="681071" y="1214076"/>
                  </a:lnTo>
                  <a:lnTo>
                    <a:pt x="683734" y="1197127"/>
                  </a:lnTo>
                  <a:close/>
                </a:path>
                <a:path w="695842" h="1234203">
                  <a:moveTo>
                    <a:pt x="673837" y="1182482"/>
                  </a:moveTo>
                  <a:lnTo>
                    <a:pt x="676220" y="1044323"/>
                  </a:lnTo>
                  <a:lnTo>
                    <a:pt x="672724" y="1020795"/>
                  </a:lnTo>
                  <a:lnTo>
                    <a:pt x="669226" y="997268"/>
                  </a:lnTo>
                  <a:lnTo>
                    <a:pt x="665795" y="973974"/>
                  </a:lnTo>
                  <a:lnTo>
                    <a:pt x="663365" y="1165971"/>
                  </a:lnTo>
                  <a:lnTo>
                    <a:pt x="663749" y="1220443"/>
                  </a:lnTo>
                  <a:lnTo>
                    <a:pt x="669153" y="1218462"/>
                  </a:lnTo>
                  <a:lnTo>
                    <a:pt x="681071" y="1214076"/>
                  </a:lnTo>
                  <a:lnTo>
                    <a:pt x="673837" y="1182482"/>
                  </a:lnTo>
                  <a:close/>
                </a:path>
                <a:path w="695842" h="1234203">
                  <a:moveTo>
                    <a:pt x="643469" y="1047417"/>
                  </a:moveTo>
                  <a:lnTo>
                    <a:pt x="646918" y="1070704"/>
                  </a:lnTo>
                  <a:lnTo>
                    <a:pt x="650230" y="1093523"/>
                  </a:lnTo>
                  <a:lnTo>
                    <a:pt x="653337" y="1115638"/>
                  </a:lnTo>
                  <a:lnTo>
                    <a:pt x="656168" y="1136816"/>
                  </a:lnTo>
                  <a:lnTo>
                    <a:pt x="658653" y="1156822"/>
                  </a:lnTo>
                  <a:lnTo>
                    <a:pt x="660724" y="1175422"/>
                  </a:lnTo>
                  <a:lnTo>
                    <a:pt x="662310" y="1192382"/>
                  </a:lnTo>
                  <a:lnTo>
                    <a:pt x="663341" y="1207467"/>
                  </a:lnTo>
                  <a:lnTo>
                    <a:pt x="663749" y="1220443"/>
                  </a:lnTo>
                  <a:lnTo>
                    <a:pt x="663365" y="1165971"/>
                  </a:lnTo>
                  <a:lnTo>
                    <a:pt x="665795" y="973974"/>
                  </a:lnTo>
                  <a:lnTo>
                    <a:pt x="662504" y="951149"/>
                  </a:lnTo>
                  <a:lnTo>
                    <a:pt x="659423" y="929027"/>
                  </a:lnTo>
                  <a:lnTo>
                    <a:pt x="656622" y="907843"/>
                  </a:lnTo>
                  <a:lnTo>
                    <a:pt x="654174" y="887831"/>
                  </a:lnTo>
                  <a:lnTo>
                    <a:pt x="652149" y="869225"/>
                  </a:lnTo>
                  <a:lnTo>
                    <a:pt x="650618" y="852260"/>
                  </a:lnTo>
                  <a:lnTo>
                    <a:pt x="649760" y="838862"/>
                  </a:lnTo>
                  <a:lnTo>
                    <a:pt x="639415" y="836191"/>
                  </a:lnTo>
                  <a:lnTo>
                    <a:pt x="644368" y="830197"/>
                  </a:lnTo>
                  <a:lnTo>
                    <a:pt x="649652" y="837170"/>
                  </a:lnTo>
                  <a:lnTo>
                    <a:pt x="649760" y="838862"/>
                  </a:lnTo>
                  <a:lnTo>
                    <a:pt x="650885" y="838616"/>
                  </a:lnTo>
                  <a:lnTo>
                    <a:pt x="684328" y="830546"/>
                  </a:lnTo>
                  <a:lnTo>
                    <a:pt x="718151" y="821010"/>
                  </a:lnTo>
                  <a:lnTo>
                    <a:pt x="751774" y="809703"/>
                  </a:lnTo>
                  <a:lnTo>
                    <a:pt x="784617" y="796319"/>
                  </a:lnTo>
                  <a:lnTo>
                    <a:pt x="816102" y="780551"/>
                  </a:lnTo>
                  <a:lnTo>
                    <a:pt x="845648" y="762093"/>
                  </a:lnTo>
                  <a:lnTo>
                    <a:pt x="872675" y="740638"/>
                  </a:lnTo>
                  <a:lnTo>
                    <a:pt x="896604" y="715879"/>
                  </a:lnTo>
                  <a:lnTo>
                    <a:pt x="916854" y="687512"/>
                  </a:lnTo>
                  <a:lnTo>
                    <a:pt x="932335" y="657067"/>
                  </a:lnTo>
                  <a:lnTo>
                    <a:pt x="944155" y="626422"/>
                  </a:lnTo>
                  <a:lnTo>
                    <a:pt x="953387" y="594636"/>
                  </a:lnTo>
                  <a:lnTo>
                    <a:pt x="960144" y="561976"/>
                  </a:lnTo>
                  <a:lnTo>
                    <a:pt x="964539" y="528708"/>
                  </a:lnTo>
                  <a:lnTo>
                    <a:pt x="966686" y="495097"/>
                  </a:lnTo>
                  <a:lnTo>
                    <a:pt x="966951" y="478247"/>
                  </a:lnTo>
                  <a:lnTo>
                    <a:pt x="966697" y="461411"/>
                  </a:lnTo>
                  <a:lnTo>
                    <a:pt x="964687" y="427916"/>
                  </a:lnTo>
                  <a:lnTo>
                    <a:pt x="960767" y="394878"/>
                  </a:lnTo>
                  <a:lnTo>
                    <a:pt x="955052" y="362562"/>
                  </a:lnTo>
                  <a:lnTo>
                    <a:pt x="937991" y="301687"/>
                  </a:lnTo>
                  <a:lnTo>
                    <a:pt x="919494" y="259416"/>
                  </a:lnTo>
                  <a:lnTo>
                    <a:pt x="896457" y="220027"/>
                  </a:lnTo>
                  <a:lnTo>
                    <a:pt x="869275" y="183600"/>
                  </a:lnTo>
                  <a:lnTo>
                    <a:pt x="838342" y="150216"/>
                  </a:lnTo>
                  <a:lnTo>
                    <a:pt x="804050" y="119956"/>
                  </a:lnTo>
                  <a:lnTo>
                    <a:pt x="766795" y="92900"/>
                  </a:lnTo>
                  <a:lnTo>
                    <a:pt x="726969" y="69129"/>
                  </a:lnTo>
                  <a:lnTo>
                    <a:pt x="684967" y="48723"/>
                  </a:lnTo>
                  <a:lnTo>
                    <a:pt x="641182" y="31764"/>
                  </a:lnTo>
                  <a:lnTo>
                    <a:pt x="596008" y="18331"/>
                  </a:lnTo>
                  <a:lnTo>
                    <a:pt x="549839" y="8506"/>
                  </a:lnTo>
                  <a:lnTo>
                    <a:pt x="503068" y="2368"/>
                  </a:lnTo>
                  <a:lnTo>
                    <a:pt x="456090" y="0"/>
                  </a:lnTo>
                  <a:lnTo>
                    <a:pt x="409297" y="1480"/>
                  </a:lnTo>
                  <a:lnTo>
                    <a:pt x="363084" y="6890"/>
                  </a:lnTo>
                  <a:lnTo>
                    <a:pt x="317845" y="16311"/>
                  </a:lnTo>
                  <a:lnTo>
                    <a:pt x="273973" y="29822"/>
                  </a:lnTo>
                  <a:lnTo>
                    <a:pt x="231862" y="47506"/>
                  </a:lnTo>
                  <a:lnTo>
                    <a:pt x="191906" y="69442"/>
                  </a:lnTo>
                  <a:lnTo>
                    <a:pt x="149616" y="99927"/>
                  </a:lnTo>
                  <a:lnTo>
                    <a:pt x="112798" y="135019"/>
                  </a:lnTo>
                  <a:lnTo>
                    <a:pt x="81352" y="174145"/>
                  </a:lnTo>
                  <a:lnTo>
                    <a:pt x="55180" y="216735"/>
                  </a:lnTo>
                  <a:lnTo>
                    <a:pt x="34184" y="262215"/>
                  </a:lnTo>
                  <a:lnTo>
                    <a:pt x="18266" y="310015"/>
                  </a:lnTo>
                  <a:lnTo>
                    <a:pt x="7329" y="359562"/>
                  </a:lnTo>
                  <a:lnTo>
                    <a:pt x="1272" y="410286"/>
                  </a:lnTo>
                  <a:lnTo>
                    <a:pt x="0" y="461615"/>
                  </a:lnTo>
                  <a:lnTo>
                    <a:pt x="1126" y="487327"/>
                  </a:lnTo>
                  <a:lnTo>
                    <a:pt x="5173" y="527271"/>
                  </a:lnTo>
                  <a:lnTo>
                    <a:pt x="12685" y="569589"/>
                  </a:lnTo>
                  <a:lnTo>
                    <a:pt x="23919" y="610592"/>
                  </a:lnTo>
                  <a:lnTo>
                    <a:pt x="39359" y="649684"/>
                  </a:lnTo>
                  <a:lnTo>
                    <a:pt x="59491" y="686268"/>
                  </a:lnTo>
                  <a:lnTo>
                    <a:pt x="84797" y="719749"/>
                  </a:lnTo>
                  <a:lnTo>
                    <a:pt x="115764" y="749529"/>
                  </a:lnTo>
                  <a:lnTo>
                    <a:pt x="153381" y="774840"/>
                  </a:lnTo>
                  <a:lnTo>
                    <a:pt x="195341" y="792974"/>
                  </a:lnTo>
                  <a:lnTo>
                    <a:pt x="239988" y="805224"/>
                  </a:lnTo>
                  <a:lnTo>
                    <a:pt x="286252" y="813518"/>
                  </a:lnTo>
                  <a:lnTo>
                    <a:pt x="333061" y="819780"/>
                  </a:lnTo>
                  <a:lnTo>
                    <a:pt x="348600" y="821749"/>
                  </a:lnTo>
                  <a:lnTo>
                    <a:pt x="364041" y="823778"/>
                  </a:lnTo>
                  <a:lnTo>
                    <a:pt x="379345" y="825938"/>
                  </a:lnTo>
                  <a:lnTo>
                    <a:pt x="394472" y="828301"/>
                  </a:lnTo>
                  <a:lnTo>
                    <a:pt x="409382" y="830937"/>
                  </a:lnTo>
                  <a:lnTo>
                    <a:pt x="424036" y="833918"/>
                  </a:lnTo>
                  <a:lnTo>
                    <a:pt x="429004" y="833867"/>
                  </a:lnTo>
                  <a:lnTo>
                    <a:pt x="436444" y="827660"/>
                  </a:lnTo>
                  <a:lnTo>
                    <a:pt x="437898" y="818066"/>
                  </a:lnTo>
                  <a:lnTo>
                    <a:pt x="431301" y="811058"/>
                  </a:lnTo>
                  <a:lnTo>
                    <a:pt x="421805" y="808103"/>
                  </a:lnTo>
                  <a:lnTo>
                    <a:pt x="409535" y="804689"/>
                  </a:lnTo>
                  <a:lnTo>
                    <a:pt x="397196" y="801657"/>
                  </a:lnTo>
                  <a:lnTo>
                    <a:pt x="384797" y="798950"/>
                  </a:lnTo>
                  <a:lnTo>
                    <a:pt x="372347" y="796516"/>
                  </a:lnTo>
                  <a:lnTo>
                    <a:pt x="359856" y="794298"/>
                  </a:lnTo>
                  <a:lnTo>
                    <a:pt x="347333" y="792242"/>
                  </a:lnTo>
                  <a:lnTo>
                    <a:pt x="334787" y="790294"/>
                  </a:lnTo>
                  <a:lnTo>
                    <a:pt x="322228" y="788398"/>
                  </a:lnTo>
                  <a:lnTo>
                    <a:pt x="309664" y="786501"/>
                  </a:lnTo>
                  <a:lnTo>
                    <a:pt x="272037" y="780248"/>
                  </a:lnTo>
                  <a:lnTo>
                    <a:pt x="228499" y="770150"/>
                  </a:lnTo>
                  <a:lnTo>
                    <a:pt x="193852" y="757410"/>
                  </a:lnTo>
                  <a:lnTo>
                    <a:pt x="162610" y="740979"/>
                  </a:lnTo>
                  <a:lnTo>
                    <a:pt x="134767" y="721078"/>
                  </a:lnTo>
                  <a:lnTo>
                    <a:pt x="110321" y="697930"/>
                  </a:lnTo>
                  <a:lnTo>
                    <a:pt x="89267" y="671757"/>
                  </a:lnTo>
                  <a:lnTo>
                    <a:pt x="71601" y="642781"/>
                  </a:lnTo>
                  <a:lnTo>
                    <a:pt x="57319" y="611224"/>
                  </a:lnTo>
                  <a:lnTo>
                    <a:pt x="46417" y="577310"/>
                  </a:lnTo>
                  <a:lnTo>
                    <a:pt x="38892" y="541258"/>
                  </a:lnTo>
                  <a:lnTo>
                    <a:pt x="34922" y="507538"/>
                  </a:lnTo>
                  <a:lnTo>
                    <a:pt x="32976" y="477141"/>
                  </a:lnTo>
                  <a:lnTo>
                    <a:pt x="32459" y="446299"/>
                  </a:lnTo>
                  <a:lnTo>
                    <a:pt x="32773" y="430781"/>
                  </a:lnTo>
                  <a:lnTo>
                    <a:pt x="34621" y="399687"/>
                  </a:lnTo>
                  <a:lnTo>
                    <a:pt x="38193" y="368703"/>
                  </a:lnTo>
                  <a:lnTo>
                    <a:pt x="43608" y="338049"/>
                  </a:lnTo>
                  <a:lnTo>
                    <a:pt x="50984" y="307946"/>
                  </a:lnTo>
                  <a:lnTo>
                    <a:pt x="60440" y="278617"/>
                  </a:lnTo>
                  <a:lnTo>
                    <a:pt x="72094" y="250282"/>
                  </a:lnTo>
                  <a:lnTo>
                    <a:pt x="86064" y="223162"/>
                  </a:lnTo>
                  <a:lnTo>
                    <a:pt x="114809" y="180722"/>
                  </a:lnTo>
                  <a:lnTo>
                    <a:pt x="148639" y="143883"/>
                  </a:lnTo>
                  <a:lnTo>
                    <a:pt x="186874" y="112545"/>
                  </a:lnTo>
                  <a:lnTo>
                    <a:pt x="228834" y="86608"/>
                  </a:lnTo>
                  <a:lnTo>
                    <a:pt x="273838" y="65973"/>
                  </a:lnTo>
                  <a:lnTo>
                    <a:pt x="321207" y="50538"/>
                  </a:lnTo>
                  <a:lnTo>
                    <a:pt x="370261" y="40205"/>
                  </a:lnTo>
                  <a:lnTo>
                    <a:pt x="420320" y="34872"/>
                  </a:lnTo>
                  <a:lnTo>
                    <a:pt x="445514" y="34050"/>
                  </a:lnTo>
                  <a:lnTo>
                    <a:pt x="470705" y="34440"/>
                  </a:lnTo>
                  <a:lnTo>
                    <a:pt x="520734" y="38809"/>
                  </a:lnTo>
                  <a:lnTo>
                    <a:pt x="568996" y="47390"/>
                  </a:lnTo>
                  <a:lnTo>
                    <a:pt x="617413" y="60133"/>
                  </a:lnTo>
                  <a:lnTo>
                    <a:pt x="665137" y="77066"/>
                  </a:lnTo>
                  <a:lnTo>
                    <a:pt x="711322" y="98212"/>
                  </a:lnTo>
                  <a:lnTo>
                    <a:pt x="755122" y="123598"/>
                  </a:lnTo>
                  <a:lnTo>
                    <a:pt x="795690" y="153248"/>
                  </a:lnTo>
                  <a:lnTo>
                    <a:pt x="832181" y="187189"/>
                  </a:lnTo>
                  <a:lnTo>
                    <a:pt x="863747" y="225446"/>
                  </a:lnTo>
                  <a:lnTo>
                    <a:pt x="889541" y="268044"/>
                  </a:lnTo>
                  <a:lnTo>
                    <a:pt x="908719" y="315009"/>
                  </a:lnTo>
                  <a:lnTo>
                    <a:pt x="917191" y="344668"/>
                  </a:lnTo>
                  <a:lnTo>
                    <a:pt x="924123" y="375509"/>
                  </a:lnTo>
                  <a:lnTo>
                    <a:pt x="929382" y="407230"/>
                  </a:lnTo>
                  <a:lnTo>
                    <a:pt x="932834" y="439527"/>
                  </a:lnTo>
                  <a:lnTo>
                    <a:pt x="934344" y="472100"/>
                  </a:lnTo>
                  <a:lnTo>
                    <a:pt x="934330" y="488394"/>
                  </a:lnTo>
                  <a:lnTo>
                    <a:pt x="932678" y="520812"/>
                  </a:lnTo>
                  <a:lnTo>
                    <a:pt x="928750" y="552747"/>
                  </a:lnTo>
                  <a:lnTo>
                    <a:pt x="922413" y="583899"/>
                  </a:lnTo>
                  <a:lnTo>
                    <a:pt x="913532" y="613965"/>
                  </a:lnTo>
                  <a:lnTo>
                    <a:pt x="900636" y="645152"/>
                  </a:lnTo>
                  <a:lnTo>
                    <a:pt x="882701" y="675367"/>
                  </a:lnTo>
                  <a:lnTo>
                    <a:pt x="861139" y="701725"/>
                  </a:lnTo>
                  <a:lnTo>
                    <a:pt x="836421" y="724550"/>
                  </a:lnTo>
                  <a:lnTo>
                    <a:pt x="809018" y="744170"/>
                  </a:lnTo>
                  <a:lnTo>
                    <a:pt x="779402" y="760909"/>
                  </a:lnTo>
                  <a:lnTo>
                    <a:pt x="748042" y="775095"/>
                  </a:lnTo>
                  <a:lnTo>
                    <a:pt x="715412" y="787051"/>
                  </a:lnTo>
                  <a:lnTo>
                    <a:pt x="681981" y="797105"/>
                  </a:lnTo>
                  <a:lnTo>
                    <a:pt x="665112" y="801520"/>
                  </a:lnTo>
                  <a:lnTo>
                    <a:pt x="649321" y="824190"/>
                  </a:lnTo>
                  <a:lnTo>
                    <a:pt x="648220" y="805582"/>
                  </a:lnTo>
                  <a:lnTo>
                    <a:pt x="631364" y="809331"/>
                  </a:lnTo>
                  <a:lnTo>
                    <a:pt x="621889" y="811350"/>
                  </a:lnTo>
                  <a:lnTo>
                    <a:pt x="616454" y="817497"/>
                  </a:lnTo>
                  <a:lnTo>
                    <a:pt x="616454" y="827339"/>
                  </a:lnTo>
                  <a:lnTo>
                    <a:pt x="616805" y="840317"/>
                  </a:lnTo>
                  <a:lnTo>
                    <a:pt x="617787" y="855404"/>
                  </a:lnTo>
                  <a:lnTo>
                    <a:pt x="619328" y="872365"/>
                  </a:lnTo>
                  <a:lnTo>
                    <a:pt x="621360" y="890966"/>
                  </a:lnTo>
                  <a:lnTo>
                    <a:pt x="623813" y="910974"/>
                  </a:lnTo>
                  <a:lnTo>
                    <a:pt x="626618" y="932152"/>
                  </a:lnTo>
                  <a:lnTo>
                    <a:pt x="629703" y="954268"/>
                  </a:lnTo>
                  <a:lnTo>
                    <a:pt x="633001" y="977087"/>
                  </a:lnTo>
                  <a:lnTo>
                    <a:pt x="634488" y="842198"/>
                  </a:lnTo>
                  <a:lnTo>
                    <a:pt x="636441" y="1000374"/>
                  </a:lnTo>
                  <a:lnTo>
                    <a:pt x="639954" y="1023896"/>
                  </a:lnTo>
                  <a:lnTo>
                    <a:pt x="643469" y="1047417"/>
                  </a:lnTo>
                  <a:close/>
                </a:path>
                <a:path w="695842" h="1234203">
                  <a:moveTo>
                    <a:pt x="452309" y="820706"/>
                  </a:moveTo>
                  <a:lnTo>
                    <a:pt x="445344" y="825243"/>
                  </a:lnTo>
                  <a:lnTo>
                    <a:pt x="442119" y="832594"/>
                  </a:lnTo>
                  <a:lnTo>
                    <a:pt x="444953" y="841144"/>
                  </a:lnTo>
                  <a:lnTo>
                    <a:pt x="454121" y="853750"/>
                  </a:lnTo>
                  <a:lnTo>
                    <a:pt x="463901" y="868480"/>
                  </a:lnTo>
                  <a:lnTo>
                    <a:pt x="474226" y="885100"/>
                  </a:lnTo>
                  <a:lnTo>
                    <a:pt x="485025" y="903373"/>
                  </a:lnTo>
                  <a:lnTo>
                    <a:pt x="496231" y="923064"/>
                  </a:lnTo>
                  <a:lnTo>
                    <a:pt x="507775" y="943936"/>
                  </a:lnTo>
                  <a:lnTo>
                    <a:pt x="519590" y="965754"/>
                  </a:lnTo>
                  <a:lnTo>
                    <a:pt x="531605" y="988282"/>
                  </a:lnTo>
                  <a:lnTo>
                    <a:pt x="543754" y="1011285"/>
                  </a:lnTo>
                  <a:lnTo>
                    <a:pt x="555967" y="1034526"/>
                  </a:lnTo>
                  <a:lnTo>
                    <a:pt x="568176" y="1057769"/>
                  </a:lnTo>
                  <a:lnTo>
                    <a:pt x="580313" y="1080779"/>
                  </a:lnTo>
                  <a:lnTo>
                    <a:pt x="592308" y="1103320"/>
                  </a:lnTo>
                  <a:lnTo>
                    <a:pt x="604095" y="1125157"/>
                  </a:lnTo>
                  <a:lnTo>
                    <a:pt x="615603" y="1146052"/>
                  </a:lnTo>
                  <a:lnTo>
                    <a:pt x="626765" y="1165771"/>
                  </a:lnTo>
                  <a:lnTo>
                    <a:pt x="637512" y="1184077"/>
                  </a:lnTo>
                  <a:lnTo>
                    <a:pt x="647776" y="1200736"/>
                  </a:lnTo>
                  <a:lnTo>
                    <a:pt x="657489" y="1215510"/>
                  </a:lnTo>
                  <a:lnTo>
                    <a:pt x="666581" y="1228164"/>
                  </a:lnTo>
                  <a:lnTo>
                    <a:pt x="673730" y="1233833"/>
                  </a:lnTo>
                  <a:lnTo>
                    <a:pt x="683926" y="1234203"/>
                  </a:lnTo>
                  <a:lnTo>
                    <a:pt x="692317" y="1228173"/>
                  </a:lnTo>
                  <a:lnTo>
                    <a:pt x="695842" y="1217382"/>
                  </a:lnTo>
                  <a:lnTo>
                    <a:pt x="695566" y="1204405"/>
                  </a:lnTo>
                  <a:lnTo>
                    <a:pt x="694648" y="1189319"/>
                  </a:lnTo>
                  <a:lnTo>
                    <a:pt x="693160" y="1172356"/>
                  </a:lnTo>
                  <a:lnTo>
                    <a:pt x="692984" y="1209673"/>
                  </a:lnTo>
                  <a:lnTo>
                    <a:pt x="693160" y="1172356"/>
                  </a:lnTo>
                  <a:lnTo>
                    <a:pt x="691172" y="1153753"/>
                  </a:lnTo>
                  <a:lnTo>
                    <a:pt x="688755" y="1133743"/>
                  </a:lnTo>
                  <a:lnTo>
                    <a:pt x="685980" y="1112560"/>
                  </a:lnTo>
                  <a:lnTo>
                    <a:pt x="683734" y="1197127"/>
                  </a:lnTo>
                  <a:lnTo>
                    <a:pt x="681071" y="1214076"/>
                  </a:lnTo>
                  <a:lnTo>
                    <a:pt x="669153" y="1218462"/>
                  </a:lnTo>
                  <a:lnTo>
                    <a:pt x="663749" y="1220443"/>
                  </a:lnTo>
                  <a:lnTo>
                    <a:pt x="663341" y="1207467"/>
                  </a:lnTo>
                  <a:lnTo>
                    <a:pt x="662310" y="1192382"/>
                  </a:lnTo>
                  <a:lnTo>
                    <a:pt x="660724" y="1175422"/>
                  </a:lnTo>
                  <a:lnTo>
                    <a:pt x="658839" y="1158487"/>
                  </a:lnTo>
                  <a:lnTo>
                    <a:pt x="652390" y="1147826"/>
                  </a:lnTo>
                  <a:lnTo>
                    <a:pt x="640985" y="1128281"/>
                  </a:lnTo>
                  <a:lnTo>
                    <a:pt x="629222" y="1107569"/>
                  </a:lnTo>
                  <a:lnTo>
                    <a:pt x="617173" y="1085921"/>
                  </a:lnTo>
                  <a:lnTo>
                    <a:pt x="604910" y="1063573"/>
                  </a:lnTo>
                  <a:lnTo>
                    <a:pt x="592505" y="1040755"/>
                  </a:lnTo>
                  <a:lnTo>
                    <a:pt x="580032" y="1017701"/>
                  </a:lnTo>
                  <a:lnTo>
                    <a:pt x="567562" y="994645"/>
                  </a:lnTo>
                  <a:lnTo>
                    <a:pt x="555167" y="971818"/>
                  </a:lnTo>
                  <a:lnTo>
                    <a:pt x="542919" y="949455"/>
                  </a:lnTo>
                  <a:lnTo>
                    <a:pt x="530892" y="927787"/>
                  </a:lnTo>
                  <a:lnTo>
                    <a:pt x="519157" y="907048"/>
                  </a:lnTo>
                  <a:lnTo>
                    <a:pt x="507786" y="887470"/>
                  </a:lnTo>
                  <a:lnTo>
                    <a:pt x="496852" y="869287"/>
                  </a:lnTo>
                  <a:lnTo>
                    <a:pt x="486428" y="852732"/>
                  </a:lnTo>
                  <a:lnTo>
                    <a:pt x="476584" y="838036"/>
                  </a:lnTo>
                  <a:lnTo>
                    <a:pt x="467394" y="825434"/>
                  </a:lnTo>
                  <a:lnTo>
                    <a:pt x="460692" y="820596"/>
                  </a:lnTo>
                  <a:lnTo>
                    <a:pt x="452309" y="820706"/>
                  </a:lnTo>
                  <a:close/>
                </a:path>
                <a:path w="695842" h="1234203">
                  <a:moveTo>
                    <a:pt x="636441" y="1000374"/>
                  </a:moveTo>
                  <a:lnTo>
                    <a:pt x="634488" y="842198"/>
                  </a:lnTo>
                  <a:lnTo>
                    <a:pt x="633001" y="977087"/>
                  </a:lnTo>
                  <a:lnTo>
                    <a:pt x="636441" y="100037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6" name="object 45"/>
            <p:cNvSpPr/>
            <p:nvPr/>
          </p:nvSpPr>
          <p:spPr>
            <a:xfrm>
              <a:off x="5760732" y="2841548"/>
              <a:ext cx="139751" cy="222059"/>
            </a:xfrm>
            <a:custGeom>
              <a:avLst/>
              <a:gdLst/>
              <a:ahLst/>
              <a:cxnLst/>
              <a:rect l="l" t="t" r="r" b="b"/>
              <a:pathLst>
                <a:path w="139751" h="222059">
                  <a:moveTo>
                    <a:pt x="138803" y="175978"/>
                  </a:moveTo>
                  <a:lnTo>
                    <a:pt x="136947" y="162997"/>
                  </a:lnTo>
                  <a:lnTo>
                    <a:pt x="134215" y="150245"/>
                  </a:lnTo>
                  <a:lnTo>
                    <a:pt x="130642" y="137747"/>
                  </a:lnTo>
                  <a:lnTo>
                    <a:pt x="126264" y="125526"/>
                  </a:lnTo>
                  <a:lnTo>
                    <a:pt x="121115" y="113607"/>
                  </a:lnTo>
                  <a:lnTo>
                    <a:pt x="115231" y="102015"/>
                  </a:lnTo>
                  <a:lnTo>
                    <a:pt x="108645" y="90773"/>
                  </a:lnTo>
                  <a:lnTo>
                    <a:pt x="101393" y="79906"/>
                  </a:lnTo>
                  <a:lnTo>
                    <a:pt x="93510" y="69438"/>
                  </a:lnTo>
                  <a:lnTo>
                    <a:pt x="85030" y="59394"/>
                  </a:lnTo>
                  <a:lnTo>
                    <a:pt x="75989" y="49797"/>
                  </a:lnTo>
                  <a:lnTo>
                    <a:pt x="66421" y="40673"/>
                  </a:lnTo>
                  <a:lnTo>
                    <a:pt x="56361" y="32045"/>
                  </a:lnTo>
                  <a:lnTo>
                    <a:pt x="45844" y="23938"/>
                  </a:lnTo>
                  <a:lnTo>
                    <a:pt x="34905" y="16376"/>
                  </a:lnTo>
                  <a:lnTo>
                    <a:pt x="23578" y="9383"/>
                  </a:lnTo>
                  <a:lnTo>
                    <a:pt x="11899" y="2984"/>
                  </a:lnTo>
                  <a:lnTo>
                    <a:pt x="6134" y="0"/>
                  </a:lnTo>
                  <a:lnTo>
                    <a:pt x="0" y="9093"/>
                  </a:lnTo>
                  <a:lnTo>
                    <a:pt x="5626" y="12776"/>
                  </a:lnTo>
                  <a:lnTo>
                    <a:pt x="13180" y="17815"/>
                  </a:lnTo>
                  <a:lnTo>
                    <a:pt x="24355" y="25774"/>
                  </a:lnTo>
                  <a:lnTo>
                    <a:pt x="35098" y="34070"/>
                  </a:lnTo>
                  <a:lnTo>
                    <a:pt x="45385" y="42707"/>
                  </a:lnTo>
                  <a:lnTo>
                    <a:pt x="55191" y="51689"/>
                  </a:lnTo>
                  <a:lnTo>
                    <a:pt x="64490" y="61019"/>
                  </a:lnTo>
                  <a:lnTo>
                    <a:pt x="73259" y="70700"/>
                  </a:lnTo>
                  <a:lnTo>
                    <a:pt x="81472" y="80737"/>
                  </a:lnTo>
                  <a:lnTo>
                    <a:pt x="89106" y="91132"/>
                  </a:lnTo>
                  <a:lnTo>
                    <a:pt x="96134" y="101890"/>
                  </a:lnTo>
                  <a:lnTo>
                    <a:pt x="102534" y="113014"/>
                  </a:lnTo>
                  <a:lnTo>
                    <a:pt x="108279" y="124507"/>
                  </a:lnTo>
                  <a:lnTo>
                    <a:pt x="113345" y="136372"/>
                  </a:lnTo>
                  <a:lnTo>
                    <a:pt x="117708" y="148614"/>
                  </a:lnTo>
                  <a:lnTo>
                    <a:pt x="121342" y="161237"/>
                  </a:lnTo>
                  <a:lnTo>
                    <a:pt x="124224" y="174242"/>
                  </a:lnTo>
                  <a:lnTo>
                    <a:pt x="126328" y="187635"/>
                  </a:lnTo>
                  <a:lnTo>
                    <a:pt x="127630" y="201418"/>
                  </a:lnTo>
                  <a:lnTo>
                    <a:pt x="128104" y="215595"/>
                  </a:lnTo>
                  <a:lnTo>
                    <a:pt x="128104" y="221754"/>
                  </a:lnTo>
                  <a:lnTo>
                    <a:pt x="138150" y="222059"/>
                  </a:lnTo>
                  <a:lnTo>
                    <a:pt x="138772" y="216052"/>
                  </a:lnTo>
                  <a:lnTo>
                    <a:pt x="139751" y="202530"/>
                  </a:lnTo>
                  <a:lnTo>
                    <a:pt x="139750" y="189164"/>
                  </a:lnTo>
                  <a:lnTo>
                    <a:pt x="138803" y="17597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7" name="object 46"/>
            <p:cNvSpPr/>
            <p:nvPr/>
          </p:nvSpPr>
          <p:spPr>
            <a:xfrm>
              <a:off x="5720245" y="2893847"/>
              <a:ext cx="101142" cy="133007"/>
            </a:xfrm>
            <a:custGeom>
              <a:avLst/>
              <a:gdLst/>
              <a:ahLst/>
              <a:cxnLst/>
              <a:rect l="l" t="t" r="r" b="b"/>
              <a:pathLst>
                <a:path w="101142" h="133007">
                  <a:moveTo>
                    <a:pt x="43872" y="49265"/>
                  </a:moveTo>
                  <a:lnTo>
                    <a:pt x="52832" y="58440"/>
                  </a:lnTo>
                  <a:lnTo>
                    <a:pt x="61227" y="67994"/>
                  </a:lnTo>
                  <a:lnTo>
                    <a:pt x="68900" y="78051"/>
                  </a:lnTo>
                  <a:lnTo>
                    <a:pt x="75696" y="88732"/>
                  </a:lnTo>
                  <a:lnTo>
                    <a:pt x="81456" y="100159"/>
                  </a:lnTo>
                  <a:lnTo>
                    <a:pt x="86024" y="112455"/>
                  </a:lnTo>
                  <a:lnTo>
                    <a:pt x="89242" y="125742"/>
                  </a:lnTo>
                  <a:lnTo>
                    <a:pt x="90589" y="133007"/>
                  </a:lnTo>
                  <a:lnTo>
                    <a:pt x="101142" y="132207"/>
                  </a:lnTo>
                  <a:lnTo>
                    <a:pt x="100761" y="124663"/>
                  </a:lnTo>
                  <a:lnTo>
                    <a:pt x="99515" y="113289"/>
                  </a:lnTo>
                  <a:lnTo>
                    <a:pt x="96605" y="100648"/>
                  </a:lnTo>
                  <a:lnTo>
                    <a:pt x="92240" y="88320"/>
                  </a:lnTo>
                  <a:lnTo>
                    <a:pt x="86562" y="76377"/>
                  </a:lnTo>
                  <a:lnTo>
                    <a:pt x="79715" y="64890"/>
                  </a:lnTo>
                  <a:lnTo>
                    <a:pt x="71842" y="53932"/>
                  </a:lnTo>
                  <a:lnTo>
                    <a:pt x="63086" y="43574"/>
                  </a:lnTo>
                  <a:lnTo>
                    <a:pt x="53590" y="33887"/>
                  </a:lnTo>
                  <a:lnTo>
                    <a:pt x="43496" y="24943"/>
                  </a:lnTo>
                  <a:lnTo>
                    <a:pt x="32948" y="16814"/>
                  </a:lnTo>
                  <a:lnTo>
                    <a:pt x="22089" y="9572"/>
                  </a:lnTo>
                  <a:lnTo>
                    <a:pt x="11061" y="3289"/>
                  </a:lnTo>
                  <a:lnTo>
                    <a:pt x="4902" y="0"/>
                  </a:lnTo>
                  <a:lnTo>
                    <a:pt x="0" y="8699"/>
                  </a:lnTo>
                  <a:lnTo>
                    <a:pt x="4711" y="13157"/>
                  </a:lnTo>
                  <a:lnTo>
                    <a:pt x="5529" y="13925"/>
                  </a:lnTo>
                  <a:lnTo>
                    <a:pt x="15177" y="22801"/>
                  </a:lnTo>
                  <a:lnTo>
                    <a:pt x="24888" y="31568"/>
                  </a:lnTo>
                  <a:lnTo>
                    <a:pt x="34505" y="40349"/>
                  </a:lnTo>
                  <a:lnTo>
                    <a:pt x="43872" y="4926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8" name="object 47"/>
            <p:cNvSpPr/>
            <p:nvPr/>
          </p:nvSpPr>
          <p:spPr>
            <a:xfrm>
              <a:off x="5641082" y="3003225"/>
              <a:ext cx="97598" cy="102646"/>
            </a:xfrm>
            <a:custGeom>
              <a:avLst/>
              <a:gdLst/>
              <a:ahLst/>
              <a:cxnLst/>
              <a:rect l="l" t="t" r="r" b="b"/>
              <a:pathLst>
                <a:path w="97598" h="102646">
                  <a:moveTo>
                    <a:pt x="1395" y="69631"/>
                  </a:moveTo>
                  <a:lnTo>
                    <a:pt x="4391" y="77475"/>
                  </a:lnTo>
                  <a:lnTo>
                    <a:pt x="9097" y="84679"/>
                  </a:lnTo>
                  <a:lnTo>
                    <a:pt x="15624" y="91039"/>
                  </a:lnTo>
                  <a:lnTo>
                    <a:pt x="24083" y="96348"/>
                  </a:lnTo>
                  <a:lnTo>
                    <a:pt x="34585" y="100400"/>
                  </a:lnTo>
                  <a:lnTo>
                    <a:pt x="38803" y="101467"/>
                  </a:lnTo>
                  <a:lnTo>
                    <a:pt x="50301" y="102646"/>
                  </a:lnTo>
                  <a:lnTo>
                    <a:pt x="60759" y="101263"/>
                  </a:lnTo>
                  <a:lnTo>
                    <a:pt x="70090" y="97640"/>
                  </a:lnTo>
                  <a:lnTo>
                    <a:pt x="78210" y="92100"/>
                  </a:lnTo>
                  <a:lnTo>
                    <a:pt x="85030" y="84964"/>
                  </a:lnTo>
                  <a:lnTo>
                    <a:pt x="90466" y="76555"/>
                  </a:lnTo>
                  <a:lnTo>
                    <a:pt x="94430" y="67196"/>
                  </a:lnTo>
                  <a:lnTo>
                    <a:pt x="96836" y="57208"/>
                  </a:lnTo>
                  <a:lnTo>
                    <a:pt x="97598" y="46915"/>
                  </a:lnTo>
                  <a:lnTo>
                    <a:pt x="96629" y="36637"/>
                  </a:lnTo>
                  <a:lnTo>
                    <a:pt x="93844" y="26698"/>
                  </a:lnTo>
                  <a:lnTo>
                    <a:pt x="89155" y="17420"/>
                  </a:lnTo>
                  <a:lnTo>
                    <a:pt x="82477" y="9125"/>
                  </a:lnTo>
                  <a:lnTo>
                    <a:pt x="71085" y="4566"/>
                  </a:lnTo>
                  <a:lnTo>
                    <a:pt x="67736" y="3101"/>
                  </a:lnTo>
                  <a:lnTo>
                    <a:pt x="58570" y="532"/>
                  </a:lnTo>
                  <a:lnTo>
                    <a:pt x="49675" y="0"/>
                  </a:lnTo>
                  <a:lnTo>
                    <a:pt x="41162" y="1296"/>
                  </a:lnTo>
                  <a:lnTo>
                    <a:pt x="33142" y="4217"/>
                  </a:lnTo>
                  <a:lnTo>
                    <a:pt x="25725" y="8556"/>
                  </a:lnTo>
                  <a:lnTo>
                    <a:pt x="19022" y="14107"/>
                  </a:lnTo>
                  <a:lnTo>
                    <a:pt x="13144" y="20665"/>
                  </a:lnTo>
                  <a:lnTo>
                    <a:pt x="8201" y="28024"/>
                  </a:lnTo>
                  <a:lnTo>
                    <a:pt x="4305" y="35978"/>
                  </a:lnTo>
                  <a:lnTo>
                    <a:pt x="1565" y="44321"/>
                  </a:lnTo>
                  <a:lnTo>
                    <a:pt x="93" y="52848"/>
                  </a:lnTo>
                  <a:lnTo>
                    <a:pt x="0" y="61353"/>
                  </a:lnTo>
                  <a:lnTo>
                    <a:pt x="1395" y="696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9" name="object 48"/>
            <p:cNvSpPr/>
            <p:nvPr/>
          </p:nvSpPr>
          <p:spPr>
            <a:xfrm>
              <a:off x="5632521" y="2992489"/>
              <a:ext cx="91647" cy="112261"/>
            </a:xfrm>
            <a:custGeom>
              <a:avLst/>
              <a:gdLst/>
              <a:ahLst/>
              <a:cxnLst/>
              <a:rect l="l" t="t" r="r" b="b"/>
              <a:pathLst>
                <a:path w="91647" h="112261">
                  <a:moveTo>
                    <a:pt x="0" y="62859"/>
                  </a:moveTo>
                  <a:lnTo>
                    <a:pt x="102" y="75110"/>
                  </a:lnTo>
                  <a:lnTo>
                    <a:pt x="2745" y="86876"/>
                  </a:lnTo>
                  <a:lnTo>
                    <a:pt x="8220" y="97636"/>
                  </a:lnTo>
                  <a:lnTo>
                    <a:pt x="16819" y="106869"/>
                  </a:lnTo>
                  <a:lnTo>
                    <a:pt x="24614" y="112261"/>
                  </a:lnTo>
                  <a:lnTo>
                    <a:pt x="20897" y="84068"/>
                  </a:lnTo>
                  <a:lnTo>
                    <a:pt x="17703" y="72536"/>
                  </a:lnTo>
                  <a:lnTo>
                    <a:pt x="18135" y="60547"/>
                  </a:lnTo>
                  <a:lnTo>
                    <a:pt x="21822" y="48953"/>
                  </a:lnTo>
                  <a:lnTo>
                    <a:pt x="28389" y="38606"/>
                  </a:lnTo>
                  <a:lnTo>
                    <a:pt x="38729" y="28467"/>
                  </a:lnTo>
                  <a:lnTo>
                    <a:pt x="50119" y="22604"/>
                  </a:lnTo>
                  <a:lnTo>
                    <a:pt x="53714" y="21801"/>
                  </a:lnTo>
                  <a:lnTo>
                    <a:pt x="65802" y="22153"/>
                  </a:lnTo>
                  <a:lnTo>
                    <a:pt x="78059" y="24217"/>
                  </a:lnTo>
                  <a:lnTo>
                    <a:pt x="80508" y="24188"/>
                  </a:lnTo>
                  <a:lnTo>
                    <a:pt x="83533" y="18299"/>
                  </a:lnTo>
                  <a:lnTo>
                    <a:pt x="85203" y="20386"/>
                  </a:lnTo>
                  <a:lnTo>
                    <a:pt x="87050" y="22693"/>
                  </a:lnTo>
                  <a:lnTo>
                    <a:pt x="91647" y="29659"/>
                  </a:lnTo>
                  <a:lnTo>
                    <a:pt x="88192" y="17966"/>
                  </a:lnTo>
                  <a:lnTo>
                    <a:pt x="87333" y="14860"/>
                  </a:lnTo>
                  <a:lnTo>
                    <a:pt x="85539" y="8367"/>
                  </a:lnTo>
                  <a:lnTo>
                    <a:pt x="77829" y="3275"/>
                  </a:lnTo>
                  <a:lnTo>
                    <a:pt x="67248" y="38"/>
                  </a:lnTo>
                  <a:lnTo>
                    <a:pt x="56236" y="0"/>
                  </a:lnTo>
                  <a:lnTo>
                    <a:pt x="45240" y="2678"/>
                  </a:lnTo>
                  <a:lnTo>
                    <a:pt x="34711" y="7593"/>
                  </a:lnTo>
                  <a:lnTo>
                    <a:pt x="25096" y="14264"/>
                  </a:lnTo>
                  <a:lnTo>
                    <a:pt x="16845" y="22209"/>
                  </a:lnTo>
                  <a:lnTo>
                    <a:pt x="10406" y="30948"/>
                  </a:lnTo>
                  <a:lnTo>
                    <a:pt x="6242" y="38986"/>
                  </a:lnTo>
                  <a:lnTo>
                    <a:pt x="2144" y="50644"/>
                  </a:lnTo>
                  <a:lnTo>
                    <a:pt x="0" y="6285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0" name="object 49"/>
            <p:cNvSpPr/>
            <p:nvPr/>
          </p:nvSpPr>
          <p:spPr>
            <a:xfrm>
              <a:off x="5653418" y="3004756"/>
              <a:ext cx="92824" cy="109376"/>
            </a:xfrm>
            <a:custGeom>
              <a:avLst/>
              <a:gdLst/>
              <a:ahLst/>
              <a:cxnLst/>
              <a:rect l="l" t="t" r="r" b="b"/>
              <a:pathLst>
                <a:path w="92824" h="109376">
                  <a:moveTo>
                    <a:pt x="12906" y="86607"/>
                  </a:moveTo>
                  <a:lnTo>
                    <a:pt x="3859" y="78206"/>
                  </a:lnTo>
                  <a:lnTo>
                    <a:pt x="0" y="71801"/>
                  </a:lnTo>
                  <a:lnTo>
                    <a:pt x="3716" y="99994"/>
                  </a:lnTo>
                  <a:lnTo>
                    <a:pt x="14887" y="105275"/>
                  </a:lnTo>
                  <a:lnTo>
                    <a:pt x="26792" y="108456"/>
                  </a:lnTo>
                  <a:lnTo>
                    <a:pt x="38949" y="109376"/>
                  </a:lnTo>
                  <a:lnTo>
                    <a:pt x="50875" y="107871"/>
                  </a:lnTo>
                  <a:lnTo>
                    <a:pt x="62088" y="103779"/>
                  </a:lnTo>
                  <a:lnTo>
                    <a:pt x="72104" y="96938"/>
                  </a:lnTo>
                  <a:lnTo>
                    <a:pt x="80440" y="87185"/>
                  </a:lnTo>
                  <a:lnTo>
                    <a:pt x="83036" y="82919"/>
                  </a:lnTo>
                  <a:lnTo>
                    <a:pt x="88476" y="71291"/>
                  </a:lnTo>
                  <a:lnTo>
                    <a:pt x="91762" y="59385"/>
                  </a:lnTo>
                  <a:lnTo>
                    <a:pt x="92824" y="47434"/>
                  </a:lnTo>
                  <a:lnTo>
                    <a:pt x="91590" y="35671"/>
                  </a:lnTo>
                  <a:lnTo>
                    <a:pt x="87987" y="24331"/>
                  </a:lnTo>
                  <a:lnTo>
                    <a:pt x="81945" y="13645"/>
                  </a:lnTo>
                  <a:lnTo>
                    <a:pt x="73392" y="3848"/>
                  </a:lnTo>
                  <a:lnTo>
                    <a:pt x="69302" y="0"/>
                  </a:lnTo>
                  <a:lnTo>
                    <a:pt x="66436" y="2593"/>
                  </a:lnTo>
                  <a:lnTo>
                    <a:pt x="67294" y="5699"/>
                  </a:lnTo>
                  <a:lnTo>
                    <a:pt x="70749" y="17392"/>
                  </a:lnTo>
                  <a:lnTo>
                    <a:pt x="75327" y="28841"/>
                  </a:lnTo>
                  <a:lnTo>
                    <a:pt x="77420" y="41270"/>
                  </a:lnTo>
                  <a:lnTo>
                    <a:pt x="76907" y="53857"/>
                  </a:lnTo>
                  <a:lnTo>
                    <a:pt x="73666" y="65778"/>
                  </a:lnTo>
                  <a:lnTo>
                    <a:pt x="67575" y="76212"/>
                  </a:lnTo>
                  <a:lnTo>
                    <a:pt x="57779" y="85007"/>
                  </a:lnTo>
                  <a:lnTo>
                    <a:pt x="47044" y="90105"/>
                  </a:lnTo>
                  <a:lnTo>
                    <a:pt x="35392" y="92265"/>
                  </a:lnTo>
                  <a:lnTo>
                    <a:pt x="23715" y="91196"/>
                  </a:lnTo>
                  <a:lnTo>
                    <a:pt x="12906" y="8660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1" name="object 50"/>
            <p:cNvSpPr/>
            <p:nvPr/>
          </p:nvSpPr>
          <p:spPr>
            <a:xfrm>
              <a:off x="5713029" y="3010789"/>
              <a:ext cx="4695" cy="5889"/>
            </a:xfrm>
            <a:custGeom>
              <a:avLst/>
              <a:gdLst/>
              <a:ahLst/>
              <a:cxnLst/>
              <a:rect l="l" t="t" r="r" b="b"/>
              <a:pathLst>
                <a:path w="4695" h="5889">
                  <a:moveTo>
                    <a:pt x="4695" y="2086"/>
                  </a:moveTo>
                  <a:lnTo>
                    <a:pt x="3024" y="0"/>
                  </a:lnTo>
                  <a:lnTo>
                    <a:pt x="0" y="5889"/>
                  </a:lnTo>
                  <a:lnTo>
                    <a:pt x="4695" y="208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2" name="object 51"/>
            <p:cNvSpPr/>
            <p:nvPr/>
          </p:nvSpPr>
          <p:spPr>
            <a:xfrm>
              <a:off x="5427926" y="2994063"/>
              <a:ext cx="97194" cy="100418"/>
            </a:xfrm>
            <a:custGeom>
              <a:avLst/>
              <a:gdLst/>
              <a:ahLst/>
              <a:cxnLst/>
              <a:rect l="l" t="t" r="r" b="b"/>
              <a:pathLst>
                <a:path w="97194" h="100418">
                  <a:moveTo>
                    <a:pt x="51501" y="4610"/>
                  </a:moveTo>
                  <a:lnTo>
                    <a:pt x="40084" y="0"/>
                  </a:lnTo>
                  <a:lnTo>
                    <a:pt x="29037" y="757"/>
                  </a:lnTo>
                  <a:lnTo>
                    <a:pt x="18637" y="4290"/>
                  </a:lnTo>
                  <a:lnTo>
                    <a:pt x="10625" y="10225"/>
                  </a:lnTo>
                  <a:lnTo>
                    <a:pt x="4910" y="18093"/>
                  </a:lnTo>
                  <a:lnTo>
                    <a:pt x="1398" y="27430"/>
                  </a:lnTo>
                  <a:lnTo>
                    <a:pt x="0" y="37766"/>
                  </a:lnTo>
                  <a:lnTo>
                    <a:pt x="621" y="48636"/>
                  </a:lnTo>
                  <a:lnTo>
                    <a:pt x="3169" y="59572"/>
                  </a:lnTo>
                  <a:lnTo>
                    <a:pt x="7554" y="70106"/>
                  </a:lnTo>
                  <a:lnTo>
                    <a:pt x="13682" y="79773"/>
                  </a:lnTo>
                  <a:lnTo>
                    <a:pt x="21462" y="88105"/>
                  </a:lnTo>
                  <a:lnTo>
                    <a:pt x="30800" y="94634"/>
                  </a:lnTo>
                  <a:lnTo>
                    <a:pt x="41606" y="98895"/>
                  </a:lnTo>
                  <a:lnTo>
                    <a:pt x="53787" y="100418"/>
                  </a:lnTo>
                  <a:lnTo>
                    <a:pt x="55503" y="100391"/>
                  </a:lnTo>
                  <a:lnTo>
                    <a:pt x="68120" y="98295"/>
                  </a:lnTo>
                  <a:lnTo>
                    <a:pt x="78405" y="93254"/>
                  </a:lnTo>
                  <a:lnTo>
                    <a:pt x="86406" y="85831"/>
                  </a:lnTo>
                  <a:lnTo>
                    <a:pt x="92172" y="76591"/>
                  </a:lnTo>
                  <a:lnTo>
                    <a:pt x="95752" y="66096"/>
                  </a:lnTo>
                  <a:lnTo>
                    <a:pt x="97194" y="54911"/>
                  </a:lnTo>
                  <a:lnTo>
                    <a:pt x="96546" y="43598"/>
                  </a:lnTo>
                  <a:lnTo>
                    <a:pt x="93857" y="32722"/>
                  </a:lnTo>
                  <a:lnTo>
                    <a:pt x="89176" y="22845"/>
                  </a:lnTo>
                  <a:lnTo>
                    <a:pt x="82552" y="14532"/>
                  </a:lnTo>
                  <a:lnTo>
                    <a:pt x="74032" y="8346"/>
                  </a:lnTo>
                  <a:lnTo>
                    <a:pt x="63666" y="4851"/>
                  </a:lnTo>
                  <a:lnTo>
                    <a:pt x="51501" y="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3" name="object 52"/>
            <p:cNvSpPr/>
            <p:nvPr/>
          </p:nvSpPr>
          <p:spPr>
            <a:xfrm>
              <a:off x="5473797" y="2992422"/>
              <a:ext cx="6278" cy="12702"/>
            </a:xfrm>
            <a:custGeom>
              <a:avLst/>
              <a:gdLst/>
              <a:ahLst/>
              <a:cxnLst/>
              <a:rect l="l" t="t" r="r" b="b"/>
              <a:pathLst>
                <a:path w="6278" h="12702">
                  <a:moveTo>
                    <a:pt x="0" y="9375"/>
                  </a:moveTo>
                  <a:lnTo>
                    <a:pt x="6278" y="12702"/>
                  </a:lnTo>
                  <a:lnTo>
                    <a:pt x="3178" y="125"/>
                  </a:lnTo>
                  <a:lnTo>
                    <a:pt x="0" y="937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4" name="object 53"/>
            <p:cNvSpPr/>
            <p:nvPr/>
          </p:nvSpPr>
          <p:spPr>
            <a:xfrm>
              <a:off x="5417542" y="2983253"/>
              <a:ext cx="115747" cy="120829"/>
            </a:xfrm>
            <a:custGeom>
              <a:avLst/>
              <a:gdLst/>
              <a:ahLst/>
              <a:cxnLst/>
              <a:rect l="l" t="t" r="r" b="b"/>
              <a:pathLst>
                <a:path w="115747" h="120829">
                  <a:moveTo>
                    <a:pt x="21156" y="55486"/>
                  </a:moveTo>
                  <a:lnTo>
                    <a:pt x="22694" y="40385"/>
                  </a:lnTo>
                  <a:lnTo>
                    <a:pt x="29144" y="30680"/>
                  </a:lnTo>
                  <a:lnTo>
                    <a:pt x="39744" y="24422"/>
                  </a:lnTo>
                  <a:lnTo>
                    <a:pt x="53731" y="19661"/>
                  </a:lnTo>
                  <a:lnTo>
                    <a:pt x="52944" y="9768"/>
                  </a:lnTo>
                  <a:lnTo>
                    <a:pt x="53916" y="19579"/>
                  </a:lnTo>
                  <a:lnTo>
                    <a:pt x="54188" y="22328"/>
                  </a:lnTo>
                  <a:lnTo>
                    <a:pt x="62532" y="21871"/>
                  </a:lnTo>
                  <a:lnTo>
                    <a:pt x="56254" y="18544"/>
                  </a:lnTo>
                  <a:lnTo>
                    <a:pt x="59313" y="9168"/>
                  </a:lnTo>
                  <a:lnTo>
                    <a:pt x="52106" y="1576"/>
                  </a:lnTo>
                  <a:lnTo>
                    <a:pt x="43774" y="0"/>
                  </a:lnTo>
                  <a:lnTo>
                    <a:pt x="32105" y="1127"/>
                  </a:lnTo>
                  <a:lnTo>
                    <a:pt x="21906" y="5873"/>
                  </a:lnTo>
                  <a:lnTo>
                    <a:pt x="13387" y="13495"/>
                  </a:lnTo>
                  <a:lnTo>
                    <a:pt x="6757" y="23250"/>
                  </a:lnTo>
                  <a:lnTo>
                    <a:pt x="2225" y="34396"/>
                  </a:lnTo>
                  <a:lnTo>
                    <a:pt x="0" y="46189"/>
                  </a:lnTo>
                  <a:lnTo>
                    <a:pt x="290" y="57888"/>
                  </a:lnTo>
                  <a:lnTo>
                    <a:pt x="2929" y="70077"/>
                  </a:lnTo>
                  <a:lnTo>
                    <a:pt x="7923" y="83025"/>
                  </a:lnTo>
                  <a:lnTo>
                    <a:pt x="14977" y="94882"/>
                  </a:lnTo>
                  <a:lnTo>
                    <a:pt x="23966" y="105118"/>
                  </a:lnTo>
                  <a:lnTo>
                    <a:pt x="34767" y="113207"/>
                  </a:lnTo>
                  <a:lnTo>
                    <a:pt x="47257" y="118620"/>
                  </a:lnTo>
                  <a:lnTo>
                    <a:pt x="61313" y="120829"/>
                  </a:lnTo>
                  <a:lnTo>
                    <a:pt x="67124" y="120725"/>
                  </a:lnTo>
                  <a:lnTo>
                    <a:pt x="79591" y="118445"/>
                  </a:lnTo>
                  <a:lnTo>
                    <a:pt x="90215" y="113637"/>
                  </a:lnTo>
                  <a:lnTo>
                    <a:pt x="98998" y="106715"/>
                  </a:lnTo>
                  <a:lnTo>
                    <a:pt x="105941" y="98091"/>
                  </a:lnTo>
                  <a:lnTo>
                    <a:pt x="111046" y="88178"/>
                  </a:lnTo>
                  <a:lnTo>
                    <a:pt x="114314" y="77389"/>
                  </a:lnTo>
                  <a:lnTo>
                    <a:pt x="115747" y="66137"/>
                  </a:lnTo>
                  <a:lnTo>
                    <a:pt x="115347" y="54835"/>
                  </a:lnTo>
                  <a:lnTo>
                    <a:pt x="113113" y="43895"/>
                  </a:lnTo>
                  <a:lnTo>
                    <a:pt x="109049" y="33730"/>
                  </a:lnTo>
                  <a:lnTo>
                    <a:pt x="103155" y="24753"/>
                  </a:lnTo>
                  <a:lnTo>
                    <a:pt x="95433" y="17376"/>
                  </a:lnTo>
                  <a:lnTo>
                    <a:pt x="87755" y="31954"/>
                  </a:lnTo>
                  <a:lnTo>
                    <a:pt x="93507" y="40681"/>
                  </a:lnTo>
                  <a:lnTo>
                    <a:pt x="96994" y="50931"/>
                  </a:lnTo>
                  <a:lnTo>
                    <a:pt x="98223" y="61941"/>
                  </a:lnTo>
                  <a:lnTo>
                    <a:pt x="97196" y="72942"/>
                  </a:lnTo>
                  <a:lnTo>
                    <a:pt x="93919" y="83171"/>
                  </a:lnTo>
                  <a:lnTo>
                    <a:pt x="88397" y="91861"/>
                  </a:lnTo>
                  <a:lnTo>
                    <a:pt x="80634" y="98247"/>
                  </a:lnTo>
                  <a:lnTo>
                    <a:pt x="70635" y="101563"/>
                  </a:lnTo>
                  <a:lnTo>
                    <a:pt x="58405" y="101042"/>
                  </a:lnTo>
                  <a:lnTo>
                    <a:pt x="50416" y="98573"/>
                  </a:lnTo>
                  <a:lnTo>
                    <a:pt x="38975" y="91499"/>
                  </a:lnTo>
                  <a:lnTo>
                    <a:pt x="29998" y="81438"/>
                  </a:lnTo>
                  <a:lnTo>
                    <a:pt x="23921" y="69269"/>
                  </a:lnTo>
                  <a:lnTo>
                    <a:pt x="21181" y="55869"/>
                  </a:lnTo>
                  <a:lnTo>
                    <a:pt x="21156" y="5548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5" name="object 54"/>
            <p:cNvSpPr/>
            <p:nvPr/>
          </p:nvSpPr>
          <p:spPr>
            <a:xfrm>
              <a:off x="5470486" y="2993021"/>
              <a:ext cx="972" cy="9893"/>
            </a:xfrm>
            <a:custGeom>
              <a:avLst/>
              <a:gdLst/>
              <a:ahLst/>
              <a:cxnLst/>
              <a:rect l="l" t="t" r="r" b="b"/>
              <a:pathLst>
                <a:path w="972" h="9893">
                  <a:moveTo>
                    <a:pt x="0" y="0"/>
                  </a:moveTo>
                  <a:lnTo>
                    <a:pt x="787" y="9893"/>
                  </a:lnTo>
                  <a:lnTo>
                    <a:pt x="972" y="9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6" name="object 55"/>
            <p:cNvSpPr/>
            <p:nvPr/>
          </p:nvSpPr>
          <p:spPr>
            <a:xfrm>
              <a:off x="5476856" y="2992234"/>
              <a:ext cx="36120" cy="22974"/>
            </a:xfrm>
            <a:custGeom>
              <a:avLst/>
              <a:gdLst/>
              <a:ahLst/>
              <a:cxnLst/>
              <a:rect l="l" t="t" r="r" b="b"/>
              <a:pathLst>
                <a:path w="36120" h="22974">
                  <a:moveTo>
                    <a:pt x="0" y="188"/>
                  </a:moveTo>
                  <a:lnTo>
                    <a:pt x="3219" y="12890"/>
                  </a:lnTo>
                  <a:lnTo>
                    <a:pt x="10126" y="13155"/>
                  </a:lnTo>
                  <a:lnTo>
                    <a:pt x="20421" y="16537"/>
                  </a:lnTo>
                  <a:lnTo>
                    <a:pt x="28441" y="22974"/>
                  </a:lnTo>
                  <a:lnTo>
                    <a:pt x="36120" y="8396"/>
                  </a:lnTo>
                  <a:lnTo>
                    <a:pt x="26571" y="3033"/>
                  </a:lnTo>
                  <a:lnTo>
                    <a:pt x="15197" y="97"/>
                  </a:lnTo>
                  <a:lnTo>
                    <a:pt x="2000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7" name="object 56"/>
            <p:cNvSpPr/>
            <p:nvPr/>
          </p:nvSpPr>
          <p:spPr>
            <a:xfrm>
              <a:off x="5235095" y="2989231"/>
              <a:ext cx="100024" cy="102976"/>
            </a:xfrm>
            <a:custGeom>
              <a:avLst/>
              <a:gdLst/>
              <a:ahLst/>
              <a:cxnLst/>
              <a:rect l="l" t="t" r="r" b="b"/>
              <a:pathLst>
                <a:path w="100024" h="102976">
                  <a:moveTo>
                    <a:pt x="52638" y="2570"/>
                  </a:moveTo>
                  <a:lnTo>
                    <a:pt x="48117" y="271"/>
                  </a:lnTo>
                  <a:lnTo>
                    <a:pt x="40403" y="0"/>
                  </a:lnTo>
                  <a:lnTo>
                    <a:pt x="28659" y="1665"/>
                  </a:lnTo>
                  <a:lnTo>
                    <a:pt x="19015" y="5722"/>
                  </a:lnTo>
                  <a:lnTo>
                    <a:pt x="11405" y="11791"/>
                  </a:lnTo>
                  <a:lnTo>
                    <a:pt x="5764" y="19490"/>
                  </a:lnTo>
                  <a:lnTo>
                    <a:pt x="2027" y="28440"/>
                  </a:lnTo>
                  <a:lnTo>
                    <a:pt x="127" y="38259"/>
                  </a:lnTo>
                  <a:lnTo>
                    <a:pt x="0" y="48568"/>
                  </a:lnTo>
                  <a:lnTo>
                    <a:pt x="1579" y="58985"/>
                  </a:lnTo>
                  <a:lnTo>
                    <a:pt x="4800" y="69129"/>
                  </a:lnTo>
                  <a:lnTo>
                    <a:pt x="9596" y="78622"/>
                  </a:lnTo>
                  <a:lnTo>
                    <a:pt x="15903" y="87081"/>
                  </a:lnTo>
                  <a:lnTo>
                    <a:pt x="23655" y="94127"/>
                  </a:lnTo>
                  <a:lnTo>
                    <a:pt x="32786" y="99378"/>
                  </a:lnTo>
                  <a:lnTo>
                    <a:pt x="43231" y="102455"/>
                  </a:lnTo>
                  <a:lnTo>
                    <a:pt x="54924" y="102976"/>
                  </a:lnTo>
                  <a:lnTo>
                    <a:pt x="65060" y="100989"/>
                  </a:lnTo>
                  <a:lnTo>
                    <a:pt x="75220" y="96186"/>
                  </a:lnTo>
                  <a:lnTo>
                    <a:pt x="83715" y="89154"/>
                  </a:lnTo>
                  <a:lnTo>
                    <a:pt x="90494" y="80375"/>
                  </a:lnTo>
                  <a:lnTo>
                    <a:pt x="95506" y="70330"/>
                  </a:lnTo>
                  <a:lnTo>
                    <a:pt x="98700" y="59502"/>
                  </a:lnTo>
                  <a:lnTo>
                    <a:pt x="100024" y="48374"/>
                  </a:lnTo>
                  <a:lnTo>
                    <a:pt x="99427" y="37427"/>
                  </a:lnTo>
                  <a:lnTo>
                    <a:pt x="96858" y="27145"/>
                  </a:lnTo>
                  <a:lnTo>
                    <a:pt x="92266" y="18008"/>
                  </a:lnTo>
                  <a:lnTo>
                    <a:pt x="85599" y="10500"/>
                  </a:lnTo>
                  <a:lnTo>
                    <a:pt x="76806" y="5103"/>
                  </a:lnTo>
                  <a:lnTo>
                    <a:pt x="65836" y="2299"/>
                  </a:lnTo>
                  <a:lnTo>
                    <a:pt x="52638" y="2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8" name="object 57"/>
            <p:cNvSpPr/>
            <p:nvPr/>
          </p:nvSpPr>
          <p:spPr>
            <a:xfrm>
              <a:off x="5247537" y="2983849"/>
              <a:ext cx="95968" cy="118405"/>
            </a:xfrm>
            <a:custGeom>
              <a:avLst/>
              <a:gdLst/>
              <a:ahLst/>
              <a:cxnLst/>
              <a:rect l="l" t="t" r="r" b="b"/>
              <a:pathLst>
                <a:path w="95968" h="118405">
                  <a:moveTo>
                    <a:pt x="33261" y="98021"/>
                  </a:moveTo>
                  <a:lnTo>
                    <a:pt x="25540" y="95699"/>
                  </a:lnTo>
                  <a:lnTo>
                    <a:pt x="14138" y="88499"/>
                  </a:lnTo>
                  <a:lnTo>
                    <a:pt x="5522" y="78134"/>
                  </a:lnTo>
                  <a:lnTo>
                    <a:pt x="0" y="65603"/>
                  </a:lnTo>
                  <a:lnTo>
                    <a:pt x="3333" y="106626"/>
                  </a:lnTo>
                  <a:lnTo>
                    <a:pt x="12811" y="112644"/>
                  </a:lnTo>
                  <a:lnTo>
                    <a:pt x="23728" y="116678"/>
                  </a:lnTo>
                  <a:lnTo>
                    <a:pt x="36055" y="118405"/>
                  </a:lnTo>
                  <a:lnTo>
                    <a:pt x="48123" y="117650"/>
                  </a:lnTo>
                  <a:lnTo>
                    <a:pt x="59152" y="114559"/>
                  </a:lnTo>
                  <a:lnTo>
                    <a:pt x="68748" y="109429"/>
                  </a:lnTo>
                  <a:lnTo>
                    <a:pt x="76905" y="102574"/>
                  </a:lnTo>
                  <a:lnTo>
                    <a:pt x="83620" y="94308"/>
                  </a:lnTo>
                  <a:lnTo>
                    <a:pt x="88887" y="84945"/>
                  </a:lnTo>
                  <a:lnTo>
                    <a:pt x="92704" y="74798"/>
                  </a:lnTo>
                  <a:lnTo>
                    <a:pt x="95066" y="64182"/>
                  </a:lnTo>
                  <a:lnTo>
                    <a:pt x="95968" y="53410"/>
                  </a:lnTo>
                  <a:lnTo>
                    <a:pt x="95407" y="42796"/>
                  </a:lnTo>
                  <a:lnTo>
                    <a:pt x="93378" y="32654"/>
                  </a:lnTo>
                  <a:lnTo>
                    <a:pt x="89877" y="23297"/>
                  </a:lnTo>
                  <a:lnTo>
                    <a:pt x="84899" y="15039"/>
                  </a:lnTo>
                  <a:lnTo>
                    <a:pt x="78441" y="8195"/>
                  </a:lnTo>
                  <a:lnTo>
                    <a:pt x="70498" y="3077"/>
                  </a:lnTo>
                  <a:lnTo>
                    <a:pt x="61067" y="0"/>
                  </a:lnTo>
                  <a:lnTo>
                    <a:pt x="64720" y="22957"/>
                  </a:lnTo>
                  <a:lnTo>
                    <a:pt x="73028" y="31640"/>
                  </a:lnTo>
                  <a:lnTo>
                    <a:pt x="77476" y="43368"/>
                  </a:lnTo>
                  <a:lnTo>
                    <a:pt x="77407" y="58054"/>
                  </a:lnTo>
                  <a:lnTo>
                    <a:pt x="76888" y="60925"/>
                  </a:lnTo>
                  <a:lnTo>
                    <a:pt x="73014" y="73147"/>
                  </a:lnTo>
                  <a:lnTo>
                    <a:pt x="66576" y="84227"/>
                  </a:lnTo>
                  <a:lnTo>
                    <a:pt x="57713" y="92905"/>
                  </a:lnTo>
                  <a:lnTo>
                    <a:pt x="46562" y="97923"/>
                  </a:lnTo>
                  <a:lnTo>
                    <a:pt x="33261" y="9802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9" name="object 58"/>
            <p:cNvSpPr/>
            <p:nvPr/>
          </p:nvSpPr>
          <p:spPr>
            <a:xfrm>
              <a:off x="5287124" y="2997736"/>
              <a:ext cx="13625" cy="3518"/>
            </a:xfrm>
            <a:custGeom>
              <a:avLst/>
              <a:gdLst/>
              <a:ahLst/>
              <a:cxnLst/>
              <a:rect l="l" t="t" r="r" b="b"/>
              <a:pathLst>
                <a:path w="13625" h="3518">
                  <a:moveTo>
                    <a:pt x="13625" y="3518"/>
                  </a:moveTo>
                  <a:lnTo>
                    <a:pt x="3325" y="0"/>
                  </a:lnTo>
                  <a:lnTo>
                    <a:pt x="0" y="1255"/>
                  </a:lnTo>
                  <a:lnTo>
                    <a:pt x="13625" y="351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0" name="object 59"/>
            <p:cNvSpPr/>
            <p:nvPr/>
          </p:nvSpPr>
          <p:spPr>
            <a:xfrm>
              <a:off x="5290515" y="2983126"/>
              <a:ext cx="7164" cy="3691"/>
            </a:xfrm>
            <a:custGeom>
              <a:avLst/>
              <a:gdLst/>
              <a:ahLst/>
              <a:cxnLst/>
              <a:rect l="l" t="t" r="r" b="b"/>
              <a:pathLst>
                <a:path w="7164" h="3691">
                  <a:moveTo>
                    <a:pt x="7164" y="0"/>
                  </a:moveTo>
                  <a:lnTo>
                    <a:pt x="0" y="1121"/>
                  </a:lnTo>
                  <a:lnTo>
                    <a:pt x="2726" y="3691"/>
                  </a:lnTo>
                  <a:lnTo>
                    <a:pt x="7164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1" name="object 60"/>
            <p:cNvSpPr/>
            <p:nvPr/>
          </p:nvSpPr>
          <p:spPr>
            <a:xfrm>
              <a:off x="5270992" y="2978848"/>
              <a:ext cx="13528" cy="7925"/>
            </a:xfrm>
            <a:custGeom>
              <a:avLst/>
              <a:gdLst/>
              <a:ahLst/>
              <a:cxnLst/>
              <a:rect l="l" t="t" r="r" b="b"/>
              <a:pathLst>
                <a:path w="13528" h="7925">
                  <a:moveTo>
                    <a:pt x="7559" y="7925"/>
                  </a:moveTo>
                  <a:lnTo>
                    <a:pt x="13528" y="161"/>
                  </a:lnTo>
                  <a:lnTo>
                    <a:pt x="0" y="0"/>
                  </a:lnTo>
                  <a:lnTo>
                    <a:pt x="7559" y="792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2" name="object 61"/>
            <p:cNvSpPr/>
            <p:nvPr/>
          </p:nvSpPr>
          <p:spPr>
            <a:xfrm>
              <a:off x="5225743" y="2978848"/>
              <a:ext cx="86515" cy="111628"/>
            </a:xfrm>
            <a:custGeom>
              <a:avLst/>
              <a:gdLst/>
              <a:ahLst/>
              <a:cxnLst/>
              <a:rect l="l" t="t" r="r" b="b"/>
              <a:pathLst>
                <a:path w="86515" h="111628">
                  <a:moveTo>
                    <a:pt x="82861" y="5001"/>
                  </a:moveTo>
                  <a:lnTo>
                    <a:pt x="71936" y="4278"/>
                  </a:lnTo>
                  <a:lnTo>
                    <a:pt x="67498" y="7969"/>
                  </a:lnTo>
                  <a:lnTo>
                    <a:pt x="64771" y="5399"/>
                  </a:lnTo>
                  <a:lnTo>
                    <a:pt x="60953" y="20073"/>
                  </a:lnTo>
                  <a:lnTo>
                    <a:pt x="64771" y="5399"/>
                  </a:lnTo>
                  <a:lnTo>
                    <a:pt x="59272" y="216"/>
                  </a:lnTo>
                  <a:lnTo>
                    <a:pt x="58778" y="161"/>
                  </a:lnTo>
                  <a:lnTo>
                    <a:pt x="52808" y="7925"/>
                  </a:lnTo>
                  <a:lnTo>
                    <a:pt x="45249" y="0"/>
                  </a:lnTo>
                  <a:lnTo>
                    <a:pt x="33540" y="2381"/>
                  </a:lnTo>
                  <a:lnTo>
                    <a:pt x="23626" y="6982"/>
                  </a:lnTo>
                  <a:lnTo>
                    <a:pt x="15477" y="13480"/>
                  </a:lnTo>
                  <a:lnTo>
                    <a:pt x="9068" y="21551"/>
                  </a:lnTo>
                  <a:lnTo>
                    <a:pt x="4370" y="30872"/>
                  </a:lnTo>
                  <a:lnTo>
                    <a:pt x="1356" y="41119"/>
                  </a:lnTo>
                  <a:lnTo>
                    <a:pt x="0" y="51969"/>
                  </a:lnTo>
                  <a:lnTo>
                    <a:pt x="273" y="63099"/>
                  </a:lnTo>
                  <a:lnTo>
                    <a:pt x="2148" y="74186"/>
                  </a:lnTo>
                  <a:lnTo>
                    <a:pt x="5599" y="84905"/>
                  </a:lnTo>
                  <a:lnTo>
                    <a:pt x="10597" y="94934"/>
                  </a:lnTo>
                  <a:lnTo>
                    <a:pt x="17116" y="103949"/>
                  </a:lnTo>
                  <a:lnTo>
                    <a:pt x="25128" y="111628"/>
                  </a:lnTo>
                  <a:lnTo>
                    <a:pt x="21794" y="70604"/>
                  </a:lnTo>
                  <a:lnTo>
                    <a:pt x="19673" y="56909"/>
                  </a:lnTo>
                  <a:lnTo>
                    <a:pt x="19735" y="52785"/>
                  </a:lnTo>
                  <a:lnTo>
                    <a:pt x="23133" y="38441"/>
                  </a:lnTo>
                  <a:lnTo>
                    <a:pt x="31134" y="28583"/>
                  </a:lnTo>
                  <a:lnTo>
                    <a:pt x="43116" y="22942"/>
                  </a:lnTo>
                  <a:lnTo>
                    <a:pt x="53697" y="19736"/>
                  </a:lnTo>
                  <a:lnTo>
                    <a:pt x="59513" y="6223"/>
                  </a:lnTo>
                  <a:lnTo>
                    <a:pt x="60796" y="20066"/>
                  </a:lnTo>
                  <a:lnTo>
                    <a:pt x="61380" y="20144"/>
                  </a:lnTo>
                  <a:lnTo>
                    <a:pt x="64706" y="18888"/>
                  </a:lnTo>
                  <a:lnTo>
                    <a:pt x="75005" y="22407"/>
                  </a:lnTo>
                  <a:lnTo>
                    <a:pt x="86515" y="27958"/>
                  </a:lnTo>
                  <a:lnTo>
                    <a:pt x="82861" y="500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3" name="object 62"/>
            <p:cNvSpPr/>
            <p:nvPr/>
          </p:nvSpPr>
          <p:spPr>
            <a:xfrm>
              <a:off x="5268860" y="2985071"/>
              <a:ext cx="18264" cy="16718"/>
            </a:xfrm>
            <a:custGeom>
              <a:avLst/>
              <a:gdLst/>
              <a:ahLst/>
              <a:cxnLst/>
              <a:rect l="l" t="t" r="r" b="b"/>
              <a:pathLst>
                <a:path w="18264" h="16718">
                  <a:moveTo>
                    <a:pt x="17679" y="13843"/>
                  </a:moveTo>
                  <a:lnTo>
                    <a:pt x="16397" y="0"/>
                  </a:lnTo>
                  <a:lnTo>
                    <a:pt x="10580" y="13512"/>
                  </a:lnTo>
                  <a:lnTo>
                    <a:pt x="0" y="16718"/>
                  </a:lnTo>
                  <a:lnTo>
                    <a:pt x="15343" y="15024"/>
                  </a:lnTo>
                  <a:lnTo>
                    <a:pt x="18264" y="13921"/>
                  </a:lnTo>
                  <a:lnTo>
                    <a:pt x="17679" y="1384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4" name="object 63"/>
            <p:cNvSpPr/>
            <p:nvPr/>
          </p:nvSpPr>
          <p:spPr>
            <a:xfrm>
              <a:off x="6180042" y="4253142"/>
              <a:ext cx="230426" cy="284591"/>
            </a:xfrm>
            <a:custGeom>
              <a:avLst/>
              <a:gdLst/>
              <a:ahLst/>
              <a:cxnLst/>
              <a:rect l="l" t="t" r="r" b="b"/>
              <a:pathLst>
                <a:path w="230426" h="284591">
                  <a:moveTo>
                    <a:pt x="111893" y="1827"/>
                  </a:moveTo>
                  <a:lnTo>
                    <a:pt x="94762" y="6374"/>
                  </a:lnTo>
                  <a:lnTo>
                    <a:pt x="79213" y="12165"/>
                  </a:lnTo>
                  <a:lnTo>
                    <a:pt x="65201" y="19113"/>
                  </a:lnTo>
                  <a:lnTo>
                    <a:pt x="52683" y="27129"/>
                  </a:lnTo>
                  <a:lnTo>
                    <a:pt x="41614" y="36128"/>
                  </a:lnTo>
                  <a:lnTo>
                    <a:pt x="31951" y="46021"/>
                  </a:lnTo>
                  <a:lnTo>
                    <a:pt x="23651" y="56722"/>
                  </a:lnTo>
                  <a:lnTo>
                    <a:pt x="16669" y="68142"/>
                  </a:lnTo>
                  <a:lnTo>
                    <a:pt x="10961" y="80195"/>
                  </a:lnTo>
                  <a:lnTo>
                    <a:pt x="6484" y="92793"/>
                  </a:lnTo>
                  <a:lnTo>
                    <a:pt x="3194" y="105848"/>
                  </a:lnTo>
                  <a:lnTo>
                    <a:pt x="1047" y="119274"/>
                  </a:lnTo>
                  <a:lnTo>
                    <a:pt x="0" y="132982"/>
                  </a:lnTo>
                  <a:lnTo>
                    <a:pt x="7" y="146887"/>
                  </a:lnTo>
                  <a:lnTo>
                    <a:pt x="1027" y="160899"/>
                  </a:lnTo>
                  <a:lnTo>
                    <a:pt x="3014" y="174932"/>
                  </a:lnTo>
                  <a:lnTo>
                    <a:pt x="5926" y="188899"/>
                  </a:lnTo>
                  <a:lnTo>
                    <a:pt x="9718" y="202711"/>
                  </a:lnTo>
                  <a:lnTo>
                    <a:pt x="14346" y="216283"/>
                  </a:lnTo>
                  <a:lnTo>
                    <a:pt x="19767" y="229526"/>
                  </a:lnTo>
                  <a:lnTo>
                    <a:pt x="26952" y="242751"/>
                  </a:lnTo>
                  <a:lnTo>
                    <a:pt x="35739" y="254052"/>
                  </a:lnTo>
                  <a:lnTo>
                    <a:pt x="45920" y="263486"/>
                  </a:lnTo>
                  <a:lnTo>
                    <a:pt x="57284" y="271108"/>
                  </a:lnTo>
                  <a:lnTo>
                    <a:pt x="69625" y="276973"/>
                  </a:lnTo>
                  <a:lnTo>
                    <a:pt x="82732" y="281138"/>
                  </a:lnTo>
                  <a:lnTo>
                    <a:pt x="96398" y="283659"/>
                  </a:lnTo>
                  <a:lnTo>
                    <a:pt x="110414" y="284591"/>
                  </a:lnTo>
                  <a:lnTo>
                    <a:pt x="124571" y="283991"/>
                  </a:lnTo>
                  <a:lnTo>
                    <a:pt x="138661" y="281913"/>
                  </a:lnTo>
                  <a:lnTo>
                    <a:pt x="152475" y="278414"/>
                  </a:lnTo>
                  <a:lnTo>
                    <a:pt x="165804" y="273550"/>
                  </a:lnTo>
                  <a:lnTo>
                    <a:pt x="178439" y="267377"/>
                  </a:lnTo>
                  <a:lnTo>
                    <a:pt x="190173" y="259950"/>
                  </a:lnTo>
                  <a:lnTo>
                    <a:pt x="200797" y="251325"/>
                  </a:lnTo>
                  <a:lnTo>
                    <a:pt x="210101" y="241558"/>
                  </a:lnTo>
                  <a:lnTo>
                    <a:pt x="217877" y="230705"/>
                  </a:lnTo>
                  <a:lnTo>
                    <a:pt x="223916" y="218822"/>
                  </a:lnTo>
                  <a:lnTo>
                    <a:pt x="228011" y="205964"/>
                  </a:lnTo>
                  <a:lnTo>
                    <a:pt x="229952" y="192188"/>
                  </a:lnTo>
                  <a:lnTo>
                    <a:pt x="230426" y="177842"/>
                  </a:lnTo>
                  <a:lnTo>
                    <a:pt x="230256" y="163318"/>
                  </a:lnTo>
                  <a:lnTo>
                    <a:pt x="229439" y="148730"/>
                  </a:lnTo>
                  <a:lnTo>
                    <a:pt x="227969" y="134194"/>
                  </a:lnTo>
                  <a:lnTo>
                    <a:pt x="225841" y="119822"/>
                  </a:lnTo>
                  <a:lnTo>
                    <a:pt x="223051" y="105730"/>
                  </a:lnTo>
                  <a:lnTo>
                    <a:pt x="219594" y="92032"/>
                  </a:lnTo>
                  <a:lnTo>
                    <a:pt x="215467" y="78843"/>
                  </a:lnTo>
                  <a:lnTo>
                    <a:pt x="210663" y="66275"/>
                  </a:lnTo>
                  <a:lnTo>
                    <a:pt x="205179" y="54445"/>
                  </a:lnTo>
                  <a:lnTo>
                    <a:pt x="199009" y="43466"/>
                  </a:lnTo>
                  <a:lnTo>
                    <a:pt x="192150" y="33452"/>
                  </a:lnTo>
                  <a:lnTo>
                    <a:pt x="184597" y="24519"/>
                  </a:lnTo>
                  <a:lnTo>
                    <a:pt x="176345" y="16779"/>
                  </a:lnTo>
                  <a:lnTo>
                    <a:pt x="167389" y="10349"/>
                  </a:lnTo>
                  <a:lnTo>
                    <a:pt x="157724" y="5341"/>
                  </a:lnTo>
                  <a:lnTo>
                    <a:pt x="147347" y="1871"/>
                  </a:lnTo>
                  <a:lnTo>
                    <a:pt x="136253" y="52"/>
                  </a:lnTo>
                  <a:lnTo>
                    <a:pt x="124436" y="0"/>
                  </a:lnTo>
                  <a:lnTo>
                    <a:pt x="111893" y="18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5" name="object 64"/>
            <p:cNvSpPr/>
            <p:nvPr/>
          </p:nvSpPr>
          <p:spPr>
            <a:xfrm>
              <a:off x="6566829" y="4185480"/>
              <a:ext cx="272006" cy="312586"/>
            </a:xfrm>
            <a:custGeom>
              <a:avLst/>
              <a:gdLst/>
              <a:ahLst/>
              <a:cxnLst/>
              <a:rect l="l" t="t" r="r" b="b"/>
              <a:pathLst>
                <a:path w="272006" h="312586">
                  <a:moveTo>
                    <a:pt x="1597" y="145803"/>
                  </a:moveTo>
                  <a:lnTo>
                    <a:pt x="1419" y="146682"/>
                  </a:lnTo>
                  <a:lnTo>
                    <a:pt x="912" y="149842"/>
                  </a:lnTo>
                  <a:lnTo>
                    <a:pt x="346" y="155091"/>
                  </a:lnTo>
                  <a:lnTo>
                    <a:pt x="0" y="162207"/>
                  </a:lnTo>
                  <a:lnTo>
                    <a:pt x="149" y="170967"/>
                  </a:lnTo>
                  <a:lnTo>
                    <a:pt x="3048" y="192534"/>
                  </a:lnTo>
                  <a:lnTo>
                    <a:pt x="6352" y="204898"/>
                  </a:lnTo>
                  <a:lnTo>
                    <a:pt x="11262" y="218019"/>
                  </a:lnTo>
                  <a:lnTo>
                    <a:pt x="18056" y="231677"/>
                  </a:lnTo>
                  <a:lnTo>
                    <a:pt x="27011" y="245648"/>
                  </a:lnTo>
                  <a:lnTo>
                    <a:pt x="38405" y="259712"/>
                  </a:lnTo>
                  <a:lnTo>
                    <a:pt x="52515" y="273647"/>
                  </a:lnTo>
                  <a:lnTo>
                    <a:pt x="69618" y="287230"/>
                  </a:lnTo>
                  <a:lnTo>
                    <a:pt x="85999" y="297555"/>
                  </a:lnTo>
                  <a:lnTo>
                    <a:pt x="102043" y="305068"/>
                  </a:lnTo>
                  <a:lnTo>
                    <a:pt x="117699" y="309954"/>
                  </a:lnTo>
                  <a:lnTo>
                    <a:pt x="132912" y="312399"/>
                  </a:lnTo>
                  <a:lnTo>
                    <a:pt x="147628" y="312586"/>
                  </a:lnTo>
                  <a:lnTo>
                    <a:pt x="161792" y="310702"/>
                  </a:lnTo>
                  <a:lnTo>
                    <a:pt x="175352" y="306930"/>
                  </a:lnTo>
                  <a:lnTo>
                    <a:pt x="188252" y="301455"/>
                  </a:lnTo>
                  <a:lnTo>
                    <a:pt x="200440" y="294463"/>
                  </a:lnTo>
                  <a:lnTo>
                    <a:pt x="211860" y="286138"/>
                  </a:lnTo>
                  <a:lnTo>
                    <a:pt x="222460" y="276665"/>
                  </a:lnTo>
                  <a:lnTo>
                    <a:pt x="232184" y="266229"/>
                  </a:lnTo>
                  <a:lnTo>
                    <a:pt x="240980" y="255015"/>
                  </a:lnTo>
                  <a:lnTo>
                    <a:pt x="248793" y="243207"/>
                  </a:lnTo>
                  <a:lnTo>
                    <a:pt x="255568" y="230991"/>
                  </a:lnTo>
                  <a:lnTo>
                    <a:pt x="261253" y="218551"/>
                  </a:lnTo>
                  <a:lnTo>
                    <a:pt x="265794" y="206072"/>
                  </a:lnTo>
                  <a:lnTo>
                    <a:pt x="269135" y="193739"/>
                  </a:lnTo>
                  <a:lnTo>
                    <a:pt x="271224" y="181737"/>
                  </a:lnTo>
                  <a:lnTo>
                    <a:pt x="272006" y="170251"/>
                  </a:lnTo>
                  <a:lnTo>
                    <a:pt x="271900" y="161750"/>
                  </a:lnTo>
                  <a:lnTo>
                    <a:pt x="271155" y="149891"/>
                  </a:lnTo>
                  <a:lnTo>
                    <a:pt x="269700" y="137725"/>
                  </a:lnTo>
                  <a:lnTo>
                    <a:pt x="267515" y="125374"/>
                  </a:lnTo>
                  <a:lnTo>
                    <a:pt x="264580" y="112958"/>
                  </a:lnTo>
                  <a:lnTo>
                    <a:pt x="260875" y="100598"/>
                  </a:lnTo>
                  <a:lnTo>
                    <a:pt x="256379" y="88415"/>
                  </a:lnTo>
                  <a:lnTo>
                    <a:pt x="251073" y="76530"/>
                  </a:lnTo>
                  <a:lnTo>
                    <a:pt x="244937" y="65063"/>
                  </a:lnTo>
                  <a:lnTo>
                    <a:pt x="237950" y="54136"/>
                  </a:lnTo>
                  <a:lnTo>
                    <a:pt x="230092" y="43869"/>
                  </a:lnTo>
                  <a:lnTo>
                    <a:pt x="221344" y="34382"/>
                  </a:lnTo>
                  <a:lnTo>
                    <a:pt x="211685" y="25798"/>
                  </a:lnTo>
                  <a:lnTo>
                    <a:pt x="201096" y="18237"/>
                  </a:lnTo>
                  <a:lnTo>
                    <a:pt x="189555" y="11819"/>
                  </a:lnTo>
                  <a:lnTo>
                    <a:pt x="177044" y="6665"/>
                  </a:lnTo>
                  <a:lnTo>
                    <a:pt x="163542" y="2897"/>
                  </a:lnTo>
                  <a:lnTo>
                    <a:pt x="149028" y="635"/>
                  </a:lnTo>
                  <a:lnTo>
                    <a:pt x="133484" y="0"/>
                  </a:lnTo>
                  <a:lnTo>
                    <a:pt x="116888" y="1112"/>
                  </a:lnTo>
                  <a:lnTo>
                    <a:pt x="96376" y="4766"/>
                  </a:lnTo>
                  <a:lnTo>
                    <a:pt x="77762" y="10621"/>
                  </a:lnTo>
                  <a:lnTo>
                    <a:pt x="61654" y="18292"/>
                  </a:lnTo>
                  <a:lnTo>
                    <a:pt x="47882" y="27489"/>
                  </a:lnTo>
                  <a:lnTo>
                    <a:pt x="36274" y="37919"/>
                  </a:lnTo>
                  <a:lnTo>
                    <a:pt x="26659" y="49290"/>
                  </a:lnTo>
                  <a:lnTo>
                    <a:pt x="18866" y="61310"/>
                  </a:lnTo>
                  <a:lnTo>
                    <a:pt x="12725" y="73687"/>
                  </a:lnTo>
                  <a:lnTo>
                    <a:pt x="8063" y="86130"/>
                  </a:lnTo>
                  <a:lnTo>
                    <a:pt x="4711" y="98346"/>
                  </a:lnTo>
                  <a:lnTo>
                    <a:pt x="2496" y="110043"/>
                  </a:lnTo>
                  <a:lnTo>
                    <a:pt x="1249" y="120929"/>
                  </a:lnTo>
                  <a:lnTo>
                    <a:pt x="970" y="139101"/>
                  </a:lnTo>
                  <a:lnTo>
                    <a:pt x="1597" y="1458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6" name="object 65"/>
            <p:cNvSpPr/>
            <p:nvPr/>
          </p:nvSpPr>
          <p:spPr>
            <a:xfrm>
              <a:off x="6217028" y="4368672"/>
              <a:ext cx="54650" cy="59638"/>
            </a:xfrm>
            <a:custGeom>
              <a:avLst/>
              <a:gdLst/>
              <a:ahLst/>
              <a:cxnLst/>
              <a:rect l="l" t="t" r="r" b="b"/>
              <a:pathLst>
                <a:path w="54650" h="59638">
                  <a:moveTo>
                    <a:pt x="1234" y="22149"/>
                  </a:moveTo>
                  <a:lnTo>
                    <a:pt x="0" y="30287"/>
                  </a:lnTo>
                  <a:lnTo>
                    <a:pt x="2452" y="42994"/>
                  </a:lnTo>
                  <a:lnTo>
                    <a:pt x="9428" y="53656"/>
                  </a:lnTo>
                  <a:lnTo>
                    <a:pt x="20195" y="59322"/>
                  </a:lnTo>
                  <a:lnTo>
                    <a:pt x="23362" y="59638"/>
                  </a:lnTo>
                  <a:lnTo>
                    <a:pt x="30994" y="58971"/>
                  </a:lnTo>
                  <a:lnTo>
                    <a:pt x="39099" y="56356"/>
                  </a:lnTo>
                  <a:lnTo>
                    <a:pt x="46518" y="51599"/>
                  </a:lnTo>
                  <a:lnTo>
                    <a:pt x="52088" y="44504"/>
                  </a:lnTo>
                  <a:lnTo>
                    <a:pt x="54650" y="34878"/>
                  </a:lnTo>
                  <a:lnTo>
                    <a:pt x="53042" y="22525"/>
                  </a:lnTo>
                  <a:lnTo>
                    <a:pt x="46103" y="7252"/>
                  </a:lnTo>
                  <a:lnTo>
                    <a:pt x="42840" y="3281"/>
                  </a:lnTo>
                  <a:lnTo>
                    <a:pt x="33840" y="0"/>
                  </a:lnTo>
                  <a:lnTo>
                    <a:pt x="23511" y="2256"/>
                  </a:lnTo>
                  <a:lnTo>
                    <a:pt x="13521" y="8040"/>
                  </a:lnTo>
                  <a:lnTo>
                    <a:pt x="5539" y="15341"/>
                  </a:lnTo>
                  <a:lnTo>
                    <a:pt x="1234" y="2214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7" name="object 66"/>
            <p:cNvSpPr/>
            <p:nvPr/>
          </p:nvSpPr>
          <p:spPr>
            <a:xfrm>
              <a:off x="6577788" y="4314023"/>
              <a:ext cx="55632" cy="57807"/>
            </a:xfrm>
            <a:custGeom>
              <a:avLst/>
              <a:gdLst/>
              <a:ahLst/>
              <a:cxnLst/>
              <a:rect l="l" t="t" r="r" b="b"/>
              <a:pathLst>
                <a:path w="55632" h="57807">
                  <a:moveTo>
                    <a:pt x="10831" y="2643"/>
                  </a:moveTo>
                  <a:lnTo>
                    <a:pt x="9787" y="3514"/>
                  </a:lnTo>
                  <a:lnTo>
                    <a:pt x="5770" y="8821"/>
                  </a:lnTo>
                  <a:lnTo>
                    <a:pt x="1772" y="17515"/>
                  </a:lnTo>
                  <a:lnTo>
                    <a:pt x="0" y="28438"/>
                  </a:lnTo>
                  <a:lnTo>
                    <a:pt x="2660" y="40432"/>
                  </a:lnTo>
                  <a:lnTo>
                    <a:pt x="11962" y="52338"/>
                  </a:lnTo>
                  <a:lnTo>
                    <a:pt x="17526" y="55570"/>
                  </a:lnTo>
                  <a:lnTo>
                    <a:pt x="28300" y="57807"/>
                  </a:lnTo>
                  <a:lnTo>
                    <a:pt x="40039" y="55901"/>
                  </a:lnTo>
                  <a:lnTo>
                    <a:pt x="50031" y="48277"/>
                  </a:lnTo>
                  <a:lnTo>
                    <a:pt x="55561" y="33364"/>
                  </a:lnTo>
                  <a:lnTo>
                    <a:pt x="55632" y="25520"/>
                  </a:lnTo>
                  <a:lnTo>
                    <a:pt x="50976" y="13395"/>
                  </a:lnTo>
                  <a:lnTo>
                    <a:pt x="41897" y="5210"/>
                  </a:lnTo>
                  <a:lnTo>
                    <a:pt x="30665" y="800"/>
                  </a:lnTo>
                  <a:lnTo>
                    <a:pt x="19553" y="0"/>
                  </a:lnTo>
                  <a:lnTo>
                    <a:pt x="10831" y="264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8" name="object 67"/>
            <p:cNvSpPr/>
            <p:nvPr/>
          </p:nvSpPr>
          <p:spPr>
            <a:xfrm>
              <a:off x="6279400" y="4547044"/>
              <a:ext cx="487260" cy="329199"/>
            </a:xfrm>
            <a:custGeom>
              <a:avLst/>
              <a:gdLst/>
              <a:ahLst/>
              <a:cxnLst/>
              <a:rect l="l" t="t" r="r" b="b"/>
              <a:pathLst>
                <a:path w="487260" h="329199">
                  <a:moveTo>
                    <a:pt x="13607" y="77580"/>
                  </a:moveTo>
                  <a:lnTo>
                    <a:pt x="8840" y="73199"/>
                  </a:lnTo>
                  <a:lnTo>
                    <a:pt x="5016" y="69537"/>
                  </a:lnTo>
                  <a:lnTo>
                    <a:pt x="2086" y="66726"/>
                  </a:lnTo>
                  <a:lnTo>
                    <a:pt x="0" y="64897"/>
                  </a:lnTo>
                  <a:lnTo>
                    <a:pt x="8355" y="80642"/>
                  </a:lnTo>
                  <a:lnTo>
                    <a:pt x="22453" y="105426"/>
                  </a:lnTo>
                  <a:lnTo>
                    <a:pt x="31787" y="120949"/>
                  </a:lnTo>
                  <a:lnTo>
                    <a:pt x="42523" y="138045"/>
                  </a:lnTo>
                  <a:lnTo>
                    <a:pt x="54572" y="156330"/>
                  </a:lnTo>
                  <a:lnTo>
                    <a:pt x="67841" y="175419"/>
                  </a:lnTo>
                  <a:lnTo>
                    <a:pt x="82240" y="194927"/>
                  </a:lnTo>
                  <a:lnTo>
                    <a:pt x="97678" y="214468"/>
                  </a:lnTo>
                  <a:lnTo>
                    <a:pt x="114064" y="233658"/>
                  </a:lnTo>
                  <a:lnTo>
                    <a:pt x="131308" y="252112"/>
                  </a:lnTo>
                  <a:lnTo>
                    <a:pt x="149319" y="269443"/>
                  </a:lnTo>
                  <a:lnTo>
                    <a:pt x="168004" y="285269"/>
                  </a:lnTo>
                  <a:lnTo>
                    <a:pt x="187275" y="299202"/>
                  </a:lnTo>
                  <a:lnTo>
                    <a:pt x="207040" y="310859"/>
                  </a:lnTo>
                  <a:lnTo>
                    <a:pt x="227207" y="319855"/>
                  </a:lnTo>
                  <a:lnTo>
                    <a:pt x="247687" y="325803"/>
                  </a:lnTo>
                  <a:lnTo>
                    <a:pt x="268389" y="328320"/>
                  </a:lnTo>
                  <a:lnTo>
                    <a:pt x="288157" y="328916"/>
                  </a:lnTo>
                  <a:lnTo>
                    <a:pt x="306011" y="329199"/>
                  </a:lnTo>
                  <a:lnTo>
                    <a:pt x="322116" y="328922"/>
                  </a:lnTo>
                  <a:lnTo>
                    <a:pt x="349732" y="325704"/>
                  </a:lnTo>
                  <a:lnTo>
                    <a:pt x="372321" y="317294"/>
                  </a:lnTo>
                  <a:lnTo>
                    <a:pt x="391193" y="301721"/>
                  </a:lnTo>
                  <a:lnTo>
                    <a:pt x="407663" y="277015"/>
                  </a:lnTo>
                  <a:lnTo>
                    <a:pt x="415408" y="260621"/>
                  </a:lnTo>
                  <a:lnTo>
                    <a:pt x="423044" y="241206"/>
                  </a:lnTo>
                  <a:lnTo>
                    <a:pt x="430737" y="218522"/>
                  </a:lnTo>
                  <a:lnTo>
                    <a:pt x="438649" y="192324"/>
                  </a:lnTo>
                  <a:lnTo>
                    <a:pt x="446946" y="162366"/>
                  </a:lnTo>
                  <a:lnTo>
                    <a:pt x="455792" y="128400"/>
                  </a:lnTo>
                  <a:lnTo>
                    <a:pt x="465350" y="90181"/>
                  </a:lnTo>
                  <a:lnTo>
                    <a:pt x="475785" y="47463"/>
                  </a:lnTo>
                  <a:lnTo>
                    <a:pt x="487260" y="0"/>
                  </a:lnTo>
                  <a:lnTo>
                    <a:pt x="486919" y="880"/>
                  </a:lnTo>
                  <a:lnTo>
                    <a:pt x="485848" y="3408"/>
                  </a:lnTo>
                  <a:lnTo>
                    <a:pt x="477529" y="19198"/>
                  </a:lnTo>
                  <a:lnTo>
                    <a:pt x="467007" y="34877"/>
                  </a:lnTo>
                  <a:lnTo>
                    <a:pt x="451830" y="53107"/>
                  </a:lnTo>
                  <a:lnTo>
                    <a:pt x="431420" y="72539"/>
                  </a:lnTo>
                  <a:lnTo>
                    <a:pt x="419073" y="82285"/>
                  </a:lnTo>
                  <a:lnTo>
                    <a:pt x="405200" y="91826"/>
                  </a:lnTo>
                  <a:lnTo>
                    <a:pt x="389731" y="100994"/>
                  </a:lnTo>
                  <a:lnTo>
                    <a:pt x="372592" y="109620"/>
                  </a:lnTo>
                  <a:lnTo>
                    <a:pt x="353712" y="117537"/>
                  </a:lnTo>
                  <a:lnTo>
                    <a:pt x="333019" y="124575"/>
                  </a:lnTo>
                  <a:lnTo>
                    <a:pt x="310439" y="130566"/>
                  </a:lnTo>
                  <a:lnTo>
                    <a:pt x="285902" y="135342"/>
                  </a:lnTo>
                  <a:lnTo>
                    <a:pt x="259333" y="138734"/>
                  </a:lnTo>
                  <a:lnTo>
                    <a:pt x="232616" y="140642"/>
                  </a:lnTo>
                  <a:lnTo>
                    <a:pt x="207648" y="141174"/>
                  </a:lnTo>
                  <a:lnTo>
                    <a:pt x="184380" y="140463"/>
                  </a:lnTo>
                  <a:lnTo>
                    <a:pt x="162760" y="138639"/>
                  </a:lnTo>
                  <a:lnTo>
                    <a:pt x="142739" y="135832"/>
                  </a:lnTo>
                  <a:lnTo>
                    <a:pt x="124266" y="132175"/>
                  </a:lnTo>
                  <a:lnTo>
                    <a:pt x="107291" y="127797"/>
                  </a:lnTo>
                  <a:lnTo>
                    <a:pt x="91763" y="122829"/>
                  </a:lnTo>
                  <a:lnTo>
                    <a:pt x="64849" y="111650"/>
                  </a:lnTo>
                  <a:lnTo>
                    <a:pt x="43120" y="99684"/>
                  </a:lnTo>
                  <a:lnTo>
                    <a:pt x="26174" y="87978"/>
                  </a:lnTo>
                  <a:lnTo>
                    <a:pt x="19368" y="82550"/>
                  </a:lnTo>
                  <a:lnTo>
                    <a:pt x="13607" y="77580"/>
                  </a:lnTo>
                  <a:close/>
                </a:path>
              </a:pathLst>
            </a:custGeom>
            <a:solidFill>
              <a:srgbClr val="1D060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9" name="object 68"/>
            <p:cNvSpPr/>
            <p:nvPr/>
          </p:nvSpPr>
          <p:spPr>
            <a:xfrm>
              <a:off x="6418173" y="4742247"/>
              <a:ext cx="259740" cy="133172"/>
            </a:xfrm>
            <a:custGeom>
              <a:avLst/>
              <a:gdLst/>
              <a:ahLst/>
              <a:cxnLst/>
              <a:rect l="l" t="t" r="r" b="b"/>
              <a:pathLst>
                <a:path w="259740" h="133172">
                  <a:moveTo>
                    <a:pt x="259740" y="31212"/>
                  </a:moveTo>
                  <a:lnTo>
                    <a:pt x="259371" y="30976"/>
                  </a:lnTo>
                  <a:lnTo>
                    <a:pt x="256938" y="29497"/>
                  </a:lnTo>
                  <a:lnTo>
                    <a:pt x="245770" y="23474"/>
                  </a:lnTo>
                  <a:lnTo>
                    <a:pt x="237332" y="19498"/>
                  </a:lnTo>
                  <a:lnTo>
                    <a:pt x="227188" y="15257"/>
                  </a:lnTo>
                  <a:lnTo>
                    <a:pt x="215488" y="11034"/>
                  </a:lnTo>
                  <a:lnTo>
                    <a:pt x="202378" y="7113"/>
                  </a:lnTo>
                  <a:lnTo>
                    <a:pt x="188009" y="3778"/>
                  </a:lnTo>
                  <a:lnTo>
                    <a:pt x="172526" y="1313"/>
                  </a:lnTo>
                  <a:lnTo>
                    <a:pt x="156080" y="0"/>
                  </a:lnTo>
                  <a:lnTo>
                    <a:pt x="138818" y="123"/>
                  </a:lnTo>
                  <a:lnTo>
                    <a:pt x="120887" y="1966"/>
                  </a:lnTo>
                  <a:lnTo>
                    <a:pt x="102438" y="5812"/>
                  </a:lnTo>
                  <a:lnTo>
                    <a:pt x="71909" y="13989"/>
                  </a:lnTo>
                  <a:lnTo>
                    <a:pt x="53916" y="19145"/>
                  </a:lnTo>
                  <a:lnTo>
                    <a:pt x="40029" y="23751"/>
                  </a:lnTo>
                  <a:lnTo>
                    <a:pt x="29481" y="28244"/>
                  </a:lnTo>
                  <a:lnTo>
                    <a:pt x="21505" y="33064"/>
                  </a:lnTo>
                  <a:lnTo>
                    <a:pt x="10206" y="45431"/>
                  </a:lnTo>
                  <a:lnTo>
                    <a:pt x="5349" y="53856"/>
                  </a:lnTo>
                  <a:lnTo>
                    <a:pt x="0" y="64359"/>
                  </a:lnTo>
                  <a:lnTo>
                    <a:pt x="5689" y="69787"/>
                  </a:lnTo>
                  <a:lnTo>
                    <a:pt x="16158" y="79246"/>
                  </a:lnTo>
                  <a:lnTo>
                    <a:pt x="26837" y="88179"/>
                  </a:lnTo>
                  <a:lnTo>
                    <a:pt x="37709" y="96514"/>
                  </a:lnTo>
                  <a:lnTo>
                    <a:pt x="48757" y="104180"/>
                  </a:lnTo>
                  <a:lnTo>
                    <a:pt x="59965" y="111105"/>
                  </a:lnTo>
                  <a:lnTo>
                    <a:pt x="71314" y="117220"/>
                  </a:lnTo>
                  <a:lnTo>
                    <a:pt x="82789" y="122451"/>
                  </a:lnTo>
                  <a:lnTo>
                    <a:pt x="94373" y="126729"/>
                  </a:lnTo>
                  <a:lnTo>
                    <a:pt x="106047" y="129982"/>
                  </a:lnTo>
                  <a:lnTo>
                    <a:pt x="117796" y="132140"/>
                  </a:lnTo>
                  <a:lnTo>
                    <a:pt x="129603" y="133129"/>
                  </a:lnTo>
                  <a:lnTo>
                    <a:pt x="131725" y="133172"/>
                  </a:lnTo>
                  <a:lnTo>
                    <a:pt x="143359" y="132465"/>
                  </a:lnTo>
                  <a:lnTo>
                    <a:pt x="154706" y="130228"/>
                  </a:lnTo>
                  <a:lnTo>
                    <a:pt x="165763" y="126556"/>
                  </a:lnTo>
                  <a:lnTo>
                    <a:pt x="176529" y="121540"/>
                  </a:lnTo>
                  <a:lnTo>
                    <a:pt x="186998" y="115272"/>
                  </a:lnTo>
                  <a:lnTo>
                    <a:pt x="197169" y="107846"/>
                  </a:lnTo>
                  <a:lnTo>
                    <a:pt x="207039" y="99355"/>
                  </a:lnTo>
                  <a:lnTo>
                    <a:pt x="216603" y="89890"/>
                  </a:lnTo>
                  <a:lnTo>
                    <a:pt x="225859" y="79545"/>
                  </a:lnTo>
                  <a:lnTo>
                    <a:pt x="234804" y="68411"/>
                  </a:lnTo>
                  <a:lnTo>
                    <a:pt x="243434" y="56583"/>
                  </a:lnTo>
                  <a:lnTo>
                    <a:pt x="251747" y="44152"/>
                  </a:lnTo>
                  <a:lnTo>
                    <a:pt x="259740" y="31212"/>
                  </a:lnTo>
                  <a:close/>
                </a:path>
              </a:pathLst>
            </a:custGeom>
            <a:solidFill>
              <a:srgbClr val="41131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0" name="object 69"/>
            <p:cNvSpPr/>
            <p:nvPr/>
          </p:nvSpPr>
          <p:spPr>
            <a:xfrm>
              <a:off x="6511518" y="4832361"/>
              <a:ext cx="96958" cy="39866"/>
            </a:xfrm>
            <a:custGeom>
              <a:avLst/>
              <a:gdLst/>
              <a:ahLst/>
              <a:cxnLst/>
              <a:rect l="l" t="t" r="r" b="b"/>
              <a:pathLst>
                <a:path w="96958" h="39866">
                  <a:moveTo>
                    <a:pt x="0" y="27509"/>
                  </a:moveTo>
                  <a:lnTo>
                    <a:pt x="2312" y="33077"/>
                  </a:lnTo>
                  <a:lnTo>
                    <a:pt x="9616" y="37042"/>
                  </a:lnTo>
                  <a:lnTo>
                    <a:pt x="20699" y="39330"/>
                  </a:lnTo>
                  <a:lnTo>
                    <a:pt x="34351" y="39866"/>
                  </a:lnTo>
                  <a:lnTo>
                    <a:pt x="49359" y="38575"/>
                  </a:lnTo>
                  <a:lnTo>
                    <a:pt x="64511" y="35382"/>
                  </a:lnTo>
                  <a:lnTo>
                    <a:pt x="78598" y="30212"/>
                  </a:lnTo>
                  <a:lnTo>
                    <a:pt x="90407" y="22991"/>
                  </a:lnTo>
                  <a:lnTo>
                    <a:pt x="93484" y="20257"/>
                  </a:lnTo>
                  <a:lnTo>
                    <a:pt x="96958" y="14711"/>
                  </a:lnTo>
                  <a:lnTo>
                    <a:pt x="95901" y="9922"/>
                  </a:lnTo>
                  <a:lnTo>
                    <a:pt x="91065" y="5972"/>
                  </a:lnTo>
                  <a:lnTo>
                    <a:pt x="83200" y="2946"/>
                  </a:lnTo>
                  <a:lnTo>
                    <a:pt x="73056" y="927"/>
                  </a:lnTo>
                  <a:lnTo>
                    <a:pt x="61385" y="0"/>
                  </a:lnTo>
                  <a:lnTo>
                    <a:pt x="48938" y="246"/>
                  </a:lnTo>
                  <a:lnTo>
                    <a:pt x="36464" y="1752"/>
                  </a:lnTo>
                  <a:lnTo>
                    <a:pt x="24715" y="4599"/>
                  </a:lnTo>
                  <a:lnTo>
                    <a:pt x="14442" y="8872"/>
                  </a:lnTo>
                  <a:lnTo>
                    <a:pt x="6395" y="14655"/>
                  </a:lnTo>
                  <a:lnTo>
                    <a:pt x="1325" y="22031"/>
                  </a:lnTo>
                  <a:lnTo>
                    <a:pt x="0" y="27509"/>
                  </a:lnTo>
                  <a:close/>
                </a:path>
              </a:pathLst>
            </a:custGeom>
            <a:solidFill>
              <a:srgbClr val="F16F6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1" name="object 70"/>
            <p:cNvSpPr/>
            <p:nvPr/>
          </p:nvSpPr>
          <p:spPr>
            <a:xfrm>
              <a:off x="2338336" y="5164264"/>
              <a:ext cx="51092" cy="26365"/>
            </a:xfrm>
            <a:custGeom>
              <a:avLst/>
              <a:gdLst/>
              <a:ahLst/>
              <a:cxnLst/>
              <a:rect l="l" t="t" r="r" b="b"/>
              <a:pathLst>
                <a:path w="51092" h="26365">
                  <a:moveTo>
                    <a:pt x="38315" y="26365"/>
                  </a:moveTo>
                  <a:lnTo>
                    <a:pt x="45262" y="26365"/>
                  </a:lnTo>
                  <a:lnTo>
                    <a:pt x="50939" y="20777"/>
                  </a:lnTo>
                  <a:lnTo>
                    <a:pt x="51015" y="13804"/>
                  </a:lnTo>
                  <a:lnTo>
                    <a:pt x="51092" y="6781"/>
                  </a:lnTo>
                  <a:lnTo>
                    <a:pt x="45466" y="1041"/>
                  </a:lnTo>
                  <a:lnTo>
                    <a:pt x="38455" y="965"/>
                  </a:lnTo>
                  <a:lnTo>
                    <a:pt x="30073" y="876"/>
                  </a:lnTo>
                  <a:lnTo>
                    <a:pt x="21678" y="698"/>
                  </a:lnTo>
                  <a:lnTo>
                    <a:pt x="13296" y="431"/>
                  </a:lnTo>
                  <a:lnTo>
                    <a:pt x="5880" y="0"/>
                  </a:lnTo>
                  <a:lnTo>
                    <a:pt x="431" y="5727"/>
                  </a:lnTo>
                  <a:lnTo>
                    <a:pt x="215" y="12738"/>
                  </a:lnTo>
                  <a:lnTo>
                    <a:pt x="0" y="19748"/>
                  </a:lnTo>
                  <a:lnTo>
                    <a:pt x="5511" y="25603"/>
                  </a:lnTo>
                  <a:lnTo>
                    <a:pt x="12522" y="25831"/>
                  </a:lnTo>
                  <a:lnTo>
                    <a:pt x="12781" y="25839"/>
                  </a:lnTo>
                  <a:lnTo>
                    <a:pt x="25483" y="26163"/>
                  </a:lnTo>
                  <a:lnTo>
                    <a:pt x="38176" y="26365"/>
                  </a:lnTo>
                  <a:lnTo>
                    <a:pt x="38315" y="2636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2" name="object 71"/>
            <p:cNvSpPr/>
            <p:nvPr/>
          </p:nvSpPr>
          <p:spPr>
            <a:xfrm>
              <a:off x="2414282" y="4267504"/>
              <a:ext cx="3110001" cy="922718"/>
            </a:xfrm>
            <a:custGeom>
              <a:avLst/>
              <a:gdLst/>
              <a:ahLst/>
              <a:cxnLst/>
              <a:rect l="l" t="t" r="r" b="b"/>
              <a:pathLst>
                <a:path w="3110001" h="922718">
                  <a:moveTo>
                    <a:pt x="3091218" y="542798"/>
                  </a:moveTo>
                  <a:lnTo>
                    <a:pt x="3083750" y="539788"/>
                  </a:lnTo>
                  <a:lnTo>
                    <a:pt x="3077311" y="542594"/>
                  </a:lnTo>
                  <a:lnTo>
                    <a:pt x="3070872" y="545363"/>
                  </a:lnTo>
                  <a:lnTo>
                    <a:pt x="3067888" y="552831"/>
                  </a:lnTo>
                  <a:lnTo>
                    <a:pt x="3070669" y="559269"/>
                  </a:lnTo>
                  <a:lnTo>
                    <a:pt x="3074208" y="568040"/>
                  </a:lnTo>
                  <a:lnTo>
                    <a:pt x="3078402" y="580357"/>
                  </a:lnTo>
                  <a:lnTo>
                    <a:pt x="3081623" y="592512"/>
                  </a:lnTo>
                  <a:lnTo>
                    <a:pt x="3083852" y="604456"/>
                  </a:lnTo>
                  <a:lnTo>
                    <a:pt x="3084779" y="610768"/>
                  </a:lnTo>
                  <a:lnTo>
                    <a:pt x="3090202" y="615315"/>
                  </a:lnTo>
                  <a:lnTo>
                    <a:pt x="3097009" y="615315"/>
                  </a:lnTo>
                  <a:lnTo>
                    <a:pt x="3097631" y="615276"/>
                  </a:lnTo>
                  <a:lnTo>
                    <a:pt x="3098266" y="615188"/>
                  </a:lnTo>
                  <a:lnTo>
                    <a:pt x="3105200" y="614172"/>
                  </a:lnTo>
                  <a:lnTo>
                    <a:pt x="3110001" y="607720"/>
                  </a:lnTo>
                  <a:lnTo>
                    <a:pt x="3108985" y="600773"/>
                  </a:lnTo>
                  <a:lnTo>
                    <a:pt x="3108567" y="598074"/>
                  </a:lnTo>
                  <a:lnTo>
                    <a:pt x="3106193" y="586034"/>
                  </a:lnTo>
                  <a:lnTo>
                    <a:pt x="3102966" y="573856"/>
                  </a:lnTo>
                  <a:lnTo>
                    <a:pt x="3098898" y="561578"/>
                  </a:lnTo>
                  <a:lnTo>
                    <a:pt x="3093999" y="549236"/>
                  </a:lnTo>
                  <a:lnTo>
                    <a:pt x="3091218" y="542798"/>
                  </a:lnTo>
                  <a:close/>
                </a:path>
                <a:path w="3110001" h="922718">
                  <a:moveTo>
                    <a:pt x="756412" y="653148"/>
                  </a:moveTo>
                  <a:lnTo>
                    <a:pt x="754989" y="661073"/>
                  </a:lnTo>
                  <a:lnTo>
                    <a:pt x="759002" y="666826"/>
                  </a:lnTo>
                  <a:lnTo>
                    <a:pt x="761479" y="670369"/>
                  </a:lnTo>
                  <a:lnTo>
                    <a:pt x="765416" y="672261"/>
                  </a:lnTo>
                  <a:lnTo>
                    <a:pt x="771944" y="672261"/>
                  </a:lnTo>
                  <a:lnTo>
                    <a:pt x="774471" y="671525"/>
                  </a:lnTo>
                  <a:lnTo>
                    <a:pt x="776681" y="669975"/>
                  </a:lnTo>
                  <a:lnTo>
                    <a:pt x="776815" y="669882"/>
                  </a:lnTo>
                  <a:lnTo>
                    <a:pt x="787201" y="662579"/>
                  </a:lnTo>
                  <a:lnTo>
                    <a:pt x="797542" y="655160"/>
                  </a:lnTo>
                  <a:lnTo>
                    <a:pt x="807805" y="647652"/>
                  </a:lnTo>
                  <a:lnTo>
                    <a:pt x="817956" y="640080"/>
                  </a:lnTo>
                  <a:lnTo>
                    <a:pt x="823569" y="635850"/>
                  </a:lnTo>
                  <a:lnTo>
                    <a:pt x="824687" y="627888"/>
                  </a:lnTo>
                  <a:lnTo>
                    <a:pt x="820470" y="622300"/>
                  </a:lnTo>
                  <a:lnTo>
                    <a:pt x="816241" y="616686"/>
                  </a:lnTo>
                  <a:lnTo>
                    <a:pt x="808291" y="615569"/>
                  </a:lnTo>
                  <a:lnTo>
                    <a:pt x="802678" y="619785"/>
                  </a:lnTo>
                  <a:lnTo>
                    <a:pt x="793139" y="626905"/>
                  </a:lnTo>
                  <a:lnTo>
                    <a:pt x="782879" y="634417"/>
                  </a:lnTo>
                  <a:lnTo>
                    <a:pt x="772542" y="641839"/>
                  </a:lnTo>
                  <a:lnTo>
                    <a:pt x="762165" y="649147"/>
                  </a:lnTo>
                  <a:lnTo>
                    <a:pt x="756412" y="653148"/>
                  </a:lnTo>
                  <a:close/>
                </a:path>
                <a:path w="3110001" h="922718">
                  <a:moveTo>
                    <a:pt x="673595" y="720737"/>
                  </a:moveTo>
                  <a:lnTo>
                    <a:pt x="675970" y="724725"/>
                  </a:lnTo>
                  <a:lnTo>
                    <a:pt x="680186" y="726948"/>
                  </a:lnTo>
                  <a:lnTo>
                    <a:pt x="686727" y="726948"/>
                  </a:lnTo>
                  <a:lnTo>
                    <a:pt x="688962" y="726376"/>
                  </a:lnTo>
                  <a:lnTo>
                    <a:pt x="690994" y="725170"/>
                  </a:lnTo>
                  <a:lnTo>
                    <a:pt x="691131" y="725088"/>
                  </a:lnTo>
                  <a:lnTo>
                    <a:pt x="702041" y="718549"/>
                  </a:lnTo>
                  <a:lnTo>
                    <a:pt x="712906" y="711900"/>
                  </a:lnTo>
                  <a:lnTo>
                    <a:pt x="723685" y="705167"/>
                  </a:lnTo>
                  <a:lnTo>
                    <a:pt x="734339" y="698373"/>
                  </a:lnTo>
                  <a:lnTo>
                    <a:pt x="740232" y="694563"/>
                  </a:lnTo>
                  <a:lnTo>
                    <a:pt x="741934" y="686714"/>
                  </a:lnTo>
                  <a:lnTo>
                    <a:pt x="738136" y="680808"/>
                  </a:lnTo>
                  <a:lnTo>
                    <a:pt x="734339" y="674916"/>
                  </a:lnTo>
                  <a:lnTo>
                    <a:pt x="726490" y="673227"/>
                  </a:lnTo>
                  <a:lnTo>
                    <a:pt x="720585" y="677011"/>
                  </a:lnTo>
                  <a:lnTo>
                    <a:pt x="710575" y="683398"/>
                  </a:lnTo>
                  <a:lnTo>
                    <a:pt x="699803" y="690134"/>
                  </a:lnTo>
                  <a:lnTo>
                    <a:pt x="688941" y="696784"/>
                  </a:lnTo>
                  <a:lnTo>
                    <a:pt x="678027" y="703326"/>
                  </a:lnTo>
                  <a:lnTo>
                    <a:pt x="671995" y="706907"/>
                  </a:lnTo>
                  <a:lnTo>
                    <a:pt x="670013" y="714705"/>
                  </a:lnTo>
                  <a:lnTo>
                    <a:pt x="673595" y="720737"/>
                  </a:lnTo>
                  <a:close/>
                </a:path>
                <a:path w="3110001" h="922718">
                  <a:moveTo>
                    <a:pt x="590181" y="751281"/>
                  </a:moveTo>
                  <a:lnTo>
                    <a:pt x="583907" y="754418"/>
                  </a:lnTo>
                  <a:lnTo>
                    <a:pt x="581367" y="762038"/>
                  </a:lnTo>
                  <a:lnTo>
                    <a:pt x="584504" y="768324"/>
                  </a:lnTo>
                  <a:lnTo>
                    <a:pt x="586727" y="772769"/>
                  </a:lnTo>
                  <a:lnTo>
                    <a:pt x="591210" y="775335"/>
                  </a:lnTo>
                  <a:lnTo>
                    <a:pt x="597776" y="775335"/>
                  </a:lnTo>
                  <a:lnTo>
                    <a:pt x="601548" y="774001"/>
                  </a:lnTo>
                  <a:lnTo>
                    <a:pt x="612997" y="768207"/>
                  </a:lnTo>
                  <a:lnTo>
                    <a:pt x="624298" y="762362"/>
                  </a:lnTo>
                  <a:lnTo>
                    <a:pt x="635544" y="756417"/>
                  </a:lnTo>
                  <a:lnTo>
                    <a:pt x="646696" y="750392"/>
                  </a:lnTo>
                  <a:lnTo>
                    <a:pt x="652856" y="747039"/>
                  </a:lnTo>
                  <a:lnTo>
                    <a:pt x="655129" y="739317"/>
                  </a:lnTo>
                  <a:lnTo>
                    <a:pt x="651764" y="733171"/>
                  </a:lnTo>
                  <a:lnTo>
                    <a:pt x="648411" y="727024"/>
                  </a:lnTo>
                  <a:lnTo>
                    <a:pt x="640702" y="724738"/>
                  </a:lnTo>
                  <a:lnTo>
                    <a:pt x="634530" y="728103"/>
                  </a:lnTo>
                  <a:lnTo>
                    <a:pt x="624047" y="733765"/>
                  </a:lnTo>
                  <a:lnTo>
                    <a:pt x="612803" y="739711"/>
                  </a:lnTo>
                  <a:lnTo>
                    <a:pt x="601500" y="745556"/>
                  </a:lnTo>
                  <a:lnTo>
                    <a:pt x="590181" y="751281"/>
                  </a:lnTo>
                  <a:close/>
                </a:path>
                <a:path w="3110001" h="922718">
                  <a:moveTo>
                    <a:pt x="510829" y="787915"/>
                  </a:moveTo>
                  <a:lnTo>
                    <a:pt x="499122" y="792822"/>
                  </a:lnTo>
                  <a:lnTo>
                    <a:pt x="492645" y="795502"/>
                  </a:lnTo>
                  <a:lnTo>
                    <a:pt x="489559" y="802932"/>
                  </a:lnTo>
                  <a:lnTo>
                    <a:pt x="492239" y="809409"/>
                  </a:lnTo>
                  <a:lnTo>
                    <a:pt x="494258" y="814298"/>
                  </a:lnTo>
                  <a:lnTo>
                    <a:pt x="498995" y="817257"/>
                  </a:lnTo>
                  <a:lnTo>
                    <a:pt x="505599" y="817257"/>
                  </a:lnTo>
                  <a:lnTo>
                    <a:pt x="507238" y="816940"/>
                  </a:lnTo>
                  <a:lnTo>
                    <a:pt x="508825" y="816279"/>
                  </a:lnTo>
                  <a:lnTo>
                    <a:pt x="508970" y="816219"/>
                  </a:lnTo>
                  <a:lnTo>
                    <a:pt x="520676" y="811319"/>
                  </a:lnTo>
                  <a:lnTo>
                    <a:pt x="532370" y="806299"/>
                  </a:lnTo>
                  <a:lnTo>
                    <a:pt x="544012" y="801177"/>
                  </a:lnTo>
                  <a:lnTo>
                    <a:pt x="555561" y="795972"/>
                  </a:lnTo>
                  <a:lnTo>
                    <a:pt x="561949" y="793064"/>
                  </a:lnTo>
                  <a:lnTo>
                    <a:pt x="564756" y="785545"/>
                  </a:lnTo>
                  <a:lnTo>
                    <a:pt x="561848" y="779157"/>
                  </a:lnTo>
                  <a:lnTo>
                    <a:pt x="558939" y="772782"/>
                  </a:lnTo>
                  <a:lnTo>
                    <a:pt x="551408" y="769962"/>
                  </a:lnTo>
                  <a:lnTo>
                    <a:pt x="545020" y="772871"/>
                  </a:lnTo>
                  <a:lnTo>
                    <a:pt x="534160" y="777768"/>
                  </a:lnTo>
                  <a:lnTo>
                    <a:pt x="522522" y="782891"/>
                  </a:lnTo>
                  <a:lnTo>
                    <a:pt x="510829" y="787915"/>
                  </a:lnTo>
                  <a:close/>
                </a:path>
                <a:path w="3110001" h="922718">
                  <a:moveTo>
                    <a:pt x="417314" y="823690"/>
                  </a:moveTo>
                  <a:lnTo>
                    <a:pt x="405320" y="827735"/>
                  </a:lnTo>
                  <a:lnTo>
                    <a:pt x="398665" y="829945"/>
                  </a:lnTo>
                  <a:lnTo>
                    <a:pt x="395058" y="837133"/>
                  </a:lnTo>
                  <a:lnTo>
                    <a:pt x="397268" y="843788"/>
                  </a:lnTo>
                  <a:lnTo>
                    <a:pt x="399034" y="849122"/>
                  </a:lnTo>
                  <a:lnTo>
                    <a:pt x="403999" y="852500"/>
                  </a:lnTo>
                  <a:lnTo>
                    <a:pt x="410654" y="852500"/>
                  </a:lnTo>
                  <a:lnTo>
                    <a:pt x="411988" y="852284"/>
                  </a:lnTo>
                  <a:lnTo>
                    <a:pt x="413321" y="851839"/>
                  </a:lnTo>
                  <a:lnTo>
                    <a:pt x="413475" y="851788"/>
                  </a:lnTo>
                  <a:lnTo>
                    <a:pt x="425472" y="847742"/>
                  </a:lnTo>
                  <a:lnTo>
                    <a:pt x="437485" y="843571"/>
                  </a:lnTo>
                  <a:lnTo>
                    <a:pt x="449473" y="839290"/>
                  </a:lnTo>
                  <a:lnTo>
                    <a:pt x="461391" y="834910"/>
                  </a:lnTo>
                  <a:lnTo>
                    <a:pt x="467956" y="832472"/>
                  </a:lnTo>
                  <a:lnTo>
                    <a:pt x="471309" y="825157"/>
                  </a:lnTo>
                  <a:lnTo>
                    <a:pt x="468858" y="818591"/>
                  </a:lnTo>
                  <a:lnTo>
                    <a:pt x="466407" y="811999"/>
                  </a:lnTo>
                  <a:lnTo>
                    <a:pt x="459066" y="808634"/>
                  </a:lnTo>
                  <a:lnTo>
                    <a:pt x="452526" y="811110"/>
                  </a:lnTo>
                  <a:lnTo>
                    <a:pt x="441313" y="815230"/>
                  </a:lnTo>
                  <a:lnTo>
                    <a:pt x="429326" y="819516"/>
                  </a:lnTo>
                  <a:lnTo>
                    <a:pt x="417314" y="823690"/>
                  </a:lnTo>
                  <a:close/>
                </a:path>
                <a:path w="3110001" h="922718">
                  <a:moveTo>
                    <a:pt x="201180" y="891679"/>
                  </a:moveTo>
                  <a:lnTo>
                    <a:pt x="202272" y="897826"/>
                  </a:lnTo>
                  <a:lnTo>
                    <a:pt x="207632" y="902157"/>
                  </a:lnTo>
                  <a:lnTo>
                    <a:pt x="214401" y="902157"/>
                  </a:lnTo>
                  <a:lnTo>
                    <a:pt x="215150" y="902093"/>
                  </a:lnTo>
                  <a:lnTo>
                    <a:pt x="215912" y="901954"/>
                  </a:lnTo>
                  <a:lnTo>
                    <a:pt x="216068" y="901926"/>
                  </a:lnTo>
                  <a:lnTo>
                    <a:pt x="228491" y="899654"/>
                  </a:lnTo>
                  <a:lnTo>
                    <a:pt x="240967" y="897255"/>
                  </a:lnTo>
                  <a:lnTo>
                    <a:pt x="253454" y="894737"/>
                  </a:lnTo>
                  <a:lnTo>
                    <a:pt x="265912" y="892111"/>
                  </a:lnTo>
                  <a:lnTo>
                    <a:pt x="272757" y="890638"/>
                  </a:lnTo>
                  <a:lnTo>
                    <a:pt x="277114" y="883881"/>
                  </a:lnTo>
                  <a:lnTo>
                    <a:pt x="275640" y="877023"/>
                  </a:lnTo>
                  <a:lnTo>
                    <a:pt x="274154" y="870165"/>
                  </a:lnTo>
                  <a:lnTo>
                    <a:pt x="267411" y="865822"/>
                  </a:lnTo>
                  <a:lnTo>
                    <a:pt x="260553" y="867283"/>
                  </a:lnTo>
                  <a:lnTo>
                    <a:pt x="248842" y="869754"/>
                  </a:lnTo>
                  <a:lnTo>
                    <a:pt x="236353" y="872275"/>
                  </a:lnTo>
                  <a:lnTo>
                    <a:pt x="223875" y="874675"/>
                  </a:lnTo>
                  <a:lnTo>
                    <a:pt x="211455" y="876947"/>
                  </a:lnTo>
                  <a:lnTo>
                    <a:pt x="204546" y="878179"/>
                  </a:lnTo>
                  <a:lnTo>
                    <a:pt x="199948" y="884770"/>
                  </a:lnTo>
                  <a:lnTo>
                    <a:pt x="201180" y="891679"/>
                  </a:lnTo>
                  <a:close/>
                </a:path>
                <a:path w="3110001" h="922718">
                  <a:moveTo>
                    <a:pt x="101028" y="904773"/>
                  </a:moveTo>
                  <a:lnTo>
                    <a:pt x="101701" y="911313"/>
                  </a:lnTo>
                  <a:lnTo>
                    <a:pt x="107213" y="916178"/>
                  </a:lnTo>
                  <a:lnTo>
                    <a:pt x="114515" y="916165"/>
                  </a:lnTo>
                  <a:lnTo>
                    <a:pt x="114960" y="916114"/>
                  </a:lnTo>
                  <a:lnTo>
                    <a:pt x="115126" y="916097"/>
                  </a:lnTo>
                  <a:lnTo>
                    <a:pt x="127692" y="914748"/>
                  </a:lnTo>
                  <a:lnTo>
                    <a:pt x="140314" y="913273"/>
                  </a:lnTo>
                  <a:lnTo>
                    <a:pt x="152949" y="911678"/>
                  </a:lnTo>
                  <a:lnTo>
                    <a:pt x="165557" y="909967"/>
                  </a:lnTo>
                  <a:lnTo>
                    <a:pt x="172504" y="908989"/>
                  </a:lnTo>
                  <a:lnTo>
                    <a:pt x="177342" y="902576"/>
                  </a:lnTo>
                  <a:lnTo>
                    <a:pt x="176364" y="895629"/>
                  </a:lnTo>
                  <a:lnTo>
                    <a:pt x="175387" y="888682"/>
                  </a:lnTo>
                  <a:lnTo>
                    <a:pt x="168986" y="883818"/>
                  </a:lnTo>
                  <a:lnTo>
                    <a:pt x="162026" y="884809"/>
                  </a:lnTo>
                  <a:lnTo>
                    <a:pt x="150192" y="886420"/>
                  </a:lnTo>
                  <a:lnTo>
                    <a:pt x="137555" y="888022"/>
                  </a:lnTo>
                  <a:lnTo>
                    <a:pt x="124932" y="889502"/>
                  </a:lnTo>
                  <a:lnTo>
                    <a:pt x="112369" y="890854"/>
                  </a:lnTo>
                  <a:lnTo>
                    <a:pt x="105384" y="891565"/>
                  </a:lnTo>
                  <a:lnTo>
                    <a:pt x="100304" y="897801"/>
                  </a:lnTo>
                  <a:lnTo>
                    <a:pt x="101028" y="904773"/>
                  </a:lnTo>
                  <a:close/>
                </a:path>
                <a:path w="3110001" h="922718">
                  <a:moveTo>
                    <a:pt x="190" y="910361"/>
                  </a:moveTo>
                  <a:lnTo>
                    <a:pt x="368" y="917257"/>
                  </a:lnTo>
                  <a:lnTo>
                    <a:pt x="6019" y="922718"/>
                  </a:lnTo>
                  <a:lnTo>
                    <a:pt x="13412" y="922713"/>
                  </a:lnTo>
                  <a:lnTo>
                    <a:pt x="26059" y="922308"/>
                  </a:lnTo>
                  <a:lnTo>
                    <a:pt x="38763" y="921783"/>
                  </a:lnTo>
                  <a:lnTo>
                    <a:pt x="51479" y="921140"/>
                  </a:lnTo>
                  <a:lnTo>
                    <a:pt x="64160" y="920381"/>
                  </a:lnTo>
                  <a:lnTo>
                    <a:pt x="71158" y="919924"/>
                  </a:lnTo>
                  <a:lnTo>
                    <a:pt x="76466" y="913879"/>
                  </a:lnTo>
                  <a:lnTo>
                    <a:pt x="76009" y="906881"/>
                  </a:lnTo>
                  <a:lnTo>
                    <a:pt x="75552" y="899883"/>
                  </a:lnTo>
                  <a:lnTo>
                    <a:pt x="69532" y="894575"/>
                  </a:lnTo>
                  <a:lnTo>
                    <a:pt x="62509" y="895032"/>
                  </a:lnTo>
                  <a:lnTo>
                    <a:pt x="50599" y="895752"/>
                  </a:lnTo>
                  <a:lnTo>
                    <a:pt x="37885" y="896402"/>
                  </a:lnTo>
                  <a:lnTo>
                    <a:pt x="25181" y="896929"/>
                  </a:lnTo>
                  <a:lnTo>
                    <a:pt x="12534" y="897331"/>
                  </a:lnTo>
                  <a:lnTo>
                    <a:pt x="5524" y="897509"/>
                  </a:lnTo>
                  <a:lnTo>
                    <a:pt x="0" y="903351"/>
                  </a:lnTo>
                  <a:lnTo>
                    <a:pt x="190" y="910361"/>
                  </a:lnTo>
                  <a:close/>
                </a:path>
                <a:path w="3110001" h="922718">
                  <a:moveTo>
                    <a:pt x="300088" y="871283"/>
                  </a:moveTo>
                  <a:lnTo>
                    <a:pt x="301548" y="877036"/>
                  </a:lnTo>
                  <a:lnTo>
                    <a:pt x="306717" y="880859"/>
                  </a:lnTo>
                  <a:lnTo>
                    <a:pt x="313423" y="880859"/>
                  </a:lnTo>
                  <a:lnTo>
                    <a:pt x="314477" y="880732"/>
                  </a:lnTo>
                  <a:lnTo>
                    <a:pt x="315518" y="880465"/>
                  </a:lnTo>
                  <a:lnTo>
                    <a:pt x="315677" y="880425"/>
                  </a:lnTo>
                  <a:lnTo>
                    <a:pt x="327927" y="877259"/>
                  </a:lnTo>
                  <a:lnTo>
                    <a:pt x="340207" y="873963"/>
                  </a:lnTo>
                  <a:lnTo>
                    <a:pt x="352473" y="870549"/>
                  </a:lnTo>
                  <a:lnTo>
                    <a:pt x="364680" y="867029"/>
                  </a:lnTo>
                  <a:lnTo>
                    <a:pt x="371411" y="865060"/>
                  </a:lnTo>
                  <a:lnTo>
                    <a:pt x="375272" y="858012"/>
                  </a:lnTo>
                  <a:lnTo>
                    <a:pt x="373303" y="851281"/>
                  </a:lnTo>
                  <a:lnTo>
                    <a:pt x="371322" y="844537"/>
                  </a:lnTo>
                  <a:lnTo>
                    <a:pt x="364248" y="840638"/>
                  </a:lnTo>
                  <a:lnTo>
                    <a:pt x="357543" y="842657"/>
                  </a:lnTo>
                  <a:lnTo>
                    <a:pt x="346064" y="845963"/>
                  </a:lnTo>
                  <a:lnTo>
                    <a:pt x="333800" y="849379"/>
                  </a:lnTo>
                  <a:lnTo>
                    <a:pt x="321521" y="852680"/>
                  </a:lnTo>
                  <a:lnTo>
                    <a:pt x="309270" y="855853"/>
                  </a:lnTo>
                  <a:lnTo>
                    <a:pt x="302475" y="857567"/>
                  </a:lnTo>
                  <a:lnTo>
                    <a:pt x="298361" y="864489"/>
                  </a:lnTo>
                  <a:lnTo>
                    <a:pt x="300088" y="871283"/>
                  </a:lnTo>
                  <a:close/>
                </a:path>
                <a:path w="3110001" h="922718">
                  <a:moveTo>
                    <a:pt x="1307363" y="553834"/>
                  </a:moveTo>
                  <a:lnTo>
                    <a:pt x="1309001" y="559358"/>
                  </a:lnTo>
                  <a:lnTo>
                    <a:pt x="1314056" y="562940"/>
                  </a:lnTo>
                  <a:lnTo>
                    <a:pt x="1320736" y="562940"/>
                  </a:lnTo>
                  <a:lnTo>
                    <a:pt x="1323218" y="562398"/>
                  </a:lnTo>
                  <a:lnTo>
                    <a:pt x="1335359" y="558751"/>
                  </a:lnTo>
                  <a:lnTo>
                    <a:pt x="1347488" y="555004"/>
                  </a:lnTo>
                  <a:lnTo>
                    <a:pt x="1359603" y="551162"/>
                  </a:lnTo>
                  <a:lnTo>
                    <a:pt x="1371701" y="547230"/>
                  </a:lnTo>
                  <a:lnTo>
                    <a:pt x="1378369" y="545045"/>
                  </a:lnTo>
                  <a:lnTo>
                    <a:pt x="1382001" y="537870"/>
                  </a:lnTo>
                  <a:lnTo>
                    <a:pt x="1379816" y="531202"/>
                  </a:lnTo>
                  <a:lnTo>
                    <a:pt x="1377619" y="524548"/>
                  </a:lnTo>
                  <a:lnTo>
                    <a:pt x="1370457" y="520941"/>
                  </a:lnTo>
                  <a:lnTo>
                    <a:pt x="1363776" y="523100"/>
                  </a:lnTo>
                  <a:lnTo>
                    <a:pt x="1352327" y="526823"/>
                  </a:lnTo>
                  <a:lnTo>
                    <a:pt x="1340214" y="530668"/>
                  </a:lnTo>
                  <a:lnTo>
                    <a:pt x="1328088" y="534416"/>
                  </a:lnTo>
                  <a:lnTo>
                    <a:pt x="1315948" y="538060"/>
                  </a:lnTo>
                  <a:lnTo>
                    <a:pt x="1309217" y="540042"/>
                  </a:lnTo>
                  <a:lnTo>
                    <a:pt x="1305382" y="547116"/>
                  </a:lnTo>
                  <a:lnTo>
                    <a:pt x="1307363" y="553834"/>
                  </a:lnTo>
                  <a:close/>
                </a:path>
                <a:path w="3110001" h="922718">
                  <a:moveTo>
                    <a:pt x="3017393" y="478866"/>
                  </a:moveTo>
                  <a:lnTo>
                    <a:pt x="3024546" y="487029"/>
                  </a:lnTo>
                  <a:lnTo>
                    <a:pt x="3032693" y="496969"/>
                  </a:lnTo>
                  <a:lnTo>
                    <a:pt x="3040335" y="507028"/>
                  </a:lnTo>
                  <a:lnTo>
                    <a:pt x="3047441" y="517169"/>
                  </a:lnTo>
                  <a:lnTo>
                    <a:pt x="3049879" y="520814"/>
                  </a:lnTo>
                  <a:lnTo>
                    <a:pt x="3053892" y="522782"/>
                  </a:lnTo>
                  <a:lnTo>
                    <a:pt x="3060420" y="522782"/>
                  </a:lnTo>
                  <a:lnTo>
                    <a:pt x="3062884" y="522084"/>
                  </a:lnTo>
                  <a:lnTo>
                    <a:pt x="3065056" y="520623"/>
                  </a:lnTo>
                  <a:lnTo>
                    <a:pt x="3070885" y="516712"/>
                  </a:lnTo>
                  <a:lnTo>
                    <a:pt x="3072434" y="508825"/>
                  </a:lnTo>
                  <a:lnTo>
                    <a:pt x="3068523" y="503008"/>
                  </a:lnTo>
                  <a:lnTo>
                    <a:pt x="3060546" y="491644"/>
                  </a:lnTo>
                  <a:lnTo>
                    <a:pt x="3052899" y="481580"/>
                  </a:lnTo>
                  <a:lnTo>
                    <a:pt x="3044788" y="471638"/>
                  </a:lnTo>
                  <a:lnTo>
                    <a:pt x="3036239" y="461848"/>
                  </a:lnTo>
                  <a:lnTo>
                    <a:pt x="3031553" y="456653"/>
                  </a:lnTo>
                  <a:lnTo>
                    <a:pt x="3023514" y="456234"/>
                  </a:lnTo>
                  <a:lnTo>
                    <a:pt x="3018307" y="460933"/>
                  </a:lnTo>
                  <a:lnTo>
                    <a:pt x="3013100" y="465632"/>
                  </a:lnTo>
                  <a:lnTo>
                    <a:pt x="3012694" y="473659"/>
                  </a:lnTo>
                  <a:lnTo>
                    <a:pt x="3017393" y="478866"/>
                  </a:lnTo>
                  <a:close/>
                </a:path>
                <a:path w="3110001" h="922718">
                  <a:moveTo>
                    <a:pt x="1970468" y="309003"/>
                  </a:moveTo>
                  <a:lnTo>
                    <a:pt x="1972106" y="314540"/>
                  </a:lnTo>
                  <a:lnTo>
                    <a:pt x="1977161" y="318122"/>
                  </a:lnTo>
                  <a:lnTo>
                    <a:pt x="1983841" y="318122"/>
                  </a:lnTo>
                  <a:lnTo>
                    <a:pt x="1985048" y="317957"/>
                  </a:lnTo>
                  <a:lnTo>
                    <a:pt x="1986241" y="317601"/>
                  </a:lnTo>
                  <a:lnTo>
                    <a:pt x="1997868" y="314216"/>
                  </a:lnTo>
                  <a:lnTo>
                    <a:pt x="2010086" y="310734"/>
                  </a:lnTo>
                  <a:lnTo>
                    <a:pt x="2022320" y="307327"/>
                  </a:lnTo>
                  <a:lnTo>
                    <a:pt x="2034565" y="303999"/>
                  </a:lnTo>
                  <a:lnTo>
                    <a:pt x="2041347" y="302171"/>
                  </a:lnTo>
                  <a:lnTo>
                    <a:pt x="2045360" y="295211"/>
                  </a:lnTo>
                  <a:lnTo>
                    <a:pt x="2043544" y="288429"/>
                  </a:lnTo>
                  <a:lnTo>
                    <a:pt x="2041728" y="281660"/>
                  </a:lnTo>
                  <a:lnTo>
                    <a:pt x="2034730" y="277634"/>
                  </a:lnTo>
                  <a:lnTo>
                    <a:pt x="2027986" y="279463"/>
                  </a:lnTo>
                  <a:lnTo>
                    <a:pt x="2015727" y="282798"/>
                  </a:lnTo>
                  <a:lnTo>
                    <a:pt x="2003490" y="286205"/>
                  </a:lnTo>
                  <a:lnTo>
                    <a:pt x="1991273" y="289683"/>
                  </a:lnTo>
                  <a:lnTo>
                    <a:pt x="1979079" y="293230"/>
                  </a:lnTo>
                  <a:lnTo>
                    <a:pt x="1972348" y="295224"/>
                  </a:lnTo>
                  <a:lnTo>
                    <a:pt x="1968500" y="302272"/>
                  </a:lnTo>
                  <a:lnTo>
                    <a:pt x="1970468" y="309003"/>
                  </a:lnTo>
                  <a:close/>
                </a:path>
                <a:path w="3110001" h="922718">
                  <a:moveTo>
                    <a:pt x="951992" y="12192"/>
                  </a:moveTo>
                  <a:lnTo>
                    <a:pt x="951496" y="19177"/>
                  </a:lnTo>
                  <a:lnTo>
                    <a:pt x="956767" y="25247"/>
                  </a:lnTo>
                  <a:lnTo>
                    <a:pt x="963764" y="25742"/>
                  </a:lnTo>
                  <a:lnTo>
                    <a:pt x="972142" y="26547"/>
                  </a:lnTo>
                  <a:lnTo>
                    <a:pt x="984964" y="28681"/>
                  </a:lnTo>
                  <a:lnTo>
                    <a:pt x="997167" y="31858"/>
                  </a:lnTo>
                  <a:lnTo>
                    <a:pt x="1008697" y="36068"/>
                  </a:lnTo>
                  <a:lnTo>
                    <a:pt x="1010323" y="36753"/>
                  </a:lnTo>
                  <a:lnTo>
                    <a:pt x="1011986" y="37071"/>
                  </a:lnTo>
                  <a:lnTo>
                    <a:pt x="1018590" y="37071"/>
                  </a:lnTo>
                  <a:lnTo>
                    <a:pt x="1023302" y="34150"/>
                  </a:lnTo>
                  <a:lnTo>
                    <a:pt x="1025347" y="29311"/>
                  </a:lnTo>
                  <a:lnTo>
                    <a:pt x="1028077" y="22847"/>
                  </a:lnTo>
                  <a:lnTo>
                    <a:pt x="1025042" y="15392"/>
                  </a:lnTo>
                  <a:lnTo>
                    <a:pt x="1018590" y="12661"/>
                  </a:lnTo>
                  <a:lnTo>
                    <a:pt x="1015330" y="11330"/>
                  </a:lnTo>
                  <a:lnTo>
                    <a:pt x="1003621" y="7261"/>
                  </a:lnTo>
                  <a:lnTo>
                    <a:pt x="991396" y="4079"/>
                  </a:lnTo>
                  <a:lnTo>
                    <a:pt x="978691" y="1792"/>
                  </a:lnTo>
                  <a:lnTo>
                    <a:pt x="965542" y="406"/>
                  </a:lnTo>
                  <a:lnTo>
                    <a:pt x="958494" y="0"/>
                  </a:lnTo>
                  <a:lnTo>
                    <a:pt x="952474" y="5181"/>
                  </a:lnTo>
                  <a:lnTo>
                    <a:pt x="951992" y="12192"/>
                  </a:lnTo>
                  <a:close/>
                </a:path>
                <a:path w="3110001" h="922718">
                  <a:moveTo>
                    <a:pt x="856348" y="39916"/>
                  </a:moveTo>
                  <a:lnTo>
                    <a:pt x="861060" y="42862"/>
                  </a:lnTo>
                  <a:lnTo>
                    <a:pt x="867663" y="42862"/>
                  </a:lnTo>
                  <a:lnTo>
                    <a:pt x="869315" y="42532"/>
                  </a:lnTo>
                  <a:lnTo>
                    <a:pt x="870915" y="41871"/>
                  </a:lnTo>
                  <a:lnTo>
                    <a:pt x="879792" y="38389"/>
                  </a:lnTo>
                  <a:lnTo>
                    <a:pt x="891886" y="34346"/>
                  </a:lnTo>
                  <a:lnTo>
                    <a:pt x="904158" y="31032"/>
                  </a:lnTo>
                  <a:lnTo>
                    <a:pt x="916559" y="28460"/>
                  </a:lnTo>
                  <a:lnTo>
                    <a:pt x="923467" y="27241"/>
                  </a:lnTo>
                  <a:lnTo>
                    <a:pt x="928077" y="20650"/>
                  </a:lnTo>
                  <a:lnTo>
                    <a:pt x="926858" y="13741"/>
                  </a:lnTo>
                  <a:lnTo>
                    <a:pt x="925639" y="6845"/>
                  </a:lnTo>
                  <a:lnTo>
                    <a:pt x="919073" y="2222"/>
                  </a:lnTo>
                  <a:lnTo>
                    <a:pt x="912152" y="3441"/>
                  </a:lnTo>
                  <a:lnTo>
                    <a:pt x="897433" y="6520"/>
                  </a:lnTo>
                  <a:lnTo>
                    <a:pt x="885161" y="9843"/>
                  </a:lnTo>
                  <a:lnTo>
                    <a:pt x="873050" y="13817"/>
                  </a:lnTo>
                  <a:lnTo>
                    <a:pt x="861136" y="18427"/>
                  </a:lnTo>
                  <a:lnTo>
                    <a:pt x="854659" y="21132"/>
                  </a:lnTo>
                  <a:lnTo>
                    <a:pt x="851598" y="28575"/>
                  </a:lnTo>
                  <a:lnTo>
                    <a:pt x="854303" y="35039"/>
                  </a:lnTo>
                  <a:lnTo>
                    <a:pt x="856348" y="39916"/>
                  </a:lnTo>
                  <a:close/>
                </a:path>
                <a:path w="3110001" h="922718">
                  <a:moveTo>
                    <a:pt x="779805" y="99275"/>
                  </a:moveTo>
                  <a:lnTo>
                    <a:pt x="786307" y="99275"/>
                  </a:lnTo>
                  <a:lnTo>
                    <a:pt x="789546" y="98044"/>
                  </a:lnTo>
                  <a:lnTo>
                    <a:pt x="792035" y="95580"/>
                  </a:lnTo>
                  <a:lnTo>
                    <a:pt x="799373" y="88525"/>
                  </a:lnTo>
                  <a:lnTo>
                    <a:pt x="808979" y="80042"/>
                  </a:lnTo>
                  <a:lnTo>
                    <a:pt x="818866" y="72123"/>
                  </a:lnTo>
                  <a:lnTo>
                    <a:pt x="828992" y="64795"/>
                  </a:lnTo>
                  <a:lnTo>
                    <a:pt x="834783" y="60833"/>
                  </a:lnTo>
                  <a:lnTo>
                    <a:pt x="836256" y="52933"/>
                  </a:lnTo>
                  <a:lnTo>
                    <a:pt x="832281" y="47142"/>
                  </a:lnTo>
                  <a:lnTo>
                    <a:pt x="828319" y="41363"/>
                  </a:lnTo>
                  <a:lnTo>
                    <a:pt x="820432" y="39878"/>
                  </a:lnTo>
                  <a:lnTo>
                    <a:pt x="814628" y="43853"/>
                  </a:lnTo>
                  <a:lnTo>
                    <a:pt x="802951" y="52315"/>
                  </a:lnTo>
                  <a:lnTo>
                    <a:pt x="793062" y="60237"/>
                  </a:lnTo>
                  <a:lnTo>
                    <a:pt x="783436" y="68668"/>
                  </a:lnTo>
                  <a:lnTo>
                    <a:pt x="774103" y="77584"/>
                  </a:lnTo>
                  <a:lnTo>
                    <a:pt x="769137" y="82537"/>
                  </a:lnTo>
                  <a:lnTo>
                    <a:pt x="769124" y="90576"/>
                  </a:lnTo>
                  <a:lnTo>
                    <a:pt x="774065" y="95542"/>
                  </a:lnTo>
                  <a:lnTo>
                    <a:pt x="776554" y="98031"/>
                  </a:lnTo>
                  <a:lnTo>
                    <a:pt x="779805" y="99275"/>
                  </a:lnTo>
                  <a:close/>
                </a:path>
                <a:path w="3110001" h="922718">
                  <a:moveTo>
                    <a:pt x="1041514" y="48412"/>
                  </a:moveTo>
                  <a:lnTo>
                    <a:pt x="1041742" y="56451"/>
                  </a:lnTo>
                  <a:lnTo>
                    <a:pt x="1046835" y="61264"/>
                  </a:lnTo>
                  <a:lnTo>
                    <a:pt x="1052701" y="67142"/>
                  </a:lnTo>
                  <a:lnTo>
                    <a:pt x="1060936" y="76625"/>
                  </a:lnTo>
                  <a:lnTo>
                    <a:pt x="1068539" y="86942"/>
                  </a:lnTo>
                  <a:lnTo>
                    <a:pt x="1075474" y="98056"/>
                  </a:lnTo>
                  <a:lnTo>
                    <a:pt x="1077810" y="102158"/>
                  </a:lnTo>
                  <a:lnTo>
                    <a:pt x="1082103" y="104444"/>
                  </a:lnTo>
                  <a:lnTo>
                    <a:pt x="1088644" y="104444"/>
                  </a:lnTo>
                  <a:lnTo>
                    <a:pt x="1090815" y="103911"/>
                  </a:lnTo>
                  <a:lnTo>
                    <a:pt x="1092796" y="102768"/>
                  </a:lnTo>
                  <a:lnTo>
                    <a:pt x="1098892" y="99275"/>
                  </a:lnTo>
                  <a:lnTo>
                    <a:pt x="1100988" y="91516"/>
                  </a:lnTo>
                  <a:lnTo>
                    <a:pt x="1097508" y="85432"/>
                  </a:lnTo>
                  <a:lnTo>
                    <a:pt x="1095816" y="82533"/>
                  </a:lnTo>
                  <a:lnTo>
                    <a:pt x="1088799" y="71574"/>
                  </a:lnTo>
                  <a:lnTo>
                    <a:pt x="1081189" y="61280"/>
                  </a:lnTo>
                  <a:lnTo>
                    <a:pt x="1073010" y="51682"/>
                  </a:lnTo>
                  <a:lnTo>
                    <a:pt x="1064285" y="42811"/>
                  </a:lnTo>
                  <a:lnTo>
                    <a:pt x="1059192" y="37998"/>
                  </a:lnTo>
                  <a:lnTo>
                    <a:pt x="1051166" y="38214"/>
                  </a:lnTo>
                  <a:lnTo>
                    <a:pt x="1046340" y="43319"/>
                  </a:lnTo>
                  <a:lnTo>
                    <a:pt x="1041514" y="48412"/>
                  </a:lnTo>
                  <a:close/>
                </a:path>
                <a:path w="3110001" h="922718">
                  <a:moveTo>
                    <a:pt x="709422" y="168351"/>
                  </a:moveTo>
                  <a:lnTo>
                    <a:pt x="711847" y="176022"/>
                  </a:lnTo>
                  <a:lnTo>
                    <a:pt x="718070" y="179247"/>
                  </a:lnTo>
                  <a:lnTo>
                    <a:pt x="719937" y="180225"/>
                  </a:lnTo>
                  <a:lnTo>
                    <a:pt x="721944" y="180682"/>
                  </a:lnTo>
                  <a:lnTo>
                    <a:pt x="728497" y="180682"/>
                  </a:lnTo>
                  <a:lnTo>
                    <a:pt x="732929" y="178193"/>
                  </a:lnTo>
                  <a:lnTo>
                    <a:pt x="735190" y="173837"/>
                  </a:lnTo>
                  <a:lnTo>
                    <a:pt x="740228" y="164507"/>
                  </a:lnTo>
                  <a:lnTo>
                    <a:pt x="746680" y="153482"/>
                  </a:lnTo>
                  <a:lnTo>
                    <a:pt x="753501" y="142781"/>
                  </a:lnTo>
                  <a:lnTo>
                    <a:pt x="760666" y="132448"/>
                  </a:lnTo>
                  <a:lnTo>
                    <a:pt x="764768" y="126758"/>
                  </a:lnTo>
                  <a:lnTo>
                    <a:pt x="763498" y="118821"/>
                  </a:lnTo>
                  <a:lnTo>
                    <a:pt x="757809" y="114706"/>
                  </a:lnTo>
                  <a:lnTo>
                    <a:pt x="752119" y="110604"/>
                  </a:lnTo>
                  <a:lnTo>
                    <a:pt x="744194" y="111874"/>
                  </a:lnTo>
                  <a:lnTo>
                    <a:pt x="740079" y="117563"/>
                  </a:lnTo>
                  <a:lnTo>
                    <a:pt x="732057" y="129159"/>
                  </a:lnTo>
                  <a:lnTo>
                    <a:pt x="725237" y="139863"/>
                  </a:lnTo>
                  <a:lnTo>
                    <a:pt x="718763" y="150864"/>
                  </a:lnTo>
                  <a:lnTo>
                    <a:pt x="712660" y="162128"/>
                  </a:lnTo>
                  <a:lnTo>
                    <a:pt x="709422" y="168351"/>
                  </a:lnTo>
                  <a:close/>
                </a:path>
                <a:path w="3110001" h="922718">
                  <a:moveTo>
                    <a:pt x="1095629" y="127927"/>
                  </a:moveTo>
                  <a:lnTo>
                    <a:pt x="1091679" y="134937"/>
                  </a:lnTo>
                  <a:lnTo>
                    <a:pt x="1093558" y="141681"/>
                  </a:lnTo>
                  <a:lnTo>
                    <a:pt x="1094765" y="146024"/>
                  </a:lnTo>
                  <a:lnTo>
                    <a:pt x="1095806" y="150406"/>
                  </a:lnTo>
                  <a:lnTo>
                    <a:pt x="1096708" y="154787"/>
                  </a:lnTo>
                  <a:lnTo>
                    <a:pt x="1098283" y="163422"/>
                  </a:lnTo>
                  <a:lnTo>
                    <a:pt x="1099980" y="176028"/>
                  </a:lnTo>
                  <a:lnTo>
                    <a:pt x="1100975" y="188722"/>
                  </a:lnTo>
                  <a:lnTo>
                    <a:pt x="1101331" y="195503"/>
                  </a:lnTo>
                  <a:lnTo>
                    <a:pt x="1106932" y="200774"/>
                  </a:lnTo>
                  <a:lnTo>
                    <a:pt x="1113878" y="200774"/>
                  </a:lnTo>
                  <a:lnTo>
                    <a:pt x="1114310" y="200748"/>
                  </a:lnTo>
                  <a:lnTo>
                    <a:pt x="1121321" y="200393"/>
                  </a:lnTo>
                  <a:lnTo>
                    <a:pt x="1126705" y="194424"/>
                  </a:lnTo>
                  <a:lnTo>
                    <a:pt x="1126350" y="187413"/>
                  </a:lnTo>
                  <a:lnTo>
                    <a:pt x="1125395" y="174854"/>
                  </a:lnTo>
                  <a:lnTo>
                    <a:pt x="1123802" y="162224"/>
                  </a:lnTo>
                  <a:lnTo>
                    <a:pt x="1121587" y="149745"/>
                  </a:lnTo>
                  <a:lnTo>
                    <a:pt x="1120584" y="144767"/>
                  </a:lnTo>
                  <a:lnTo>
                    <a:pt x="1119403" y="139801"/>
                  </a:lnTo>
                  <a:lnTo>
                    <a:pt x="1118031" y="134874"/>
                  </a:lnTo>
                  <a:lnTo>
                    <a:pt x="1116152" y="128117"/>
                  </a:lnTo>
                  <a:lnTo>
                    <a:pt x="1109141" y="124193"/>
                  </a:lnTo>
                  <a:lnTo>
                    <a:pt x="1102385" y="126047"/>
                  </a:lnTo>
                  <a:lnTo>
                    <a:pt x="1095629" y="127927"/>
                  </a:lnTo>
                  <a:close/>
                </a:path>
                <a:path w="3110001" h="922718">
                  <a:moveTo>
                    <a:pt x="2367153" y="238137"/>
                  </a:moveTo>
                  <a:lnTo>
                    <a:pt x="2367318" y="245033"/>
                  </a:lnTo>
                  <a:lnTo>
                    <a:pt x="2372969" y="250532"/>
                  </a:lnTo>
                  <a:lnTo>
                    <a:pt x="2380145" y="250532"/>
                  </a:lnTo>
                  <a:lnTo>
                    <a:pt x="2391953" y="250315"/>
                  </a:lnTo>
                  <a:lnTo>
                    <a:pt x="2404648" y="250222"/>
                  </a:lnTo>
                  <a:lnTo>
                    <a:pt x="2417355" y="250277"/>
                  </a:lnTo>
                  <a:lnTo>
                    <a:pt x="2430068" y="250482"/>
                  </a:lnTo>
                  <a:lnTo>
                    <a:pt x="2436964" y="250431"/>
                  </a:lnTo>
                  <a:lnTo>
                    <a:pt x="2442883" y="245071"/>
                  </a:lnTo>
                  <a:lnTo>
                    <a:pt x="2443048" y="238061"/>
                  </a:lnTo>
                  <a:lnTo>
                    <a:pt x="2443187" y="231038"/>
                  </a:lnTo>
                  <a:lnTo>
                    <a:pt x="2437625" y="225234"/>
                  </a:lnTo>
                  <a:lnTo>
                    <a:pt x="2430614" y="225082"/>
                  </a:lnTo>
                  <a:lnTo>
                    <a:pt x="2430341" y="225076"/>
                  </a:lnTo>
                  <a:lnTo>
                    <a:pt x="2417630" y="224875"/>
                  </a:lnTo>
                  <a:lnTo>
                    <a:pt x="2404926" y="224818"/>
                  </a:lnTo>
                  <a:lnTo>
                    <a:pt x="2392231" y="224907"/>
                  </a:lnTo>
                  <a:lnTo>
                    <a:pt x="2379548" y="225145"/>
                  </a:lnTo>
                  <a:lnTo>
                    <a:pt x="2372537" y="225298"/>
                  </a:lnTo>
                  <a:lnTo>
                    <a:pt x="2366987" y="231114"/>
                  </a:lnTo>
                  <a:lnTo>
                    <a:pt x="2367153" y="238137"/>
                  </a:lnTo>
                  <a:close/>
                </a:path>
                <a:path w="3110001" h="922718">
                  <a:moveTo>
                    <a:pt x="2266442" y="245783"/>
                  </a:moveTo>
                  <a:lnTo>
                    <a:pt x="2267140" y="252298"/>
                  </a:lnTo>
                  <a:lnTo>
                    <a:pt x="2272652" y="257149"/>
                  </a:lnTo>
                  <a:lnTo>
                    <a:pt x="2279510" y="257149"/>
                  </a:lnTo>
                  <a:lnTo>
                    <a:pt x="2279954" y="257124"/>
                  </a:lnTo>
                  <a:lnTo>
                    <a:pt x="2280412" y="257086"/>
                  </a:lnTo>
                  <a:lnTo>
                    <a:pt x="2292318" y="255886"/>
                  </a:lnTo>
                  <a:lnTo>
                    <a:pt x="2305017" y="254724"/>
                  </a:lnTo>
                  <a:lnTo>
                    <a:pt x="2317671" y="253688"/>
                  </a:lnTo>
                  <a:lnTo>
                    <a:pt x="2330234" y="252780"/>
                  </a:lnTo>
                  <a:lnTo>
                    <a:pt x="2337244" y="252323"/>
                  </a:lnTo>
                  <a:lnTo>
                    <a:pt x="2342540" y="246265"/>
                  </a:lnTo>
                  <a:lnTo>
                    <a:pt x="2342070" y="239268"/>
                  </a:lnTo>
                  <a:lnTo>
                    <a:pt x="2341600" y="232270"/>
                  </a:lnTo>
                  <a:lnTo>
                    <a:pt x="2335479" y="226872"/>
                  </a:lnTo>
                  <a:lnTo>
                    <a:pt x="2328557" y="227444"/>
                  </a:lnTo>
                  <a:lnTo>
                    <a:pt x="2328373" y="227456"/>
                  </a:lnTo>
                  <a:lnTo>
                    <a:pt x="2315804" y="228359"/>
                  </a:lnTo>
                  <a:lnTo>
                    <a:pt x="2303149" y="229389"/>
                  </a:lnTo>
                  <a:lnTo>
                    <a:pt x="2290452" y="230542"/>
                  </a:lnTo>
                  <a:lnTo>
                    <a:pt x="2277757" y="231813"/>
                  </a:lnTo>
                  <a:lnTo>
                    <a:pt x="2270772" y="232562"/>
                  </a:lnTo>
                  <a:lnTo>
                    <a:pt x="2265718" y="238810"/>
                  </a:lnTo>
                  <a:lnTo>
                    <a:pt x="2266442" y="245783"/>
                  </a:lnTo>
                  <a:close/>
                </a:path>
                <a:path w="3110001" h="922718">
                  <a:moveTo>
                    <a:pt x="2529636" y="257238"/>
                  </a:moveTo>
                  <a:lnTo>
                    <a:pt x="2530132" y="257289"/>
                  </a:lnTo>
                  <a:lnTo>
                    <a:pt x="2530627" y="257314"/>
                  </a:lnTo>
                  <a:lnTo>
                    <a:pt x="2537472" y="257314"/>
                  </a:lnTo>
                  <a:lnTo>
                    <a:pt x="2542959" y="252552"/>
                  </a:lnTo>
                  <a:lnTo>
                    <a:pt x="2543721" y="246075"/>
                  </a:lnTo>
                  <a:lnTo>
                    <a:pt x="2544521" y="239102"/>
                  </a:lnTo>
                  <a:lnTo>
                    <a:pt x="2539517" y="232803"/>
                  </a:lnTo>
                  <a:lnTo>
                    <a:pt x="2532557" y="232003"/>
                  </a:lnTo>
                  <a:lnTo>
                    <a:pt x="2532249" y="231968"/>
                  </a:lnTo>
                  <a:lnTo>
                    <a:pt x="2519699" y="230601"/>
                  </a:lnTo>
                  <a:lnTo>
                    <a:pt x="2507055" y="229374"/>
                  </a:lnTo>
                  <a:lnTo>
                    <a:pt x="2494360" y="228291"/>
                  </a:lnTo>
                  <a:lnTo>
                    <a:pt x="2481656" y="227355"/>
                  </a:lnTo>
                  <a:lnTo>
                    <a:pt x="2474633" y="226974"/>
                  </a:lnTo>
                  <a:lnTo>
                    <a:pt x="2468600" y="232181"/>
                  </a:lnTo>
                  <a:lnTo>
                    <a:pt x="2468130" y="239179"/>
                  </a:lnTo>
                  <a:lnTo>
                    <a:pt x="2467648" y="246164"/>
                  </a:lnTo>
                  <a:lnTo>
                    <a:pt x="2472944" y="252222"/>
                  </a:lnTo>
                  <a:lnTo>
                    <a:pt x="2479941" y="252704"/>
                  </a:lnTo>
                  <a:lnTo>
                    <a:pt x="2491747" y="253565"/>
                  </a:lnTo>
                  <a:lnTo>
                    <a:pt x="2504445" y="254640"/>
                  </a:lnTo>
                  <a:lnTo>
                    <a:pt x="2517091" y="255865"/>
                  </a:lnTo>
                  <a:lnTo>
                    <a:pt x="2529636" y="257238"/>
                  </a:lnTo>
                  <a:close/>
                </a:path>
                <a:path w="3110001" h="922718">
                  <a:moveTo>
                    <a:pt x="2166594" y="260832"/>
                  </a:moveTo>
                  <a:lnTo>
                    <a:pt x="2167686" y="266992"/>
                  </a:lnTo>
                  <a:lnTo>
                    <a:pt x="2173046" y="271322"/>
                  </a:lnTo>
                  <a:lnTo>
                    <a:pt x="2179815" y="271322"/>
                  </a:lnTo>
                  <a:lnTo>
                    <a:pt x="2180564" y="271259"/>
                  </a:lnTo>
                  <a:lnTo>
                    <a:pt x="2181313" y="271132"/>
                  </a:lnTo>
                  <a:lnTo>
                    <a:pt x="2193182" y="269077"/>
                  </a:lnTo>
                  <a:lnTo>
                    <a:pt x="2205772" y="267007"/>
                  </a:lnTo>
                  <a:lnTo>
                    <a:pt x="2218311" y="265056"/>
                  </a:lnTo>
                  <a:lnTo>
                    <a:pt x="2230755" y="263232"/>
                  </a:lnTo>
                  <a:lnTo>
                    <a:pt x="2237701" y="262242"/>
                  </a:lnTo>
                  <a:lnTo>
                    <a:pt x="2242540" y="255816"/>
                  </a:lnTo>
                  <a:lnTo>
                    <a:pt x="2241550" y="248869"/>
                  </a:lnTo>
                  <a:lnTo>
                    <a:pt x="2240559" y="241922"/>
                  </a:lnTo>
                  <a:lnTo>
                    <a:pt x="2234069" y="237096"/>
                  </a:lnTo>
                  <a:lnTo>
                    <a:pt x="2227186" y="238086"/>
                  </a:lnTo>
                  <a:lnTo>
                    <a:pt x="2227048" y="238106"/>
                  </a:lnTo>
                  <a:lnTo>
                    <a:pt x="2214601" y="239930"/>
                  </a:lnTo>
                  <a:lnTo>
                    <a:pt x="2202064" y="241877"/>
                  </a:lnTo>
                  <a:lnTo>
                    <a:pt x="2189476" y="243941"/>
                  </a:lnTo>
                  <a:lnTo>
                    <a:pt x="2176881" y="246113"/>
                  </a:lnTo>
                  <a:lnTo>
                    <a:pt x="2169972" y="247332"/>
                  </a:lnTo>
                  <a:lnTo>
                    <a:pt x="2165375" y="253923"/>
                  </a:lnTo>
                  <a:lnTo>
                    <a:pt x="2166594" y="260832"/>
                  </a:lnTo>
                  <a:close/>
                </a:path>
                <a:path w="3110001" h="922718">
                  <a:moveTo>
                    <a:pt x="2628049" y="273494"/>
                  </a:moveTo>
                  <a:lnTo>
                    <a:pt x="2628950" y="273685"/>
                  </a:lnTo>
                  <a:lnTo>
                    <a:pt x="2629865" y="273786"/>
                  </a:lnTo>
                  <a:lnTo>
                    <a:pt x="2636596" y="273786"/>
                  </a:lnTo>
                  <a:lnTo>
                    <a:pt x="2641866" y="269722"/>
                  </a:lnTo>
                  <a:lnTo>
                    <a:pt x="2643162" y="263791"/>
                  </a:lnTo>
                  <a:lnTo>
                    <a:pt x="2644648" y="256933"/>
                  </a:lnTo>
                  <a:lnTo>
                    <a:pt x="2640304" y="250164"/>
                  </a:lnTo>
                  <a:lnTo>
                    <a:pt x="2633446" y="248678"/>
                  </a:lnTo>
                  <a:lnTo>
                    <a:pt x="2633095" y="248602"/>
                  </a:lnTo>
                  <a:lnTo>
                    <a:pt x="2620745" y="245999"/>
                  </a:lnTo>
                  <a:lnTo>
                    <a:pt x="2608283" y="243539"/>
                  </a:lnTo>
                  <a:lnTo>
                    <a:pt x="2595752" y="241229"/>
                  </a:lnTo>
                  <a:lnTo>
                    <a:pt x="2583192" y="239077"/>
                  </a:lnTo>
                  <a:lnTo>
                    <a:pt x="2576271" y="237972"/>
                  </a:lnTo>
                  <a:lnTo>
                    <a:pt x="2569743" y="242620"/>
                  </a:lnTo>
                  <a:lnTo>
                    <a:pt x="2568600" y="249542"/>
                  </a:lnTo>
                  <a:lnTo>
                    <a:pt x="2567457" y="256463"/>
                  </a:lnTo>
                  <a:lnTo>
                    <a:pt x="2572143" y="263004"/>
                  </a:lnTo>
                  <a:lnTo>
                    <a:pt x="2579065" y="264134"/>
                  </a:lnTo>
                  <a:lnTo>
                    <a:pt x="2590703" y="266123"/>
                  </a:lnTo>
                  <a:lnTo>
                    <a:pt x="2603237" y="268427"/>
                  </a:lnTo>
                  <a:lnTo>
                    <a:pt x="2615701" y="270887"/>
                  </a:lnTo>
                  <a:lnTo>
                    <a:pt x="2628049" y="273494"/>
                  </a:lnTo>
                  <a:close/>
                </a:path>
                <a:path w="3110001" h="922718">
                  <a:moveTo>
                    <a:pt x="683779" y="235716"/>
                  </a:moveTo>
                  <a:lnTo>
                    <a:pt x="680598" y="248021"/>
                  </a:lnTo>
                  <a:lnTo>
                    <a:pt x="677849" y="260375"/>
                  </a:lnTo>
                  <a:lnTo>
                    <a:pt x="676440" y="267246"/>
                  </a:lnTo>
                  <a:lnTo>
                    <a:pt x="680872" y="273951"/>
                  </a:lnTo>
                  <a:lnTo>
                    <a:pt x="687743" y="275361"/>
                  </a:lnTo>
                  <a:lnTo>
                    <a:pt x="688606" y="275539"/>
                  </a:lnTo>
                  <a:lnTo>
                    <a:pt x="689457" y="275628"/>
                  </a:lnTo>
                  <a:lnTo>
                    <a:pt x="696214" y="275628"/>
                  </a:lnTo>
                  <a:lnTo>
                    <a:pt x="701497" y="271487"/>
                  </a:lnTo>
                  <a:lnTo>
                    <a:pt x="702729" y="265468"/>
                  </a:lnTo>
                  <a:lnTo>
                    <a:pt x="705012" y="255132"/>
                  </a:lnTo>
                  <a:lnTo>
                    <a:pt x="708166" y="242824"/>
                  </a:lnTo>
                  <a:lnTo>
                    <a:pt x="711766" y="230608"/>
                  </a:lnTo>
                  <a:lnTo>
                    <a:pt x="715797" y="218528"/>
                  </a:lnTo>
                  <a:lnTo>
                    <a:pt x="718134" y="211924"/>
                  </a:lnTo>
                  <a:lnTo>
                    <a:pt x="714679" y="204660"/>
                  </a:lnTo>
                  <a:lnTo>
                    <a:pt x="708063" y="202311"/>
                  </a:lnTo>
                  <a:lnTo>
                    <a:pt x="701459" y="199986"/>
                  </a:lnTo>
                  <a:lnTo>
                    <a:pt x="694207" y="203441"/>
                  </a:lnTo>
                  <a:lnTo>
                    <a:pt x="691857" y="210045"/>
                  </a:lnTo>
                  <a:lnTo>
                    <a:pt x="691378" y="211409"/>
                  </a:lnTo>
                  <a:lnTo>
                    <a:pt x="687377" y="223499"/>
                  </a:lnTo>
                  <a:lnTo>
                    <a:pt x="683779" y="235716"/>
                  </a:lnTo>
                  <a:close/>
                </a:path>
                <a:path w="3110001" h="922718">
                  <a:moveTo>
                    <a:pt x="2067890" y="282257"/>
                  </a:moveTo>
                  <a:lnTo>
                    <a:pt x="2069287" y="288074"/>
                  </a:lnTo>
                  <a:lnTo>
                    <a:pt x="2074481" y="291985"/>
                  </a:lnTo>
                  <a:lnTo>
                    <a:pt x="2081199" y="291985"/>
                  </a:lnTo>
                  <a:lnTo>
                    <a:pt x="2082203" y="291871"/>
                  </a:lnTo>
                  <a:lnTo>
                    <a:pt x="2083193" y="291630"/>
                  </a:lnTo>
                  <a:lnTo>
                    <a:pt x="2094921" y="288860"/>
                  </a:lnTo>
                  <a:lnTo>
                    <a:pt x="2107304" y="286027"/>
                  </a:lnTo>
                  <a:lnTo>
                    <a:pt x="2119701" y="283283"/>
                  </a:lnTo>
                  <a:lnTo>
                    <a:pt x="2132114" y="280631"/>
                  </a:lnTo>
                  <a:lnTo>
                    <a:pt x="2138984" y="279184"/>
                  </a:lnTo>
                  <a:lnTo>
                    <a:pt x="2143391" y="272465"/>
                  </a:lnTo>
                  <a:lnTo>
                    <a:pt x="2141943" y="265595"/>
                  </a:lnTo>
                  <a:lnTo>
                    <a:pt x="2140508" y="258724"/>
                  </a:lnTo>
                  <a:lnTo>
                    <a:pt x="2133777" y="254342"/>
                  </a:lnTo>
                  <a:lnTo>
                    <a:pt x="2126907" y="255778"/>
                  </a:lnTo>
                  <a:lnTo>
                    <a:pt x="2114413" y="258446"/>
                  </a:lnTo>
                  <a:lnTo>
                    <a:pt x="2102015" y="261187"/>
                  </a:lnTo>
                  <a:lnTo>
                    <a:pt x="2089631" y="264019"/>
                  </a:lnTo>
                  <a:lnTo>
                    <a:pt x="2077262" y="266941"/>
                  </a:lnTo>
                  <a:lnTo>
                    <a:pt x="2070442" y="268579"/>
                  </a:lnTo>
                  <a:lnTo>
                    <a:pt x="2066251" y="275437"/>
                  </a:lnTo>
                  <a:lnTo>
                    <a:pt x="2067890" y="282257"/>
                  </a:lnTo>
                  <a:close/>
                </a:path>
                <a:path w="3110001" h="922718">
                  <a:moveTo>
                    <a:pt x="1095768" y="299618"/>
                  </a:moveTo>
                  <a:lnTo>
                    <a:pt x="1097064" y="300037"/>
                  </a:lnTo>
                  <a:lnTo>
                    <a:pt x="1098372" y="300240"/>
                  </a:lnTo>
                  <a:lnTo>
                    <a:pt x="1105027" y="300240"/>
                  </a:lnTo>
                  <a:lnTo>
                    <a:pt x="1110018" y="296811"/>
                  </a:lnTo>
                  <a:lnTo>
                    <a:pt x="1111745" y="291426"/>
                  </a:lnTo>
                  <a:lnTo>
                    <a:pt x="1115973" y="277246"/>
                  </a:lnTo>
                  <a:lnTo>
                    <a:pt x="1119116" y="264830"/>
                  </a:lnTo>
                  <a:lnTo>
                    <a:pt x="1121718" y="252488"/>
                  </a:lnTo>
                  <a:lnTo>
                    <a:pt x="1123772" y="240258"/>
                  </a:lnTo>
                  <a:lnTo>
                    <a:pt x="1124775" y="233311"/>
                  </a:lnTo>
                  <a:lnTo>
                    <a:pt x="1119974" y="226860"/>
                  </a:lnTo>
                  <a:lnTo>
                    <a:pt x="1113027" y="225856"/>
                  </a:lnTo>
                  <a:lnTo>
                    <a:pt x="1106144" y="224878"/>
                  </a:lnTo>
                  <a:lnTo>
                    <a:pt x="1099642" y="229654"/>
                  </a:lnTo>
                  <a:lnTo>
                    <a:pt x="1098626" y="236588"/>
                  </a:lnTo>
                  <a:lnTo>
                    <a:pt x="1097007" y="246414"/>
                  </a:lnTo>
                  <a:lnTo>
                    <a:pt x="1094453" y="258740"/>
                  </a:lnTo>
                  <a:lnTo>
                    <a:pt x="1091305" y="271166"/>
                  </a:lnTo>
                  <a:lnTo>
                    <a:pt x="1087577" y="283641"/>
                  </a:lnTo>
                  <a:lnTo>
                    <a:pt x="1085418" y="290309"/>
                  </a:lnTo>
                  <a:lnTo>
                    <a:pt x="1089088" y="297472"/>
                  </a:lnTo>
                  <a:lnTo>
                    <a:pt x="1095768" y="299618"/>
                  </a:lnTo>
                  <a:close/>
                </a:path>
                <a:path w="3110001" h="922718">
                  <a:moveTo>
                    <a:pt x="2724111" y="299821"/>
                  </a:moveTo>
                  <a:lnTo>
                    <a:pt x="2725445" y="300278"/>
                  </a:lnTo>
                  <a:lnTo>
                    <a:pt x="2726804" y="300494"/>
                  </a:lnTo>
                  <a:lnTo>
                    <a:pt x="2733446" y="300494"/>
                  </a:lnTo>
                  <a:lnTo>
                    <a:pt x="2738399" y="297129"/>
                  </a:lnTo>
                  <a:lnTo>
                    <a:pt x="2740177" y="291820"/>
                  </a:lnTo>
                  <a:lnTo>
                    <a:pt x="2742412" y="285165"/>
                  </a:lnTo>
                  <a:lnTo>
                    <a:pt x="2738818" y="277964"/>
                  </a:lnTo>
                  <a:lnTo>
                    <a:pt x="2732163" y="275742"/>
                  </a:lnTo>
                  <a:lnTo>
                    <a:pt x="2731772" y="275611"/>
                  </a:lnTo>
                  <a:lnTo>
                    <a:pt x="2719821" y="271710"/>
                  </a:lnTo>
                  <a:lnTo>
                    <a:pt x="2707705" y="267943"/>
                  </a:lnTo>
                  <a:lnTo>
                    <a:pt x="2695468" y="264322"/>
                  </a:lnTo>
                  <a:lnTo>
                    <a:pt x="2683154" y="260858"/>
                  </a:lnTo>
                  <a:lnTo>
                    <a:pt x="2676398" y="258991"/>
                  </a:lnTo>
                  <a:lnTo>
                    <a:pt x="2669400" y="262978"/>
                  </a:lnTo>
                  <a:lnTo>
                    <a:pt x="2667558" y="269748"/>
                  </a:lnTo>
                  <a:lnTo>
                    <a:pt x="2665704" y="276517"/>
                  </a:lnTo>
                  <a:lnTo>
                    <a:pt x="2669679" y="283502"/>
                  </a:lnTo>
                  <a:lnTo>
                    <a:pt x="2676448" y="285356"/>
                  </a:lnTo>
                  <a:lnTo>
                    <a:pt x="2687808" y="288540"/>
                  </a:lnTo>
                  <a:lnTo>
                    <a:pt x="2700048" y="292154"/>
                  </a:lnTo>
                  <a:lnTo>
                    <a:pt x="2712163" y="295920"/>
                  </a:lnTo>
                  <a:lnTo>
                    <a:pt x="2724111" y="299821"/>
                  </a:lnTo>
                  <a:close/>
                </a:path>
                <a:path w="3110001" h="922718">
                  <a:moveTo>
                    <a:pt x="2816402" y="336867"/>
                  </a:moveTo>
                  <a:lnTo>
                    <a:pt x="2818155" y="337705"/>
                  </a:lnTo>
                  <a:lnTo>
                    <a:pt x="2820009" y="338099"/>
                  </a:lnTo>
                  <a:lnTo>
                    <a:pt x="2826575" y="338099"/>
                  </a:lnTo>
                  <a:lnTo>
                    <a:pt x="2831134" y="335419"/>
                  </a:lnTo>
                  <a:lnTo>
                    <a:pt x="2833319" y="330835"/>
                  </a:lnTo>
                  <a:lnTo>
                    <a:pt x="2836316" y="324497"/>
                  </a:lnTo>
                  <a:lnTo>
                    <a:pt x="2833611" y="316928"/>
                  </a:lnTo>
                  <a:lnTo>
                    <a:pt x="2827274" y="313918"/>
                  </a:lnTo>
                  <a:lnTo>
                    <a:pt x="2815397" y="308405"/>
                  </a:lnTo>
                  <a:lnTo>
                    <a:pt x="2803796" y="303240"/>
                  </a:lnTo>
                  <a:lnTo>
                    <a:pt x="2792074" y="298231"/>
                  </a:lnTo>
                  <a:lnTo>
                    <a:pt x="2780271" y="293395"/>
                  </a:lnTo>
                  <a:lnTo>
                    <a:pt x="2773743" y="290766"/>
                  </a:lnTo>
                  <a:lnTo>
                    <a:pt x="2766364" y="293954"/>
                  </a:lnTo>
                  <a:lnTo>
                    <a:pt x="2763761" y="300456"/>
                  </a:lnTo>
                  <a:lnTo>
                    <a:pt x="2761157" y="306971"/>
                  </a:lnTo>
                  <a:lnTo>
                    <a:pt x="2764320" y="314363"/>
                  </a:lnTo>
                  <a:lnTo>
                    <a:pt x="2770822" y="316979"/>
                  </a:lnTo>
                  <a:lnTo>
                    <a:pt x="2781633" y="321399"/>
                  </a:lnTo>
                  <a:lnTo>
                    <a:pt x="2793359" y="326399"/>
                  </a:lnTo>
                  <a:lnTo>
                    <a:pt x="2804962" y="331561"/>
                  </a:lnTo>
                  <a:lnTo>
                    <a:pt x="2816402" y="336867"/>
                  </a:lnTo>
                  <a:close/>
                </a:path>
                <a:path w="3110001" h="922718">
                  <a:moveTo>
                    <a:pt x="1876171" y="345401"/>
                  </a:moveTo>
                  <a:lnTo>
                    <a:pt x="1881098" y="348742"/>
                  </a:lnTo>
                  <a:lnTo>
                    <a:pt x="1887740" y="348742"/>
                  </a:lnTo>
                  <a:lnTo>
                    <a:pt x="1889125" y="348513"/>
                  </a:lnTo>
                  <a:lnTo>
                    <a:pt x="1890471" y="348056"/>
                  </a:lnTo>
                  <a:lnTo>
                    <a:pt x="1902007" y="344163"/>
                  </a:lnTo>
                  <a:lnTo>
                    <a:pt x="1914062" y="340160"/>
                  </a:lnTo>
                  <a:lnTo>
                    <a:pt x="1926133" y="336220"/>
                  </a:lnTo>
                  <a:lnTo>
                    <a:pt x="1938223" y="332346"/>
                  </a:lnTo>
                  <a:lnTo>
                    <a:pt x="1944903" y="330212"/>
                  </a:lnTo>
                  <a:lnTo>
                    <a:pt x="1948599" y="323075"/>
                  </a:lnTo>
                  <a:lnTo>
                    <a:pt x="1946478" y="316382"/>
                  </a:lnTo>
                  <a:lnTo>
                    <a:pt x="1944344" y="309714"/>
                  </a:lnTo>
                  <a:lnTo>
                    <a:pt x="1937207" y="306019"/>
                  </a:lnTo>
                  <a:lnTo>
                    <a:pt x="1930514" y="308127"/>
                  </a:lnTo>
                  <a:lnTo>
                    <a:pt x="1918467" y="311997"/>
                  </a:lnTo>
                  <a:lnTo>
                    <a:pt x="1906397" y="315943"/>
                  </a:lnTo>
                  <a:lnTo>
                    <a:pt x="1894343" y="319946"/>
                  </a:lnTo>
                  <a:lnTo>
                    <a:pt x="1882305" y="324002"/>
                  </a:lnTo>
                  <a:lnTo>
                    <a:pt x="1875663" y="326263"/>
                  </a:lnTo>
                  <a:lnTo>
                    <a:pt x="1872107" y="333476"/>
                  </a:lnTo>
                  <a:lnTo>
                    <a:pt x="1874367" y="340118"/>
                  </a:lnTo>
                  <a:lnTo>
                    <a:pt x="1876171" y="345401"/>
                  </a:lnTo>
                  <a:close/>
                </a:path>
                <a:path w="3110001" h="922718">
                  <a:moveTo>
                    <a:pt x="677494" y="299897"/>
                  </a:moveTo>
                  <a:lnTo>
                    <a:pt x="671436" y="305244"/>
                  </a:lnTo>
                  <a:lnTo>
                    <a:pt x="671029" y="312242"/>
                  </a:lnTo>
                  <a:lnTo>
                    <a:pt x="670687" y="318312"/>
                  </a:lnTo>
                  <a:lnTo>
                    <a:pt x="670496" y="324358"/>
                  </a:lnTo>
                  <a:lnTo>
                    <a:pt x="670471" y="330454"/>
                  </a:lnTo>
                  <a:lnTo>
                    <a:pt x="670471" y="332333"/>
                  </a:lnTo>
                  <a:lnTo>
                    <a:pt x="670532" y="339279"/>
                  </a:lnTo>
                  <a:lnTo>
                    <a:pt x="670972" y="352045"/>
                  </a:lnTo>
                  <a:lnTo>
                    <a:pt x="671830" y="364540"/>
                  </a:lnTo>
                  <a:lnTo>
                    <a:pt x="672401" y="371157"/>
                  </a:lnTo>
                  <a:lnTo>
                    <a:pt x="677951" y="376135"/>
                  </a:lnTo>
                  <a:lnTo>
                    <a:pt x="685215" y="376123"/>
                  </a:lnTo>
                  <a:lnTo>
                    <a:pt x="685584" y="376085"/>
                  </a:lnTo>
                  <a:lnTo>
                    <a:pt x="692569" y="375488"/>
                  </a:lnTo>
                  <a:lnTo>
                    <a:pt x="697738" y="369328"/>
                  </a:lnTo>
                  <a:lnTo>
                    <a:pt x="697141" y="362343"/>
                  </a:lnTo>
                  <a:lnTo>
                    <a:pt x="696782" y="357827"/>
                  </a:lnTo>
                  <a:lnTo>
                    <a:pt x="696100" y="345212"/>
                  </a:lnTo>
                  <a:lnTo>
                    <a:pt x="695871" y="332333"/>
                  </a:lnTo>
                  <a:lnTo>
                    <a:pt x="695871" y="330504"/>
                  </a:lnTo>
                  <a:lnTo>
                    <a:pt x="695896" y="324916"/>
                  </a:lnTo>
                  <a:lnTo>
                    <a:pt x="696074" y="319316"/>
                  </a:lnTo>
                  <a:lnTo>
                    <a:pt x="696404" y="313702"/>
                  </a:lnTo>
                  <a:lnTo>
                    <a:pt x="696798" y="306692"/>
                  </a:lnTo>
                  <a:lnTo>
                    <a:pt x="691451" y="300697"/>
                  </a:lnTo>
                  <a:lnTo>
                    <a:pt x="684441" y="300291"/>
                  </a:lnTo>
                  <a:lnTo>
                    <a:pt x="677494" y="299897"/>
                  </a:lnTo>
                  <a:close/>
                </a:path>
                <a:path w="3110001" h="922718">
                  <a:moveTo>
                    <a:pt x="1781327" y="379704"/>
                  </a:moveTo>
                  <a:lnTo>
                    <a:pt x="1786166" y="382854"/>
                  </a:lnTo>
                  <a:lnTo>
                    <a:pt x="1792795" y="382854"/>
                  </a:lnTo>
                  <a:lnTo>
                    <a:pt x="1794306" y="382587"/>
                  </a:lnTo>
                  <a:lnTo>
                    <a:pt x="1795767" y="382028"/>
                  </a:lnTo>
                  <a:lnTo>
                    <a:pt x="1807221" y="377745"/>
                  </a:lnTo>
                  <a:lnTo>
                    <a:pt x="1819131" y="373338"/>
                  </a:lnTo>
                  <a:lnTo>
                    <a:pt x="1831056" y="368974"/>
                  </a:lnTo>
                  <a:lnTo>
                    <a:pt x="1842998" y="364655"/>
                  </a:lnTo>
                  <a:lnTo>
                    <a:pt x="1849602" y="362280"/>
                  </a:lnTo>
                  <a:lnTo>
                    <a:pt x="1853031" y="355015"/>
                  </a:lnTo>
                  <a:lnTo>
                    <a:pt x="1850656" y="348411"/>
                  </a:lnTo>
                  <a:lnTo>
                    <a:pt x="1848281" y="341807"/>
                  </a:lnTo>
                  <a:lnTo>
                    <a:pt x="1841004" y="338353"/>
                  </a:lnTo>
                  <a:lnTo>
                    <a:pt x="1834400" y="340753"/>
                  </a:lnTo>
                  <a:lnTo>
                    <a:pt x="1822559" y="345035"/>
                  </a:lnTo>
                  <a:lnTo>
                    <a:pt x="1810631" y="349399"/>
                  </a:lnTo>
                  <a:lnTo>
                    <a:pt x="1798719" y="353806"/>
                  </a:lnTo>
                  <a:lnTo>
                    <a:pt x="1786826" y="358254"/>
                  </a:lnTo>
                  <a:lnTo>
                    <a:pt x="1780260" y="360718"/>
                  </a:lnTo>
                  <a:lnTo>
                    <a:pt x="1776945" y="368058"/>
                  </a:lnTo>
                  <a:lnTo>
                    <a:pt x="1779409" y="374611"/>
                  </a:lnTo>
                  <a:lnTo>
                    <a:pt x="1781327" y="379704"/>
                  </a:lnTo>
                  <a:close/>
                </a:path>
                <a:path w="3110001" h="922718">
                  <a:moveTo>
                    <a:pt x="2859062" y="336169"/>
                  </a:moveTo>
                  <a:lnTo>
                    <a:pt x="2855658" y="342303"/>
                  </a:lnTo>
                  <a:lnTo>
                    <a:pt x="2852242" y="348437"/>
                  </a:lnTo>
                  <a:lnTo>
                    <a:pt x="2854464" y="356158"/>
                  </a:lnTo>
                  <a:lnTo>
                    <a:pt x="2860598" y="359575"/>
                  </a:lnTo>
                  <a:lnTo>
                    <a:pt x="2870661" y="365266"/>
                  </a:lnTo>
                  <a:lnTo>
                    <a:pt x="2881652" y="371723"/>
                  </a:lnTo>
                  <a:lnTo>
                    <a:pt x="2892493" y="378344"/>
                  </a:lnTo>
                  <a:lnTo>
                    <a:pt x="2903143" y="385102"/>
                  </a:lnTo>
                  <a:lnTo>
                    <a:pt x="2905277" y="386486"/>
                  </a:lnTo>
                  <a:lnTo>
                    <a:pt x="2907677" y="387146"/>
                  </a:lnTo>
                  <a:lnTo>
                    <a:pt x="2914192" y="387146"/>
                  </a:lnTo>
                  <a:lnTo>
                    <a:pt x="2918282" y="385102"/>
                  </a:lnTo>
                  <a:lnTo>
                    <a:pt x="2920707" y="381342"/>
                  </a:lnTo>
                  <a:lnTo>
                    <a:pt x="2924517" y="375462"/>
                  </a:lnTo>
                  <a:lnTo>
                    <a:pt x="2922841" y="367588"/>
                  </a:lnTo>
                  <a:lnTo>
                    <a:pt x="2916948" y="363791"/>
                  </a:lnTo>
                  <a:lnTo>
                    <a:pt x="2916494" y="363497"/>
                  </a:lnTo>
                  <a:lnTo>
                    <a:pt x="2905842" y="356734"/>
                  </a:lnTo>
                  <a:lnTo>
                    <a:pt x="2895002" y="350113"/>
                  </a:lnTo>
                  <a:lnTo>
                    <a:pt x="2884014" y="343654"/>
                  </a:lnTo>
                  <a:lnTo>
                    <a:pt x="2872917" y="337375"/>
                  </a:lnTo>
                  <a:lnTo>
                    <a:pt x="2866783" y="333946"/>
                  </a:lnTo>
                  <a:lnTo>
                    <a:pt x="2859062" y="336169"/>
                  </a:lnTo>
                  <a:close/>
                </a:path>
                <a:path w="3110001" h="922718">
                  <a:moveTo>
                    <a:pt x="1045679" y="371932"/>
                  </a:moveTo>
                  <a:lnTo>
                    <a:pt x="1041984" y="377888"/>
                  </a:lnTo>
                  <a:lnTo>
                    <a:pt x="1043813" y="385724"/>
                  </a:lnTo>
                  <a:lnTo>
                    <a:pt x="1049782" y="389420"/>
                  </a:lnTo>
                  <a:lnTo>
                    <a:pt x="1051864" y="390715"/>
                  </a:lnTo>
                  <a:lnTo>
                    <a:pt x="1054176" y="391325"/>
                  </a:lnTo>
                  <a:lnTo>
                    <a:pt x="1060716" y="391325"/>
                  </a:lnTo>
                  <a:lnTo>
                    <a:pt x="1064856" y="389204"/>
                  </a:lnTo>
                  <a:lnTo>
                    <a:pt x="1067269" y="385318"/>
                  </a:lnTo>
                  <a:lnTo>
                    <a:pt x="1074559" y="373205"/>
                  </a:lnTo>
                  <a:lnTo>
                    <a:pt x="1080881" y="362040"/>
                  </a:lnTo>
                  <a:lnTo>
                    <a:pt x="1086798" y="350918"/>
                  </a:lnTo>
                  <a:lnTo>
                    <a:pt x="1092288" y="339877"/>
                  </a:lnTo>
                  <a:lnTo>
                    <a:pt x="1095324" y="333552"/>
                  </a:lnTo>
                  <a:lnTo>
                    <a:pt x="1092657" y="325970"/>
                  </a:lnTo>
                  <a:lnTo>
                    <a:pt x="1086332" y="322922"/>
                  </a:lnTo>
                  <a:lnTo>
                    <a:pt x="1080008" y="319913"/>
                  </a:lnTo>
                  <a:lnTo>
                    <a:pt x="1072426" y="322554"/>
                  </a:lnTo>
                  <a:lnTo>
                    <a:pt x="1069390" y="328891"/>
                  </a:lnTo>
                  <a:lnTo>
                    <a:pt x="1064636" y="338467"/>
                  </a:lnTo>
                  <a:lnTo>
                    <a:pt x="1058745" y="349578"/>
                  </a:lnTo>
                  <a:lnTo>
                    <a:pt x="1052420" y="360748"/>
                  </a:lnTo>
                  <a:lnTo>
                    <a:pt x="1045679" y="371932"/>
                  </a:lnTo>
                  <a:close/>
                </a:path>
                <a:path w="3110001" h="922718">
                  <a:moveTo>
                    <a:pt x="1687410" y="416572"/>
                  </a:moveTo>
                  <a:lnTo>
                    <a:pt x="1692173" y="419582"/>
                  </a:lnTo>
                  <a:lnTo>
                    <a:pt x="1698790" y="419582"/>
                  </a:lnTo>
                  <a:lnTo>
                    <a:pt x="1700390" y="419277"/>
                  </a:lnTo>
                  <a:lnTo>
                    <a:pt x="1701952" y="418655"/>
                  </a:lnTo>
                  <a:lnTo>
                    <a:pt x="1713328" y="414082"/>
                  </a:lnTo>
                  <a:lnTo>
                    <a:pt x="1725120" y="409376"/>
                  </a:lnTo>
                  <a:lnTo>
                    <a:pt x="1736931" y="404702"/>
                  </a:lnTo>
                  <a:lnTo>
                    <a:pt x="1748764" y="400062"/>
                  </a:lnTo>
                  <a:lnTo>
                    <a:pt x="1755292" y="397510"/>
                  </a:lnTo>
                  <a:lnTo>
                    <a:pt x="1758518" y="390144"/>
                  </a:lnTo>
                  <a:lnTo>
                    <a:pt x="1755978" y="383616"/>
                  </a:lnTo>
                  <a:lnTo>
                    <a:pt x="1753425" y="377075"/>
                  </a:lnTo>
                  <a:lnTo>
                    <a:pt x="1746059" y="373875"/>
                  </a:lnTo>
                  <a:lnTo>
                    <a:pt x="1739519" y="376402"/>
                  </a:lnTo>
                  <a:lnTo>
                    <a:pt x="1727839" y="380984"/>
                  </a:lnTo>
                  <a:lnTo>
                    <a:pt x="1716027" y="385656"/>
                  </a:lnTo>
                  <a:lnTo>
                    <a:pt x="1704232" y="390357"/>
                  </a:lnTo>
                  <a:lnTo>
                    <a:pt x="1692452" y="395084"/>
                  </a:lnTo>
                  <a:lnTo>
                    <a:pt x="1685950" y="397713"/>
                  </a:lnTo>
                  <a:lnTo>
                    <a:pt x="1682800" y="405104"/>
                  </a:lnTo>
                  <a:lnTo>
                    <a:pt x="1685417" y="411619"/>
                  </a:lnTo>
                  <a:lnTo>
                    <a:pt x="1687410" y="416572"/>
                  </a:lnTo>
                  <a:close/>
                </a:path>
                <a:path w="3110001" h="922718">
                  <a:moveTo>
                    <a:pt x="2984754" y="446760"/>
                  </a:moveTo>
                  <a:lnTo>
                    <a:pt x="2987725" y="447789"/>
                  </a:lnTo>
                  <a:lnTo>
                    <a:pt x="2994228" y="447789"/>
                  </a:lnTo>
                  <a:lnTo>
                    <a:pt x="2997746" y="446316"/>
                  </a:lnTo>
                  <a:lnTo>
                    <a:pt x="3000260" y="443445"/>
                  </a:lnTo>
                  <a:lnTo>
                    <a:pt x="3004870" y="438162"/>
                  </a:lnTo>
                  <a:lnTo>
                    <a:pt x="3004324" y="430136"/>
                  </a:lnTo>
                  <a:lnTo>
                    <a:pt x="2999041" y="425526"/>
                  </a:lnTo>
                  <a:lnTo>
                    <a:pt x="2988986" y="416925"/>
                  </a:lnTo>
                  <a:lnTo>
                    <a:pt x="2979180" y="408847"/>
                  </a:lnTo>
                  <a:lnTo>
                    <a:pt x="2969203" y="400922"/>
                  </a:lnTo>
                  <a:lnTo>
                    <a:pt x="2959087" y="393179"/>
                  </a:lnTo>
                  <a:lnTo>
                    <a:pt x="2953486" y="388962"/>
                  </a:lnTo>
                  <a:lnTo>
                    <a:pt x="2945511" y="390080"/>
                  </a:lnTo>
                  <a:lnTo>
                    <a:pt x="2941307" y="395693"/>
                  </a:lnTo>
                  <a:lnTo>
                    <a:pt x="2937090" y="401307"/>
                  </a:lnTo>
                  <a:lnTo>
                    <a:pt x="2938221" y="409270"/>
                  </a:lnTo>
                  <a:lnTo>
                    <a:pt x="2943821" y="413473"/>
                  </a:lnTo>
                  <a:lnTo>
                    <a:pt x="2952962" y="420465"/>
                  </a:lnTo>
                  <a:lnTo>
                    <a:pt x="2962947" y="428384"/>
                  </a:lnTo>
                  <a:lnTo>
                    <a:pt x="2972752" y="436460"/>
                  </a:lnTo>
                  <a:lnTo>
                    <a:pt x="2982341" y="444665"/>
                  </a:lnTo>
                  <a:lnTo>
                    <a:pt x="2984754" y="446760"/>
                  </a:lnTo>
                  <a:close/>
                </a:path>
                <a:path w="3110001" h="922718">
                  <a:moveTo>
                    <a:pt x="1589303" y="443522"/>
                  </a:moveTo>
                  <a:lnTo>
                    <a:pt x="1591970" y="450011"/>
                  </a:lnTo>
                  <a:lnTo>
                    <a:pt x="1593977" y="454914"/>
                  </a:lnTo>
                  <a:lnTo>
                    <a:pt x="1598714" y="457885"/>
                  </a:lnTo>
                  <a:lnTo>
                    <a:pt x="1605318" y="457885"/>
                  </a:lnTo>
                  <a:lnTo>
                    <a:pt x="1606956" y="457568"/>
                  </a:lnTo>
                  <a:lnTo>
                    <a:pt x="1608543" y="456920"/>
                  </a:lnTo>
                  <a:lnTo>
                    <a:pt x="1655254" y="437680"/>
                  </a:lnTo>
                  <a:lnTo>
                    <a:pt x="1661756" y="435013"/>
                  </a:lnTo>
                  <a:lnTo>
                    <a:pt x="1664843" y="427596"/>
                  </a:lnTo>
                  <a:lnTo>
                    <a:pt x="1662176" y="421119"/>
                  </a:lnTo>
                  <a:lnTo>
                    <a:pt x="1659509" y="414629"/>
                  </a:lnTo>
                  <a:lnTo>
                    <a:pt x="1652092" y="411505"/>
                  </a:lnTo>
                  <a:lnTo>
                    <a:pt x="1645615" y="414197"/>
                  </a:lnTo>
                  <a:lnTo>
                    <a:pt x="1598879" y="433425"/>
                  </a:lnTo>
                  <a:lnTo>
                    <a:pt x="1592389" y="436092"/>
                  </a:lnTo>
                  <a:lnTo>
                    <a:pt x="1589303" y="443522"/>
                  </a:lnTo>
                  <a:close/>
                </a:path>
                <a:path w="3110001" h="922718">
                  <a:moveTo>
                    <a:pt x="986599" y="451294"/>
                  </a:moveTo>
                  <a:lnTo>
                    <a:pt x="982014" y="456590"/>
                  </a:lnTo>
                  <a:lnTo>
                    <a:pt x="982586" y="464616"/>
                  </a:lnTo>
                  <a:lnTo>
                    <a:pt x="987882" y="469201"/>
                  </a:lnTo>
                  <a:lnTo>
                    <a:pt x="990282" y="471284"/>
                  </a:lnTo>
                  <a:lnTo>
                    <a:pt x="993254" y="472313"/>
                  </a:lnTo>
                  <a:lnTo>
                    <a:pt x="999756" y="472313"/>
                  </a:lnTo>
                  <a:lnTo>
                    <a:pt x="1003287" y="470827"/>
                  </a:lnTo>
                  <a:lnTo>
                    <a:pt x="1005801" y="467918"/>
                  </a:lnTo>
                  <a:lnTo>
                    <a:pt x="1006215" y="467440"/>
                  </a:lnTo>
                  <a:lnTo>
                    <a:pt x="1014629" y="457540"/>
                  </a:lnTo>
                  <a:lnTo>
                    <a:pt x="1022767" y="447629"/>
                  </a:lnTo>
                  <a:lnTo>
                    <a:pt x="1030599" y="437742"/>
                  </a:lnTo>
                  <a:lnTo>
                    <a:pt x="1038098" y="427913"/>
                  </a:lnTo>
                  <a:lnTo>
                    <a:pt x="1042301" y="422300"/>
                  </a:lnTo>
                  <a:lnTo>
                    <a:pt x="1041158" y="414337"/>
                  </a:lnTo>
                  <a:lnTo>
                    <a:pt x="1035545" y="410133"/>
                  </a:lnTo>
                  <a:lnTo>
                    <a:pt x="1029919" y="405942"/>
                  </a:lnTo>
                  <a:lnTo>
                    <a:pt x="1021956" y="407098"/>
                  </a:lnTo>
                  <a:lnTo>
                    <a:pt x="1017765" y="412711"/>
                  </a:lnTo>
                  <a:lnTo>
                    <a:pt x="1010990" y="421593"/>
                  </a:lnTo>
                  <a:lnTo>
                    <a:pt x="1003174" y="431472"/>
                  </a:lnTo>
                  <a:lnTo>
                    <a:pt x="995035" y="441386"/>
                  </a:lnTo>
                  <a:lnTo>
                    <a:pt x="986599" y="451294"/>
                  </a:lnTo>
                  <a:close/>
                </a:path>
                <a:path w="3110001" h="922718">
                  <a:moveTo>
                    <a:pt x="682955" y="402704"/>
                  </a:moveTo>
                  <a:lnTo>
                    <a:pt x="678942" y="409663"/>
                  </a:lnTo>
                  <a:lnTo>
                    <a:pt x="680758" y="416445"/>
                  </a:lnTo>
                  <a:lnTo>
                    <a:pt x="681442" y="418949"/>
                  </a:lnTo>
                  <a:lnTo>
                    <a:pt x="685270" y="431444"/>
                  </a:lnTo>
                  <a:lnTo>
                    <a:pt x="689668" y="443494"/>
                  </a:lnTo>
                  <a:lnTo>
                    <a:pt x="694621" y="455060"/>
                  </a:lnTo>
                  <a:lnTo>
                    <a:pt x="700112" y="466102"/>
                  </a:lnTo>
                  <a:lnTo>
                    <a:pt x="702411" y="470382"/>
                  </a:lnTo>
                  <a:lnTo>
                    <a:pt x="706793" y="472808"/>
                  </a:lnTo>
                  <a:lnTo>
                    <a:pt x="713346" y="472808"/>
                  </a:lnTo>
                  <a:lnTo>
                    <a:pt x="715403" y="472325"/>
                  </a:lnTo>
                  <a:lnTo>
                    <a:pt x="717308" y="471309"/>
                  </a:lnTo>
                  <a:lnTo>
                    <a:pt x="723493" y="467995"/>
                  </a:lnTo>
                  <a:lnTo>
                    <a:pt x="725817" y="460298"/>
                  </a:lnTo>
                  <a:lnTo>
                    <a:pt x="722515" y="454113"/>
                  </a:lnTo>
                  <a:lnTo>
                    <a:pt x="718436" y="446023"/>
                  </a:lnTo>
                  <a:lnTo>
                    <a:pt x="713435" y="434533"/>
                  </a:lnTo>
                  <a:lnTo>
                    <a:pt x="709044" y="422466"/>
                  </a:lnTo>
                  <a:lnTo>
                    <a:pt x="705281" y="409867"/>
                  </a:lnTo>
                  <a:lnTo>
                    <a:pt x="703465" y="403098"/>
                  </a:lnTo>
                  <a:lnTo>
                    <a:pt x="696518" y="399059"/>
                  </a:lnTo>
                  <a:lnTo>
                    <a:pt x="689737" y="400888"/>
                  </a:lnTo>
                  <a:lnTo>
                    <a:pt x="682955" y="402704"/>
                  </a:lnTo>
                  <a:close/>
                </a:path>
                <a:path w="3110001" h="922718">
                  <a:moveTo>
                    <a:pt x="1500200" y="492760"/>
                  </a:moveTo>
                  <a:lnTo>
                    <a:pt x="1504975" y="495820"/>
                  </a:lnTo>
                  <a:lnTo>
                    <a:pt x="1511592" y="495820"/>
                  </a:lnTo>
                  <a:lnTo>
                    <a:pt x="1513166" y="495528"/>
                  </a:lnTo>
                  <a:lnTo>
                    <a:pt x="1514703" y="494919"/>
                  </a:lnTo>
                  <a:lnTo>
                    <a:pt x="1526382" y="490293"/>
                  </a:lnTo>
                  <a:lnTo>
                    <a:pt x="1538180" y="485580"/>
                  </a:lnTo>
                  <a:lnTo>
                    <a:pt x="1549959" y="480838"/>
                  </a:lnTo>
                  <a:lnTo>
                    <a:pt x="1561719" y="476072"/>
                  </a:lnTo>
                  <a:lnTo>
                    <a:pt x="1568221" y="473430"/>
                  </a:lnTo>
                  <a:lnTo>
                    <a:pt x="1571345" y="466026"/>
                  </a:lnTo>
                  <a:lnTo>
                    <a:pt x="1568704" y="459524"/>
                  </a:lnTo>
                  <a:lnTo>
                    <a:pt x="1566075" y="453034"/>
                  </a:lnTo>
                  <a:lnTo>
                    <a:pt x="1558671" y="449897"/>
                  </a:lnTo>
                  <a:lnTo>
                    <a:pt x="1552155" y="452539"/>
                  </a:lnTo>
                  <a:lnTo>
                    <a:pt x="1540771" y="457151"/>
                  </a:lnTo>
                  <a:lnTo>
                    <a:pt x="1528994" y="461895"/>
                  </a:lnTo>
                  <a:lnTo>
                    <a:pt x="1517199" y="466612"/>
                  </a:lnTo>
                  <a:lnTo>
                    <a:pt x="1505381" y="471297"/>
                  </a:lnTo>
                  <a:lnTo>
                    <a:pt x="1498854" y="473875"/>
                  </a:lnTo>
                  <a:lnTo>
                    <a:pt x="1495653" y="481253"/>
                  </a:lnTo>
                  <a:lnTo>
                    <a:pt x="1498231" y="487768"/>
                  </a:lnTo>
                  <a:lnTo>
                    <a:pt x="1500200" y="492760"/>
                  </a:lnTo>
                  <a:close/>
                </a:path>
                <a:path w="3110001" h="922718">
                  <a:moveTo>
                    <a:pt x="1405407" y="528243"/>
                  </a:moveTo>
                  <a:lnTo>
                    <a:pt x="1410296" y="531482"/>
                  </a:lnTo>
                  <a:lnTo>
                    <a:pt x="1416926" y="531482"/>
                  </a:lnTo>
                  <a:lnTo>
                    <a:pt x="1419771" y="530745"/>
                  </a:lnTo>
                  <a:lnTo>
                    <a:pt x="1431677" y="526465"/>
                  </a:lnTo>
                  <a:lnTo>
                    <a:pt x="1443604" y="522108"/>
                  </a:lnTo>
                  <a:lnTo>
                    <a:pt x="1455514" y="517692"/>
                  </a:lnTo>
                  <a:lnTo>
                    <a:pt x="1467408" y="513219"/>
                  </a:lnTo>
                  <a:lnTo>
                    <a:pt x="1473974" y="510730"/>
                  </a:lnTo>
                  <a:lnTo>
                    <a:pt x="1477276" y="503402"/>
                  </a:lnTo>
                  <a:lnTo>
                    <a:pt x="1474800" y="496849"/>
                  </a:lnTo>
                  <a:lnTo>
                    <a:pt x="1472311" y="490296"/>
                  </a:lnTo>
                  <a:lnTo>
                    <a:pt x="1464995" y="486968"/>
                  </a:lnTo>
                  <a:lnTo>
                    <a:pt x="1458417" y="489470"/>
                  </a:lnTo>
                  <a:lnTo>
                    <a:pt x="1447042" y="493746"/>
                  </a:lnTo>
                  <a:lnTo>
                    <a:pt x="1435128" y="498163"/>
                  </a:lnTo>
                  <a:lnTo>
                    <a:pt x="1423200" y="502521"/>
                  </a:lnTo>
                  <a:lnTo>
                    <a:pt x="1411262" y="506818"/>
                  </a:lnTo>
                  <a:lnTo>
                    <a:pt x="1404645" y="509168"/>
                  </a:lnTo>
                  <a:lnTo>
                    <a:pt x="1401203" y="516432"/>
                  </a:lnTo>
                  <a:lnTo>
                    <a:pt x="1403553" y="523036"/>
                  </a:lnTo>
                  <a:lnTo>
                    <a:pt x="1405407" y="528243"/>
                  </a:lnTo>
                  <a:close/>
                </a:path>
                <a:path w="3110001" h="922718">
                  <a:moveTo>
                    <a:pt x="922616" y="544868"/>
                  </a:moveTo>
                  <a:lnTo>
                    <a:pt x="929119" y="544868"/>
                  </a:lnTo>
                  <a:lnTo>
                    <a:pt x="932256" y="543725"/>
                  </a:lnTo>
                  <a:lnTo>
                    <a:pt x="934720" y="541388"/>
                  </a:lnTo>
                  <a:lnTo>
                    <a:pt x="944021" y="532483"/>
                  </a:lnTo>
                  <a:lnTo>
                    <a:pt x="953131" y="523593"/>
                  </a:lnTo>
                  <a:lnTo>
                    <a:pt x="962150" y="514625"/>
                  </a:lnTo>
                  <a:lnTo>
                    <a:pt x="971042" y="505612"/>
                  </a:lnTo>
                  <a:lnTo>
                    <a:pt x="975944" y="500608"/>
                  </a:lnTo>
                  <a:lnTo>
                    <a:pt x="975855" y="492556"/>
                  </a:lnTo>
                  <a:lnTo>
                    <a:pt x="970838" y="487654"/>
                  </a:lnTo>
                  <a:lnTo>
                    <a:pt x="965835" y="482765"/>
                  </a:lnTo>
                  <a:lnTo>
                    <a:pt x="957795" y="482854"/>
                  </a:lnTo>
                  <a:lnTo>
                    <a:pt x="952881" y="487870"/>
                  </a:lnTo>
                  <a:lnTo>
                    <a:pt x="944539" y="496319"/>
                  </a:lnTo>
                  <a:lnTo>
                    <a:pt x="935525" y="505286"/>
                  </a:lnTo>
                  <a:lnTo>
                    <a:pt x="926415" y="514177"/>
                  </a:lnTo>
                  <a:lnTo>
                    <a:pt x="917244" y="522960"/>
                  </a:lnTo>
                  <a:lnTo>
                    <a:pt x="912152" y="527786"/>
                  </a:lnTo>
                  <a:lnTo>
                    <a:pt x="911936" y="535813"/>
                  </a:lnTo>
                  <a:lnTo>
                    <a:pt x="916762" y="540905"/>
                  </a:lnTo>
                  <a:lnTo>
                    <a:pt x="919251" y="543547"/>
                  </a:lnTo>
                  <a:lnTo>
                    <a:pt x="922616" y="544868"/>
                  </a:lnTo>
                  <a:close/>
                </a:path>
                <a:path w="3110001" h="922718">
                  <a:moveTo>
                    <a:pt x="772604" y="543699"/>
                  </a:moveTo>
                  <a:lnTo>
                    <a:pt x="774750" y="545109"/>
                  </a:lnTo>
                  <a:lnTo>
                    <a:pt x="777163" y="545795"/>
                  </a:lnTo>
                  <a:lnTo>
                    <a:pt x="783704" y="545795"/>
                  </a:lnTo>
                  <a:lnTo>
                    <a:pt x="787742" y="543775"/>
                  </a:lnTo>
                  <a:lnTo>
                    <a:pt x="790181" y="540067"/>
                  </a:lnTo>
                  <a:lnTo>
                    <a:pt x="794042" y="534225"/>
                  </a:lnTo>
                  <a:lnTo>
                    <a:pt x="792429" y="526338"/>
                  </a:lnTo>
                  <a:lnTo>
                    <a:pt x="786561" y="522490"/>
                  </a:lnTo>
                  <a:lnTo>
                    <a:pt x="778572" y="516977"/>
                  </a:lnTo>
                  <a:lnTo>
                    <a:pt x="768333" y="509121"/>
                  </a:lnTo>
                  <a:lnTo>
                    <a:pt x="758802" y="500845"/>
                  </a:lnTo>
                  <a:lnTo>
                    <a:pt x="750023" y="492175"/>
                  </a:lnTo>
                  <a:lnTo>
                    <a:pt x="745197" y="487095"/>
                  </a:lnTo>
                  <a:lnTo>
                    <a:pt x="737158" y="486879"/>
                  </a:lnTo>
                  <a:lnTo>
                    <a:pt x="732066" y="491705"/>
                  </a:lnTo>
                  <a:lnTo>
                    <a:pt x="726973" y="496531"/>
                  </a:lnTo>
                  <a:lnTo>
                    <a:pt x="726770" y="504571"/>
                  </a:lnTo>
                  <a:lnTo>
                    <a:pt x="731596" y="509663"/>
                  </a:lnTo>
                  <a:lnTo>
                    <a:pt x="733264" y="511401"/>
                  </a:lnTo>
                  <a:lnTo>
                    <a:pt x="742164" y="520048"/>
                  </a:lnTo>
                  <a:lnTo>
                    <a:pt x="751707" y="528330"/>
                  </a:lnTo>
                  <a:lnTo>
                    <a:pt x="761863" y="536221"/>
                  </a:lnTo>
                  <a:lnTo>
                    <a:pt x="772604" y="543699"/>
                  </a:lnTo>
                  <a:close/>
                </a:path>
                <a:path w="3110001" h="922718">
                  <a:moveTo>
                    <a:pt x="1209319" y="577888"/>
                  </a:moveTo>
                  <a:lnTo>
                    <a:pt x="1210589" y="583857"/>
                  </a:lnTo>
                  <a:lnTo>
                    <a:pt x="1215859" y="587946"/>
                  </a:lnTo>
                  <a:lnTo>
                    <a:pt x="1222603" y="587946"/>
                  </a:lnTo>
                  <a:lnTo>
                    <a:pt x="1223492" y="587870"/>
                  </a:lnTo>
                  <a:lnTo>
                    <a:pt x="1224381" y="587667"/>
                  </a:lnTo>
                  <a:lnTo>
                    <a:pt x="1224590" y="587622"/>
                  </a:lnTo>
                  <a:lnTo>
                    <a:pt x="1236775" y="584968"/>
                  </a:lnTo>
                  <a:lnTo>
                    <a:pt x="1249109" y="582141"/>
                  </a:lnTo>
                  <a:lnTo>
                    <a:pt x="1261549" y="579150"/>
                  </a:lnTo>
                  <a:lnTo>
                    <a:pt x="1274051" y="576008"/>
                  </a:lnTo>
                  <a:lnTo>
                    <a:pt x="1280845" y="574255"/>
                  </a:lnTo>
                  <a:lnTo>
                    <a:pt x="1284935" y="567334"/>
                  </a:lnTo>
                  <a:lnTo>
                    <a:pt x="1283195" y="560539"/>
                  </a:lnTo>
                  <a:lnTo>
                    <a:pt x="1281442" y="553758"/>
                  </a:lnTo>
                  <a:lnTo>
                    <a:pt x="1274533" y="549668"/>
                  </a:lnTo>
                  <a:lnTo>
                    <a:pt x="1267726" y="551408"/>
                  </a:lnTo>
                  <a:lnTo>
                    <a:pt x="1256065" y="554343"/>
                  </a:lnTo>
                  <a:lnTo>
                    <a:pt x="1243620" y="557342"/>
                  </a:lnTo>
                  <a:lnTo>
                    <a:pt x="1231287" y="560173"/>
                  </a:lnTo>
                  <a:lnTo>
                    <a:pt x="1219111" y="562825"/>
                  </a:lnTo>
                  <a:lnTo>
                    <a:pt x="1212253" y="564286"/>
                  </a:lnTo>
                  <a:lnTo>
                    <a:pt x="1207858" y="571017"/>
                  </a:lnTo>
                  <a:lnTo>
                    <a:pt x="1209319" y="577888"/>
                  </a:lnTo>
                  <a:close/>
                </a:path>
                <a:path w="3110001" h="922718">
                  <a:moveTo>
                    <a:pt x="1109459" y="592543"/>
                  </a:moveTo>
                  <a:lnTo>
                    <a:pt x="1110145" y="599071"/>
                  </a:lnTo>
                  <a:lnTo>
                    <a:pt x="1115656" y="603923"/>
                  </a:lnTo>
                  <a:lnTo>
                    <a:pt x="1122527" y="603923"/>
                  </a:lnTo>
                  <a:lnTo>
                    <a:pt x="1136218" y="602421"/>
                  </a:lnTo>
                  <a:lnTo>
                    <a:pt x="1148782" y="600828"/>
                  </a:lnTo>
                  <a:lnTo>
                    <a:pt x="1161441" y="599046"/>
                  </a:lnTo>
                  <a:lnTo>
                    <a:pt x="1174153" y="597077"/>
                  </a:lnTo>
                  <a:lnTo>
                    <a:pt x="1181074" y="595960"/>
                  </a:lnTo>
                  <a:lnTo>
                    <a:pt x="1185786" y="589445"/>
                  </a:lnTo>
                  <a:lnTo>
                    <a:pt x="1184668" y="582510"/>
                  </a:lnTo>
                  <a:lnTo>
                    <a:pt x="1183538" y="575589"/>
                  </a:lnTo>
                  <a:lnTo>
                    <a:pt x="1177023" y="570903"/>
                  </a:lnTo>
                  <a:lnTo>
                    <a:pt x="1170101" y="572008"/>
                  </a:lnTo>
                  <a:lnTo>
                    <a:pt x="1158421" y="573821"/>
                  </a:lnTo>
                  <a:lnTo>
                    <a:pt x="1145757" y="575611"/>
                  </a:lnTo>
                  <a:lnTo>
                    <a:pt x="1133192" y="577205"/>
                  </a:lnTo>
                  <a:lnTo>
                    <a:pt x="1120775" y="578599"/>
                  </a:lnTo>
                  <a:lnTo>
                    <a:pt x="1113802" y="579323"/>
                  </a:lnTo>
                  <a:lnTo>
                    <a:pt x="1108735" y="585571"/>
                  </a:lnTo>
                  <a:lnTo>
                    <a:pt x="1109459" y="592543"/>
                  </a:lnTo>
                  <a:close/>
                </a:path>
                <a:path w="3110001" h="922718">
                  <a:moveTo>
                    <a:pt x="908392" y="582688"/>
                  </a:moveTo>
                  <a:lnTo>
                    <a:pt x="907135" y="589597"/>
                  </a:lnTo>
                  <a:lnTo>
                    <a:pt x="911707" y="596214"/>
                  </a:lnTo>
                  <a:lnTo>
                    <a:pt x="918603" y="597471"/>
                  </a:lnTo>
                  <a:lnTo>
                    <a:pt x="919290" y="597597"/>
                  </a:lnTo>
                  <a:lnTo>
                    <a:pt x="931756" y="599740"/>
                  </a:lnTo>
                  <a:lnTo>
                    <a:pt x="944324" y="601646"/>
                  </a:lnTo>
                  <a:lnTo>
                    <a:pt x="956951" y="603309"/>
                  </a:lnTo>
                  <a:lnTo>
                    <a:pt x="969594" y="604723"/>
                  </a:lnTo>
                  <a:lnTo>
                    <a:pt x="970026" y="604774"/>
                  </a:lnTo>
                  <a:lnTo>
                    <a:pt x="977328" y="604786"/>
                  </a:lnTo>
                  <a:lnTo>
                    <a:pt x="982852" y="599909"/>
                  </a:lnTo>
                  <a:lnTo>
                    <a:pt x="983513" y="593382"/>
                  </a:lnTo>
                  <a:lnTo>
                    <a:pt x="984224" y="586397"/>
                  </a:lnTo>
                  <a:lnTo>
                    <a:pt x="979144" y="580161"/>
                  </a:lnTo>
                  <a:lnTo>
                    <a:pt x="972172" y="579462"/>
                  </a:lnTo>
                  <a:lnTo>
                    <a:pt x="960831" y="578199"/>
                  </a:lnTo>
                  <a:lnTo>
                    <a:pt x="948204" y="576545"/>
                  </a:lnTo>
                  <a:lnTo>
                    <a:pt x="935638" y="574639"/>
                  </a:lnTo>
                  <a:lnTo>
                    <a:pt x="923175" y="572490"/>
                  </a:lnTo>
                  <a:lnTo>
                    <a:pt x="916266" y="571284"/>
                  </a:lnTo>
                  <a:lnTo>
                    <a:pt x="909650" y="575792"/>
                  </a:lnTo>
                  <a:lnTo>
                    <a:pt x="908392" y="582688"/>
                  </a:lnTo>
                  <a:close/>
                </a:path>
                <a:path w="3110001" h="922718">
                  <a:moveTo>
                    <a:pt x="1008570" y="594982"/>
                  </a:moveTo>
                  <a:lnTo>
                    <a:pt x="1008367" y="601992"/>
                  </a:lnTo>
                  <a:lnTo>
                    <a:pt x="1013904" y="607834"/>
                  </a:lnTo>
                  <a:lnTo>
                    <a:pt x="1020914" y="608025"/>
                  </a:lnTo>
                  <a:lnTo>
                    <a:pt x="1027506" y="608215"/>
                  </a:lnTo>
                  <a:lnTo>
                    <a:pt x="1034110" y="608304"/>
                  </a:lnTo>
                  <a:lnTo>
                    <a:pt x="1040714" y="608304"/>
                  </a:lnTo>
                  <a:lnTo>
                    <a:pt x="1046888" y="608277"/>
                  </a:lnTo>
                  <a:lnTo>
                    <a:pt x="1059585" y="608056"/>
                  </a:lnTo>
                  <a:lnTo>
                    <a:pt x="1072286" y="607631"/>
                  </a:lnTo>
                  <a:lnTo>
                    <a:pt x="1079284" y="607339"/>
                  </a:lnTo>
                  <a:lnTo>
                    <a:pt x="1084732" y="601433"/>
                  </a:lnTo>
                  <a:lnTo>
                    <a:pt x="1084440" y="594423"/>
                  </a:lnTo>
                  <a:lnTo>
                    <a:pt x="1084160" y="587413"/>
                  </a:lnTo>
                  <a:lnTo>
                    <a:pt x="1078407" y="582028"/>
                  </a:lnTo>
                  <a:lnTo>
                    <a:pt x="1071232" y="582256"/>
                  </a:lnTo>
                  <a:lnTo>
                    <a:pt x="1059702" y="582646"/>
                  </a:lnTo>
                  <a:lnTo>
                    <a:pt x="1047005" y="582866"/>
                  </a:lnTo>
                  <a:lnTo>
                    <a:pt x="1034308" y="582864"/>
                  </a:lnTo>
                  <a:lnTo>
                    <a:pt x="1021613" y="582637"/>
                  </a:lnTo>
                  <a:lnTo>
                    <a:pt x="1014412" y="582637"/>
                  </a:lnTo>
                  <a:lnTo>
                    <a:pt x="1008761" y="588086"/>
                  </a:lnTo>
                  <a:lnTo>
                    <a:pt x="1008570" y="594982"/>
                  </a:lnTo>
                  <a:close/>
                </a:path>
                <a:path w="3110001" h="922718">
                  <a:moveTo>
                    <a:pt x="812406" y="551840"/>
                  </a:moveTo>
                  <a:lnTo>
                    <a:pt x="809625" y="558279"/>
                  </a:lnTo>
                  <a:lnTo>
                    <a:pt x="812584" y="565746"/>
                  </a:lnTo>
                  <a:lnTo>
                    <a:pt x="819023" y="568540"/>
                  </a:lnTo>
                  <a:lnTo>
                    <a:pt x="827753" y="572171"/>
                  </a:lnTo>
                  <a:lnTo>
                    <a:pt x="839597" y="576687"/>
                  </a:lnTo>
                  <a:lnTo>
                    <a:pt x="851865" y="580910"/>
                  </a:lnTo>
                  <a:lnTo>
                    <a:pt x="848613" y="583615"/>
                  </a:lnTo>
                  <a:lnTo>
                    <a:pt x="845350" y="586295"/>
                  </a:lnTo>
                  <a:lnTo>
                    <a:pt x="842086" y="588949"/>
                  </a:lnTo>
                  <a:lnTo>
                    <a:pt x="836637" y="593369"/>
                  </a:lnTo>
                  <a:lnTo>
                    <a:pt x="835812" y="601370"/>
                  </a:lnTo>
                  <a:lnTo>
                    <a:pt x="840244" y="606806"/>
                  </a:lnTo>
                  <a:lnTo>
                    <a:pt x="842746" y="609892"/>
                  </a:lnTo>
                  <a:lnTo>
                    <a:pt x="846416" y="611492"/>
                  </a:lnTo>
                  <a:lnTo>
                    <a:pt x="852919" y="611492"/>
                  </a:lnTo>
                  <a:lnTo>
                    <a:pt x="855751" y="610565"/>
                  </a:lnTo>
                  <a:lnTo>
                    <a:pt x="858100" y="608647"/>
                  </a:lnTo>
                  <a:lnTo>
                    <a:pt x="858234" y="608539"/>
                  </a:lnTo>
                  <a:lnTo>
                    <a:pt x="868067" y="600466"/>
                  </a:lnTo>
                  <a:lnTo>
                    <a:pt x="877835" y="592293"/>
                  </a:lnTo>
                  <a:lnTo>
                    <a:pt x="887504" y="584046"/>
                  </a:lnTo>
                  <a:lnTo>
                    <a:pt x="897039" y="575754"/>
                  </a:lnTo>
                  <a:lnTo>
                    <a:pt x="902309" y="571119"/>
                  </a:lnTo>
                  <a:lnTo>
                    <a:pt x="902830" y="563092"/>
                  </a:lnTo>
                  <a:lnTo>
                    <a:pt x="898207" y="557822"/>
                  </a:lnTo>
                  <a:lnTo>
                    <a:pt x="893584" y="552564"/>
                  </a:lnTo>
                  <a:lnTo>
                    <a:pt x="885571" y="552056"/>
                  </a:lnTo>
                  <a:lnTo>
                    <a:pt x="880287" y="556666"/>
                  </a:lnTo>
                  <a:lnTo>
                    <a:pt x="878484" y="558241"/>
                  </a:lnTo>
                  <a:lnTo>
                    <a:pt x="876681" y="559816"/>
                  </a:lnTo>
                  <a:lnTo>
                    <a:pt x="874864" y="561390"/>
                  </a:lnTo>
                  <a:lnTo>
                    <a:pt x="864491" y="558289"/>
                  </a:lnTo>
                  <a:lnTo>
                    <a:pt x="852238" y="554230"/>
                  </a:lnTo>
                  <a:lnTo>
                    <a:pt x="840424" y="549870"/>
                  </a:lnTo>
                  <a:lnTo>
                    <a:pt x="829094" y="545223"/>
                  </a:lnTo>
                  <a:lnTo>
                    <a:pt x="822667" y="542442"/>
                  </a:lnTo>
                  <a:lnTo>
                    <a:pt x="815187" y="545401"/>
                  </a:lnTo>
                  <a:lnTo>
                    <a:pt x="812406" y="55184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3" name="object 72"/>
            <p:cNvSpPr/>
            <p:nvPr/>
          </p:nvSpPr>
          <p:spPr>
            <a:xfrm>
              <a:off x="5487085" y="4907572"/>
              <a:ext cx="36080" cy="50774"/>
            </a:xfrm>
            <a:custGeom>
              <a:avLst/>
              <a:gdLst/>
              <a:ahLst/>
              <a:cxnLst/>
              <a:rect l="l" t="t" r="r" b="b"/>
              <a:pathLst>
                <a:path w="36080" h="50774">
                  <a:moveTo>
                    <a:pt x="14414" y="50774"/>
                  </a:moveTo>
                  <a:lnTo>
                    <a:pt x="19354" y="50774"/>
                  </a:lnTo>
                  <a:lnTo>
                    <a:pt x="24028" y="47891"/>
                  </a:lnTo>
                  <a:lnTo>
                    <a:pt x="26098" y="43078"/>
                  </a:lnTo>
                  <a:lnTo>
                    <a:pt x="27020" y="40886"/>
                  </a:lnTo>
                  <a:lnTo>
                    <a:pt x="31341" y="28901"/>
                  </a:lnTo>
                  <a:lnTo>
                    <a:pt x="34582" y="16637"/>
                  </a:lnTo>
                  <a:lnTo>
                    <a:pt x="36080" y="9766"/>
                  </a:lnTo>
                  <a:lnTo>
                    <a:pt x="31724" y="3009"/>
                  </a:lnTo>
                  <a:lnTo>
                    <a:pt x="24879" y="1524"/>
                  </a:lnTo>
                  <a:lnTo>
                    <a:pt x="18021" y="0"/>
                  </a:lnTo>
                  <a:lnTo>
                    <a:pt x="11239" y="4368"/>
                  </a:lnTo>
                  <a:lnTo>
                    <a:pt x="9766" y="11226"/>
                  </a:lnTo>
                  <a:lnTo>
                    <a:pt x="8140" y="18669"/>
                  </a:lnTo>
                  <a:lnTo>
                    <a:pt x="5791" y="26009"/>
                  </a:lnTo>
                  <a:lnTo>
                    <a:pt x="2755" y="33058"/>
                  </a:lnTo>
                  <a:lnTo>
                    <a:pt x="0" y="39509"/>
                  </a:lnTo>
                  <a:lnTo>
                    <a:pt x="2984" y="46977"/>
                  </a:lnTo>
                  <a:lnTo>
                    <a:pt x="9423" y="49733"/>
                  </a:lnTo>
                  <a:lnTo>
                    <a:pt x="11061" y="50444"/>
                  </a:lnTo>
                  <a:lnTo>
                    <a:pt x="12763" y="50774"/>
                  </a:lnTo>
                  <a:lnTo>
                    <a:pt x="14414" y="5077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6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1" y="692696"/>
            <a:ext cx="6804248" cy="1252855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Metin kutusu 4"/>
          <p:cNvSpPr txBox="1"/>
          <p:nvPr/>
        </p:nvSpPr>
        <p:spPr>
          <a:xfrm>
            <a:off x="287386" y="965384"/>
            <a:ext cx="554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AĞ TÜRLERİ NELERDİR?</a:t>
            </a:r>
            <a:endParaRPr lang="tr-TR" sz="4000" b="1" dirty="0"/>
          </a:p>
        </p:txBody>
      </p:sp>
      <p:sp>
        <p:nvSpPr>
          <p:cNvPr id="6" name="Dikdörtgen 5"/>
          <p:cNvSpPr/>
          <p:nvPr/>
        </p:nvSpPr>
        <p:spPr>
          <a:xfrm>
            <a:off x="287386" y="2430023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Bilgisayar ağlarını, ağın büyüklüğüne göre üç gruba </a:t>
            </a:r>
            <a:r>
              <a:rPr lang="tr-TR" sz="2400" dirty="0" smtClean="0"/>
              <a:t>ayırabiliriz:</a:t>
            </a:r>
            <a:endParaRPr lang="tr-TR" sz="2400" dirty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4037814624"/>
              </p:ext>
            </p:extLst>
          </p:nvPr>
        </p:nvGraphicFramePr>
        <p:xfrm>
          <a:off x="971600" y="3501008"/>
          <a:ext cx="7344816" cy="2993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0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9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1" y="692696"/>
            <a:ext cx="6804248" cy="1252855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Metin kutusu 2"/>
          <p:cNvSpPr txBox="1"/>
          <p:nvPr/>
        </p:nvSpPr>
        <p:spPr>
          <a:xfrm>
            <a:off x="287386" y="965384"/>
            <a:ext cx="554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Caviar Dreams" panose="020B0402020204020504" pitchFamily="34" charset="0"/>
              </a:rPr>
              <a:t>YEREL ALAN AĞI</a:t>
            </a:r>
            <a:endParaRPr lang="tr-TR" sz="4000" b="1" dirty="0">
              <a:latin typeface="Caviar Dreams" panose="020B04020202040205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10872" y="2348879"/>
            <a:ext cx="850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Birbirine </a:t>
            </a:r>
            <a:r>
              <a:rPr lang="tr-TR" sz="2400" dirty="0" smtClean="0"/>
              <a:t>yakın </a:t>
            </a:r>
            <a:r>
              <a:rPr lang="es-ES" sz="2400" dirty="0" smtClean="0"/>
              <a:t>mesafedeki</a:t>
            </a:r>
            <a:r>
              <a:rPr lang="es-ES" sz="2400" dirty="0"/>
              <a:t>; aynı binada veya </a:t>
            </a:r>
            <a:r>
              <a:rPr lang="es-ES" sz="2400" dirty="0" smtClean="0"/>
              <a:t>ayn</a:t>
            </a:r>
            <a:r>
              <a:rPr lang="tr-TR" sz="2400" dirty="0" smtClean="0"/>
              <a:t>ı oda </a:t>
            </a:r>
            <a:r>
              <a:rPr lang="tr-TR" sz="2400" dirty="0"/>
              <a:t>içerisinde </a:t>
            </a:r>
            <a:r>
              <a:rPr lang="tr-TR" sz="2400" dirty="0" smtClean="0"/>
              <a:t>bulunan bilgisayarların bağlanmasıyla </a:t>
            </a:r>
            <a:r>
              <a:rPr lang="tr-TR" sz="2400" dirty="0"/>
              <a:t>oluşturulan ağlardır.</a:t>
            </a:r>
          </a:p>
        </p:txBody>
      </p:sp>
      <p:sp>
        <p:nvSpPr>
          <p:cNvPr id="5" name="object 8"/>
          <p:cNvSpPr/>
          <p:nvPr/>
        </p:nvSpPr>
        <p:spPr>
          <a:xfrm>
            <a:off x="7956376" y="1186977"/>
            <a:ext cx="341404" cy="758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17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1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1" y="692696"/>
            <a:ext cx="6804248" cy="1252855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Metin kutusu 2"/>
          <p:cNvSpPr txBox="1"/>
          <p:nvPr/>
        </p:nvSpPr>
        <p:spPr>
          <a:xfrm>
            <a:off x="285720" y="785794"/>
            <a:ext cx="5548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Caviar Dreams" panose="020B0402020204020504" pitchFamily="34" charset="0"/>
              </a:rPr>
              <a:t>METROPOL ALAN AĞI</a:t>
            </a:r>
            <a:endParaRPr lang="tr-TR" sz="4000" b="1" dirty="0">
              <a:latin typeface="Caviar Dreams" panose="020B04020202040205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10872" y="2348879"/>
            <a:ext cx="850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Bir şehir ya </a:t>
            </a:r>
            <a:r>
              <a:rPr lang="tr-TR" sz="2400" dirty="0" smtClean="0"/>
              <a:t>da geniş </a:t>
            </a:r>
            <a:r>
              <a:rPr lang="tr-TR" sz="2400" dirty="0"/>
              <a:t>bir mekanda bulunan </a:t>
            </a:r>
            <a:r>
              <a:rPr lang="tr-TR" sz="2400" dirty="0" smtClean="0"/>
              <a:t>Yerel Alan Ağlarının birbirine bağlanmasıyla </a:t>
            </a:r>
            <a:r>
              <a:rPr lang="tr-TR" sz="2400" dirty="0"/>
              <a:t>oluşan ağ türüdür.</a:t>
            </a:r>
          </a:p>
        </p:txBody>
      </p:sp>
      <p:sp>
        <p:nvSpPr>
          <p:cNvPr id="5" name="object 8"/>
          <p:cNvSpPr/>
          <p:nvPr/>
        </p:nvSpPr>
        <p:spPr>
          <a:xfrm>
            <a:off x="7956376" y="1186977"/>
            <a:ext cx="341404" cy="758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60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70"/>
            <a:ext cx="9144001" cy="685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42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1" y="692696"/>
            <a:ext cx="6804248" cy="1252855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Metin kutusu 2"/>
          <p:cNvSpPr txBox="1"/>
          <p:nvPr/>
        </p:nvSpPr>
        <p:spPr>
          <a:xfrm>
            <a:off x="287386" y="965384"/>
            <a:ext cx="554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Caviar Dreams" panose="020B0402020204020504" pitchFamily="34" charset="0"/>
              </a:rPr>
              <a:t>GENİŞ ALAN AĞI</a:t>
            </a:r>
            <a:endParaRPr lang="tr-TR" sz="4000" b="1" dirty="0">
              <a:latin typeface="Caviar Dreams" panose="020B04020202040205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10872" y="2348879"/>
            <a:ext cx="850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Arial"/>
                <a:cs typeface="Arial"/>
              </a:rPr>
              <a:t>Birbirine çok </a:t>
            </a:r>
            <a:r>
              <a:rPr lang="tr-TR" sz="2400" spc="-5" dirty="0" smtClean="0">
                <a:latin typeface="Arial"/>
                <a:cs typeface="Arial"/>
              </a:rPr>
              <a:t>uzak mesafedeki bilgisayar </a:t>
            </a:r>
            <a:r>
              <a:rPr lang="tr-TR" sz="2400" dirty="0" smtClean="0">
                <a:latin typeface="Arial"/>
                <a:cs typeface="Arial"/>
              </a:rPr>
              <a:t>veya </a:t>
            </a:r>
            <a:r>
              <a:rPr lang="tr-TR" sz="2400" spc="-5" dirty="0" smtClean="0">
                <a:latin typeface="Arial"/>
                <a:cs typeface="Arial"/>
              </a:rPr>
              <a:t>ağların  bağlanmasıyla oluşan ağ</a:t>
            </a:r>
            <a:r>
              <a:rPr lang="tr-TR" sz="2400" spc="-35" dirty="0" smtClean="0">
                <a:latin typeface="Arial"/>
                <a:cs typeface="Arial"/>
              </a:rPr>
              <a:t> </a:t>
            </a:r>
            <a:r>
              <a:rPr lang="tr-TR" sz="2400" dirty="0" smtClean="0">
                <a:latin typeface="Arial"/>
                <a:cs typeface="Arial"/>
              </a:rPr>
              <a:t>türüdür.</a:t>
            </a:r>
            <a:endParaRPr lang="tr-TR" sz="2400" dirty="0"/>
          </a:p>
        </p:txBody>
      </p:sp>
      <p:sp>
        <p:nvSpPr>
          <p:cNvPr id="5" name="object 8"/>
          <p:cNvSpPr/>
          <p:nvPr/>
        </p:nvSpPr>
        <p:spPr>
          <a:xfrm>
            <a:off x="7956376" y="1186977"/>
            <a:ext cx="341404" cy="758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63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1" y="692696"/>
            <a:ext cx="6804248" cy="1252855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Metin kutusu 4"/>
          <p:cNvSpPr txBox="1"/>
          <p:nvPr/>
        </p:nvSpPr>
        <p:spPr>
          <a:xfrm>
            <a:off x="287387" y="965384"/>
            <a:ext cx="601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AĞ BİLEŞENLERİ NELERDİR?</a:t>
            </a:r>
            <a:endParaRPr lang="tr-TR" sz="4000" b="1" dirty="0"/>
          </a:p>
        </p:txBody>
      </p:sp>
      <p:sp>
        <p:nvSpPr>
          <p:cNvPr id="6" name="Dikdörtgen 5"/>
          <p:cNvSpPr/>
          <p:nvPr/>
        </p:nvSpPr>
        <p:spPr>
          <a:xfrm>
            <a:off x="287386" y="2430023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MODEM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AĞ KARTI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AĞ KABLOSU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DAĞITICI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tr-T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2000240"/>
            <a:ext cx="1535779" cy="1174330"/>
          </a:xfrm>
          <a:prstGeom prst="rect">
            <a:avLst/>
          </a:prstGeom>
        </p:spPr>
      </p:pic>
      <p:pic>
        <p:nvPicPr>
          <p:cNvPr id="9" name="Picture 6" descr="http://telcoantennas.com.au/site/sites/default/files/imagecache/product_full/cat6-shielded-ethernet-cable-networking-1m_SMALL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786322"/>
            <a:ext cx="1169885" cy="116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ğ kartı png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81" y="3429000"/>
            <a:ext cx="1503648" cy="109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>
            <a:off x="2285984" y="2714620"/>
            <a:ext cx="2375694" cy="4557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>
            <a:endCxn id="4098" idx="1"/>
          </p:cNvCxnSpPr>
          <p:nvPr/>
        </p:nvCxnSpPr>
        <p:spPr>
          <a:xfrm>
            <a:off x="2000232" y="3286124"/>
            <a:ext cx="2476149" cy="6918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2143108" y="4786322"/>
            <a:ext cx="1428760" cy="92869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74" name="AutoShape 2" descr="daÄÄ±tÄ±cÄ±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" name="11 Resim" descr="dagitic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5715000"/>
            <a:ext cx="1143000" cy="1143000"/>
          </a:xfrm>
          <a:prstGeom prst="rect">
            <a:avLst/>
          </a:prstGeom>
        </p:spPr>
      </p:pic>
      <p:cxnSp>
        <p:nvCxnSpPr>
          <p:cNvPr id="14" name="Düz Ok Bağlayıcısı 10"/>
          <p:cNvCxnSpPr/>
          <p:nvPr/>
        </p:nvCxnSpPr>
        <p:spPr>
          <a:xfrm>
            <a:off x="2428860" y="3929066"/>
            <a:ext cx="2571768" cy="1214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4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0" y="142852"/>
            <a:ext cx="6804248" cy="1252855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Metin kutusu 4"/>
          <p:cNvSpPr txBox="1"/>
          <p:nvPr/>
        </p:nvSpPr>
        <p:spPr>
          <a:xfrm>
            <a:off x="214282" y="357166"/>
            <a:ext cx="601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PEKİ BUNLAR NEDİR?</a:t>
            </a:r>
            <a:endParaRPr lang="tr-TR" sz="4000" b="1" dirty="0"/>
          </a:p>
        </p:txBody>
      </p:sp>
      <p:sp>
        <p:nvSpPr>
          <p:cNvPr id="6" name="Dikdörtgen 5"/>
          <p:cNvSpPr/>
          <p:nvPr/>
        </p:nvSpPr>
        <p:spPr>
          <a:xfrm>
            <a:off x="142844" y="1214422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MODEM &gt;&gt; </a:t>
            </a:r>
            <a:r>
              <a:rPr lang="tr-TR" sz="2400" dirty="0" smtClean="0"/>
              <a:t>Bilgisayarların telefon hattı üzerinden internete bağlanmasını sağlayan elektronik cihaza denir</a:t>
            </a:r>
            <a:endParaRPr lang="tr-T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AĞ KARTI &gt;&gt; </a:t>
            </a:r>
            <a:r>
              <a:rPr lang="tr-TR" sz="2400" dirty="0" smtClean="0"/>
              <a:t>Bir bilgisayarın ağ üzerindeki diğer araçlarla veri alışverişini sağlayan iç donanım birimine denir</a:t>
            </a:r>
            <a:endParaRPr lang="tr-T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AĞ KABLOSU &gt;&gt; </a:t>
            </a:r>
            <a:r>
              <a:rPr lang="tr-TR" sz="2400" dirty="0" smtClean="0"/>
              <a:t>Ağ kartından çıkan veri ağ kablosu yolu ile modeme ulaştırılır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DAĞITICI (SWİTCH)&gt;&gt; </a:t>
            </a:r>
            <a:r>
              <a:rPr lang="tr-TR" sz="2400" dirty="0" smtClean="0"/>
              <a:t>Bilgisayarların ve diğer ağ birimlerinin birbirlerine bağlanmasına olanak sağlayan ağ donanım birimine denir. Kısaca çoğaltıcı denebilir. Örneğin interneti çoğaltmak için kullanılabilir</a:t>
            </a:r>
            <a:endParaRPr lang="tr-T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tr-T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74" name="AutoShape 2" descr="daÄÄ±tÄ±cÄ±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7458430"/>
      </p:ext>
    </p:extLst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0" y="142852"/>
            <a:ext cx="6804248" cy="1252855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Metin kutusu 4"/>
          <p:cNvSpPr txBox="1"/>
          <p:nvPr/>
        </p:nvSpPr>
        <p:spPr>
          <a:xfrm>
            <a:off x="214282" y="357166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İNTERNET TARAYICIS NEDİR?</a:t>
            </a:r>
            <a:endParaRPr lang="tr-TR" sz="4000" b="1" dirty="0"/>
          </a:p>
        </p:txBody>
      </p:sp>
      <p:sp>
        <p:nvSpPr>
          <p:cNvPr id="3074" name="AutoShape 2" descr="daÄÄ±tÄ±cÄ±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428596" y="150017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571472" y="1714488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İnternete </a:t>
            </a:r>
            <a:r>
              <a:rPr lang="tr-TR" b="1" dirty="0" smtClean="0"/>
              <a:t>girmemizi sağlayan yazılımlardır. Bazı internet tarayıcıları;</a:t>
            </a:r>
          </a:p>
          <a:p>
            <a:endParaRPr lang="tr-TR" b="1" dirty="0" smtClean="0"/>
          </a:p>
          <a:p>
            <a:pPr>
              <a:buFont typeface="Arial" charset="0"/>
              <a:buChar char="•"/>
            </a:pPr>
            <a:r>
              <a:rPr lang="tr-TR" b="1" dirty="0" err="1" smtClean="0"/>
              <a:t>Mozilla</a:t>
            </a:r>
            <a:r>
              <a:rPr lang="tr-TR" b="1" dirty="0" smtClean="0"/>
              <a:t> </a:t>
            </a:r>
            <a:r>
              <a:rPr lang="tr-TR" b="1" dirty="0" err="1" smtClean="0"/>
              <a:t>Fireox</a:t>
            </a:r>
            <a:endParaRPr lang="tr-TR" b="1" dirty="0" smtClean="0"/>
          </a:p>
          <a:p>
            <a:pPr>
              <a:buFont typeface="Arial" charset="0"/>
              <a:buChar char="•"/>
            </a:pPr>
            <a:r>
              <a:rPr lang="tr-TR" b="1" dirty="0" err="1" smtClean="0"/>
              <a:t>Google</a:t>
            </a:r>
            <a:r>
              <a:rPr lang="tr-TR" b="1" dirty="0" smtClean="0"/>
              <a:t> </a:t>
            </a:r>
            <a:r>
              <a:rPr lang="tr-TR" b="1" dirty="0" err="1" smtClean="0"/>
              <a:t>Chrome</a:t>
            </a:r>
            <a:endParaRPr lang="tr-TR" b="1" dirty="0" smtClean="0"/>
          </a:p>
          <a:p>
            <a:pPr>
              <a:buFont typeface="Arial" charset="0"/>
              <a:buChar char="•"/>
            </a:pPr>
            <a:r>
              <a:rPr lang="tr-TR" b="1" dirty="0" err="1" smtClean="0"/>
              <a:t>Yandex</a:t>
            </a:r>
            <a:endParaRPr lang="tr-TR" b="1" dirty="0" smtClean="0"/>
          </a:p>
          <a:p>
            <a:pPr>
              <a:buFont typeface="Arial" charset="0"/>
              <a:buChar char="•"/>
            </a:pPr>
            <a:r>
              <a:rPr lang="tr-TR" b="1" dirty="0" smtClean="0"/>
              <a:t>Safari</a:t>
            </a:r>
          </a:p>
          <a:p>
            <a:pPr>
              <a:buFont typeface="Arial" charset="0"/>
              <a:buChar char="•"/>
            </a:pPr>
            <a:r>
              <a:rPr lang="tr-TR" b="1" dirty="0" smtClean="0"/>
              <a:t>Opera</a:t>
            </a:r>
          </a:p>
          <a:p>
            <a:pPr>
              <a:buFont typeface="Arial" charset="0"/>
              <a:buChar char="•"/>
            </a:pPr>
            <a:r>
              <a:rPr lang="tr-TR" b="1" dirty="0" smtClean="0"/>
              <a:t>İnternet Explorer</a:t>
            </a:r>
          </a:p>
        </p:txBody>
      </p:sp>
      <p:sp>
        <p:nvSpPr>
          <p:cNvPr id="4098" name="AutoShape 2" descr="MOZÄ°LLA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8 Resim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928934"/>
            <a:ext cx="2357454" cy="1178727"/>
          </a:xfrm>
          <a:prstGeom prst="rect">
            <a:avLst/>
          </a:prstGeom>
        </p:spPr>
      </p:pic>
      <p:pic>
        <p:nvPicPr>
          <p:cNvPr id="10" name="9 Resim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962" y="2428868"/>
            <a:ext cx="2638654" cy="902516"/>
          </a:xfrm>
          <a:prstGeom prst="rect">
            <a:avLst/>
          </a:prstGeom>
        </p:spPr>
      </p:pic>
      <p:pic>
        <p:nvPicPr>
          <p:cNvPr id="11" name="10 Resim" descr="indi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4071942"/>
            <a:ext cx="2254396" cy="1500198"/>
          </a:xfrm>
          <a:prstGeom prst="rect">
            <a:avLst/>
          </a:prstGeom>
        </p:spPr>
      </p:pic>
      <p:pic>
        <p:nvPicPr>
          <p:cNvPr id="12" name="11 Resim" descr="OPER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1001" y="4929198"/>
            <a:ext cx="2641360" cy="1372350"/>
          </a:xfrm>
          <a:prstGeom prst="rect">
            <a:avLst/>
          </a:prstGeom>
        </p:spPr>
      </p:pic>
      <p:pic>
        <p:nvPicPr>
          <p:cNvPr id="13" name="12 Resim" descr="TAN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53075"/>
            <a:ext cx="3495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8430"/>
      </p:ext>
    </p:extLst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678865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7387" y="959071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BİLGİSAYAR AĞI NEDİR?</a:t>
            </a:r>
            <a:endParaRPr lang="tr-TR" sz="40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287387" y="263691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İ</a:t>
            </a:r>
            <a:r>
              <a:rPr lang="tr-TR" sz="2400" dirty="0" smtClean="0"/>
              <a:t>ki ya da daha fazla bilgisayarın bağlanarak bilgi paylaşımı veya iletişimi için oluşturduğu yapıya “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Bilgisayar Ağı</a:t>
            </a:r>
            <a:r>
              <a:rPr lang="tr-TR" sz="2400" dirty="0" smtClean="0"/>
              <a:t>” denir.</a:t>
            </a:r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grpSp>
        <p:nvGrpSpPr>
          <p:cNvPr id="154" name="Grup 153"/>
          <p:cNvGrpSpPr/>
          <p:nvPr/>
        </p:nvGrpSpPr>
        <p:grpSpPr>
          <a:xfrm>
            <a:off x="5543971" y="4261204"/>
            <a:ext cx="3201730" cy="2065275"/>
            <a:chOff x="1269410" y="2254681"/>
            <a:chExt cx="6195705" cy="3996537"/>
          </a:xfrm>
        </p:grpSpPr>
        <p:sp>
          <p:nvSpPr>
            <p:cNvPr id="155" name="object 73"/>
            <p:cNvSpPr/>
            <p:nvPr/>
          </p:nvSpPr>
          <p:spPr>
            <a:xfrm>
              <a:off x="1403731" y="5145201"/>
              <a:ext cx="709904" cy="824800"/>
            </a:xfrm>
            <a:custGeom>
              <a:avLst/>
              <a:gdLst/>
              <a:ahLst/>
              <a:cxnLst/>
              <a:rect l="l" t="t" r="r" b="b"/>
              <a:pathLst>
                <a:path w="709904" h="824800">
                  <a:moveTo>
                    <a:pt x="757" y="702074"/>
                  </a:moveTo>
                  <a:lnTo>
                    <a:pt x="5887" y="731568"/>
                  </a:lnTo>
                  <a:lnTo>
                    <a:pt x="15582" y="756746"/>
                  </a:lnTo>
                  <a:lnTo>
                    <a:pt x="29756" y="777741"/>
                  </a:lnTo>
                  <a:lnTo>
                    <a:pt x="48322" y="794684"/>
                  </a:lnTo>
                  <a:lnTo>
                    <a:pt x="71194" y="807709"/>
                  </a:lnTo>
                  <a:lnTo>
                    <a:pt x="98285" y="816946"/>
                  </a:lnTo>
                  <a:lnTo>
                    <a:pt x="129510" y="822529"/>
                  </a:lnTo>
                  <a:lnTo>
                    <a:pt x="164782" y="824590"/>
                  </a:lnTo>
                  <a:lnTo>
                    <a:pt x="205826" y="824800"/>
                  </a:lnTo>
                  <a:lnTo>
                    <a:pt x="227695" y="824785"/>
                  </a:lnTo>
                  <a:lnTo>
                    <a:pt x="273240" y="824513"/>
                  </a:lnTo>
                  <a:lnTo>
                    <a:pt x="320010" y="823911"/>
                  </a:lnTo>
                  <a:lnTo>
                    <a:pt x="366584" y="822971"/>
                  </a:lnTo>
                  <a:lnTo>
                    <a:pt x="411543" y="821685"/>
                  </a:lnTo>
                  <a:lnTo>
                    <a:pt x="453466" y="820045"/>
                  </a:lnTo>
                  <a:lnTo>
                    <a:pt x="490932" y="818044"/>
                  </a:lnTo>
                  <a:lnTo>
                    <a:pt x="522521" y="815673"/>
                  </a:lnTo>
                  <a:lnTo>
                    <a:pt x="546812" y="812926"/>
                  </a:lnTo>
                  <a:lnTo>
                    <a:pt x="576218" y="807319"/>
                  </a:lnTo>
                  <a:lnTo>
                    <a:pt x="607724" y="800899"/>
                  </a:lnTo>
                  <a:lnTo>
                    <a:pt x="640366" y="793952"/>
                  </a:lnTo>
                  <a:lnTo>
                    <a:pt x="670416" y="787040"/>
                  </a:lnTo>
                  <a:lnTo>
                    <a:pt x="694150" y="780728"/>
                  </a:lnTo>
                  <a:lnTo>
                    <a:pt x="709904" y="766578"/>
                  </a:lnTo>
                  <a:lnTo>
                    <a:pt x="709079" y="759697"/>
                  </a:lnTo>
                  <a:lnTo>
                    <a:pt x="706348" y="755515"/>
                  </a:lnTo>
                  <a:lnTo>
                    <a:pt x="527456" y="763045"/>
                  </a:lnTo>
                  <a:lnTo>
                    <a:pt x="326478" y="778518"/>
                  </a:lnTo>
                  <a:lnTo>
                    <a:pt x="191198" y="732124"/>
                  </a:lnTo>
                  <a:lnTo>
                    <a:pt x="179898" y="714645"/>
                  </a:lnTo>
                  <a:lnTo>
                    <a:pt x="162188" y="686960"/>
                  </a:lnTo>
                  <a:lnTo>
                    <a:pt x="152831" y="672128"/>
                  </a:lnTo>
                  <a:lnTo>
                    <a:pt x="137464" y="647018"/>
                  </a:lnTo>
                  <a:lnTo>
                    <a:pt x="128723" y="627956"/>
                  </a:lnTo>
                  <a:lnTo>
                    <a:pt x="127829" y="614776"/>
                  </a:lnTo>
                  <a:lnTo>
                    <a:pt x="128312" y="604492"/>
                  </a:lnTo>
                  <a:lnTo>
                    <a:pt x="131273" y="572417"/>
                  </a:lnTo>
                  <a:lnTo>
                    <a:pt x="133804" y="548980"/>
                  </a:lnTo>
                  <a:lnTo>
                    <a:pt x="137071" y="519512"/>
                  </a:lnTo>
                  <a:lnTo>
                    <a:pt x="202768" y="233464"/>
                  </a:lnTo>
                  <a:lnTo>
                    <a:pt x="191198" y="94310"/>
                  </a:lnTo>
                  <a:lnTo>
                    <a:pt x="133870" y="0"/>
                  </a:lnTo>
                  <a:lnTo>
                    <a:pt x="124924" y="34154"/>
                  </a:lnTo>
                  <a:lnTo>
                    <a:pt x="115780" y="70723"/>
                  </a:lnTo>
                  <a:lnTo>
                    <a:pt x="106511" y="109307"/>
                  </a:lnTo>
                  <a:lnTo>
                    <a:pt x="97190" y="149511"/>
                  </a:lnTo>
                  <a:lnTo>
                    <a:pt x="87889" y="190938"/>
                  </a:lnTo>
                  <a:lnTo>
                    <a:pt x="78680" y="233189"/>
                  </a:lnTo>
                  <a:lnTo>
                    <a:pt x="69637" y="275868"/>
                  </a:lnTo>
                  <a:lnTo>
                    <a:pt x="60830" y="318578"/>
                  </a:lnTo>
                  <a:lnTo>
                    <a:pt x="52333" y="360922"/>
                  </a:lnTo>
                  <a:lnTo>
                    <a:pt x="44218" y="402502"/>
                  </a:lnTo>
                  <a:lnTo>
                    <a:pt x="36557" y="442922"/>
                  </a:lnTo>
                  <a:lnTo>
                    <a:pt x="29423" y="481784"/>
                  </a:lnTo>
                  <a:lnTo>
                    <a:pt x="22888" y="518691"/>
                  </a:lnTo>
                  <a:lnTo>
                    <a:pt x="17024" y="553246"/>
                  </a:lnTo>
                  <a:lnTo>
                    <a:pt x="11905" y="585052"/>
                  </a:lnTo>
                  <a:lnTo>
                    <a:pt x="7602" y="613711"/>
                  </a:lnTo>
                  <a:lnTo>
                    <a:pt x="4187" y="638827"/>
                  </a:lnTo>
                  <a:lnTo>
                    <a:pt x="314" y="676841"/>
                  </a:lnTo>
                  <a:lnTo>
                    <a:pt x="0" y="688944"/>
                  </a:lnTo>
                  <a:lnTo>
                    <a:pt x="757" y="702074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6" name="object 74"/>
            <p:cNvSpPr/>
            <p:nvPr/>
          </p:nvSpPr>
          <p:spPr>
            <a:xfrm>
              <a:off x="1590890" y="5865449"/>
              <a:ext cx="350836" cy="69462"/>
            </a:xfrm>
            <a:custGeom>
              <a:avLst/>
              <a:gdLst/>
              <a:ahLst/>
              <a:cxnLst/>
              <a:rect l="l" t="t" r="r" b="b"/>
              <a:pathLst>
                <a:path w="350836" h="69462">
                  <a:moveTo>
                    <a:pt x="19443" y="4906"/>
                  </a:moveTo>
                  <a:lnTo>
                    <a:pt x="16294" y="3825"/>
                  </a:lnTo>
                  <a:lnTo>
                    <a:pt x="14998" y="7649"/>
                  </a:lnTo>
                  <a:lnTo>
                    <a:pt x="10007" y="1667"/>
                  </a:lnTo>
                  <a:lnTo>
                    <a:pt x="5168" y="0"/>
                  </a:lnTo>
                  <a:lnTo>
                    <a:pt x="0" y="22745"/>
                  </a:lnTo>
                  <a:lnTo>
                    <a:pt x="12013" y="26868"/>
                  </a:lnTo>
                  <a:lnTo>
                    <a:pt x="24026" y="30990"/>
                  </a:lnTo>
                  <a:lnTo>
                    <a:pt x="36039" y="35110"/>
                  </a:lnTo>
                  <a:lnTo>
                    <a:pt x="48051" y="39229"/>
                  </a:lnTo>
                  <a:lnTo>
                    <a:pt x="60062" y="43347"/>
                  </a:lnTo>
                  <a:lnTo>
                    <a:pt x="72074" y="47465"/>
                  </a:lnTo>
                  <a:lnTo>
                    <a:pt x="84087" y="51582"/>
                  </a:lnTo>
                  <a:lnTo>
                    <a:pt x="96100" y="55700"/>
                  </a:lnTo>
                  <a:lnTo>
                    <a:pt x="108114" y="59819"/>
                  </a:lnTo>
                  <a:lnTo>
                    <a:pt x="120130" y="63938"/>
                  </a:lnTo>
                  <a:lnTo>
                    <a:pt x="130975" y="67656"/>
                  </a:lnTo>
                  <a:lnTo>
                    <a:pt x="143284" y="69462"/>
                  </a:lnTo>
                  <a:lnTo>
                    <a:pt x="155810" y="68579"/>
                  </a:lnTo>
                  <a:lnTo>
                    <a:pt x="157645" y="68431"/>
                  </a:lnTo>
                  <a:lnTo>
                    <a:pt x="170304" y="67451"/>
                  </a:lnTo>
                  <a:lnTo>
                    <a:pt x="182965" y="66474"/>
                  </a:lnTo>
                  <a:lnTo>
                    <a:pt x="195627" y="65497"/>
                  </a:lnTo>
                  <a:lnTo>
                    <a:pt x="208290" y="64522"/>
                  </a:lnTo>
                  <a:lnTo>
                    <a:pt x="220954" y="63547"/>
                  </a:lnTo>
                  <a:lnTo>
                    <a:pt x="233618" y="62573"/>
                  </a:lnTo>
                  <a:lnTo>
                    <a:pt x="241833" y="61941"/>
                  </a:lnTo>
                  <a:lnTo>
                    <a:pt x="254493" y="60969"/>
                  </a:lnTo>
                  <a:lnTo>
                    <a:pt x="267155" y="59995"/>
                  </a:lnTo>
                  <a:lnTo>
                    <a:pt x="279819" y="59020"/>
                  </a:lnTo>
                  <a:lnTo>
                    <a:pt x="292483" y="58044"/>
                  </a:lnTo>
                  <a:lnTo>
                    <a:pt x="305147" y="57066"/>
                  </a:lnTo>
                  <a:lnTo>
                    <a:pt x="317810" y="56088"/>
                  </a:lnTo>
                  <a:lnTo>
                    <a:pt x="330472" y="55110"/>
                  </a:lnTo>
                  <a:lnTo>
                    <a:pt x="342328" y="54193"/>
                  </a:lnTo>
                  <a:lnTo>
                    <a:pt x="350836" y="48513"/>
                  </a:lnTo>
                  <a:lnTo>
                    <a:pt x="350337" y="38501"/>
                  </a:lnTo>
                  <a:lnTo>
                    <a:pt x="342223" y="31672"/>
                  </a:lnTo>
                  <a:lnTo>
                    <a:pt x="338289" y="31382"/>
                  </a:lnTo>
                  <a:lnTo>
                    <a:pt x="325630" y="32353"/>
                  </a:lnTo>
                  <a:lnTo>
                    <a:pt x="312969" y="33323"/>
                  </a:lnTo>
                  <a:lnTo>
                    <a:pt x="300307" y="34295"/>
                  </a:lnTo>
                  <a:lnTo>
                    <a:pt x="287645" y="35266"/>
                  </a:lnTo>
                  <a:lnTo>
                    <a:pt x="274981" y="36239"/>
                  </a:lnTo>
                  <a:lnTo>
                    <a:pt x="262318" y="37213"/>
                  </a:lnTo>
                  <a:lnTo>
                    <a:pt x="249654" y="38187"/>
                  </a:lnTo>
                  <a:lnTo>
                    <a:pt x="236990" y="39163"/>
                  </a:lnTo>
                  <a:lnTo>
                    <a:pt x="224327" y="40139"/>
                  </a:lnTo>
                  <a:lnTo>
                    <a:pt x="211664" y="41117"/>
                  </a:lnTo>
                  <a:lnTo>
                    <a:pt x="200901" y="41949"/>
                  </a:lnTo>
                  <a:lnTo>
                    <a:pt x="188238" y="42918"/>
                  </a:lnTo>
                  <a:lnTo>
                    <a:pt x="175576" y="43889"/>
                  </a:lnTo>
                  <a:lnTo>
                    <a:pt x="162913" y="44864"/>
                  </a:lnTo>
                  <a:lnTo>
                    <a:pt x="150251" y="45842"/>
                  </a:lnTo>
                  <a:lnTo>
                    <a:pt x="140512" y="46597"/>
                  </a:lnTo>
                  <a:lnTo>
                    <a:pt x="140122" y="47302"/>
                  </a:lnTo>
                  <a:lnTo>
                    <a:pt x="139685" y="46254"/>
                  </a:lnTo>
                  <a:lnTo>
                    <a:pt x="135839" y="44796"/>
                  </a:lnTo>
                  <a:lnTo>
                    <a:pt x="123824" y="40680"/>
                  </a:lnTo>
                  <a:lnTo>
                    <a:pt x="111810" y="36559"/>
                  </a:lnTo>
                  <a:lnTo>
                    <a:pt x="99795" y="32445"/>
                  </a:lnTo>
                  <a:lnTo>
                    <a:pt x="97091" y="31521"/>
                  </a:lnTo>
                  <a:lnTo>
                    <a:pt x="85078" y="27402"/>
                  </a:lnTo>
                  <a:lnTo>
                    <a:pt x="73066" y="23282"/>
                  </a:lnTo>
                  <a:lnTo>
                    <a:pt x="61054" y="19164"/>
                  </a:lnTo>
                  <a:lnTo>
                    <a:pt x="49041" y="15046"/>
                  </a:lnTo>
                  <a:lnTo>
                    <a:pt x="37027" y="10928"/>
                  </a:lnTo>
                  <a:lnTo>
                    <a:pt x="25010" y="6812"/>
                  </a:lnTo>
                  <a:lnTo>
                    <a:pt x="19443" y="490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7" name="object 75"/>
            <p:cNvSpPr/>
            <p:nvPr/>
          </p:nvSpPr>
          <p:spPr>
            <a:xfrm>
              <a:off x="1392628" y="5141163"/>
              <a:ext cx="731865" cy="840463"/>
            </a:xfrm>
            <a:custGeom>
              <a:avLst/>
              <a:gdLst/>
              <a:ahLst/>
              <a:cxnLst/>
              <a:rect l="l" t="t" r="r" b="b"/>
              <a:pathLst>
                <a:path w="731865" h="840463">
                  <a:moveTo>
                    <a:pt x="433" y="705997"/>
                  </a:moveTo>
                  <a:lnTo>
                    <a:pt x="3740" y="731006"/>
                  </a:lnTo>
                  <a:lnTo>
                    <a:pt x="11087" y="755065"/>
                  </a:lnTo>
                  <a:lnTo>
                    <a:pt x="29874" y="786180"/>
                  </a:lnTo>
                  <a:lnTo>
                    <a:pt x="48925" y="804676"/>
                  </a:lnTo>
                  <a:lnTo>
                    <a:pt x="70790" y="818515"/>
                  </a:lnTo>
                  <a:lnTo>
                    <a:pt x="94833" y="828335"/>
                  </a:lnTo>
                  <a:lnTo>
                    <a:pt x="120414" y="834776"/>
                  </a:lnTo>
                  <a:lnTo>
                    <a:pt x="146894" y="838474"/>
                  </a:lnTo>
                  <a:lnTo>
                    <a:pt x="173635" y="840069"/>
                  </a:lnTo>
                  <a:lnTo>
                    <a:pt x="210692" y="840423"/>
                  </a:lnTo>
                  <a:lnTo>
                    <a:pt x="236957" y="840463"/>
                  </a:lnTo>
                  <a:lnTo>
                    <a:pt x="250091" y="840438"/>
                  </a:lnTo>
                  <a:lnTo>
                    <a:pt x="276359" y="840294"/>
                  </a:lnTo>
                  <a:lnTo>
                    <a:pt x="302628" y="840028"/>
                  </a:lnTo>
                  <a:lnTo>
                    <a:pt x="328896" y="839638"/>
                  </a:lnTo>
                  <a:lnTo>
                    <a:pt x="355161" y="839123"/>
                  </a:lnTo>
                  <a:lnTo>
                    <a:pt x="381424" y="838483"/>
                  </a:lnTo>
                  <a:lnTo>
                    <a:pt x="407681" y="837716"/>
                  </a:lnTo>
                  <a:lnTo>
                    <a:pt x="433932" y="836823"/>
                  </a:lnTo>
                  <a:lnTo>
                    <a:pt x="459945" y="835770"/>
                  </a:lnTo>
                  <a:lnTo>
                    <a:pt x="485473" y="834302"/>
                  </a:lnTo>
                  <a:lnTo>
                    <a:pt x="510740" y="832323"/>
                  </a:lnTo>
                  <a:lnTo>
                    <a:pt x="535838" y="829785"/>
                  </a:lnTo>
                  <a:lnTo>
                    <a:pt x="560859" y="826638"/>
                  </a:lnTo>
                  <a:lnTo>
                    <a:pt x="585897" y="822833"/>
                  </a:lnTo>
                  <a:lnTo>
                    <a:pt x="611043" y="818321"/>
                  </a:lnTo>
                  <a:lnTo>
                    <a:pt x="647046" y="810910"/>
                  </a:lnTo>
                  <a:lnTo>
                    <a:pt x="671870" y="805400"/>
                  </a:lnTo>
                  <a:lnTo>
                    <a:pt x="696506" y="799170"/>
                  </a:lnTo>
                  <a:lnTo>
                    <a:pt x="727415" y="786754"/>
                  </a:lnTo>
                  <a:lnTo>
                    <a:pt x="731865" y="777103"/>
                  </a:lnTo>
                  <a:lnTo>
                    <a:pt x="730983" y="765054"/>
                  </a:lnTo>
                  <a:lnTo>
                    <a:pt x="707068" y="756021"/>
                  </a:lnTo>
                  <a:lnTo>
                    <a:pt x="714466" y="767495"/>
                  </a:lnTo>
                  <a:lnTo>
                    <a:pt x="715482" y="769654"/>
                  </a:lnTo>
                  <a:lnTo>
                    <a:pt x="710033" y="770973"/>
                  </a:lnTo>
                  <a:lnTo>
                    <a:pt x="703861" y="773756"/>
                  </a:lnTo>
                  <a:lnTo>
                    <a:pt x="696940" y="775140"/>
                  </a:lnTo>
                  <a:lnTo>
                    <a:pt x="678127" y="780045"/>
                  </a:lnTo>
                  <a:lnTo>
                    <a:pt x="665755" y="782942"/>
                  </a:lnTo>
                  <a:lnTo>
                    <a:pt x="653353" y="785712"/>
                  </a:lnTo>
                  <a:lnTo>
                    <a:pt x="634907" y="789767"/>
                  </a:lnTo>
                  <a:lnTo>
                    <a:pt x="622489" y="792443"/>
                  </a:lnTo>
                  <a:lnTo>
                    <a:pt x="610057" y="795069"/>
                  </a:lnTo>
                  <a:lnTo>
                    <a:pt x="597611" y="797637"/>
                  </a:lnTo>
                  <a:lnTo>
                    <a:pt x="585155" y="800137"/>
                  </a:lnTo>
                  <a:lnTo>
                    <a:pt x="572690" y="802560"/>
                  </a:lnTo>
                  <a:lnTo>
                    <a:pt x="560783" y="804792"/>
                  </a:lnTo>
                  <a:lnTo>
                    <a:pt x="548377" y="806880"/>
                  </a:lnTo>
                  <a:lnTo>
                    <a:pt x="535872" y="808627"/>
                  </a:lnTo>
                  <a:lnTo>
                    <a:pt x="523283" y="810068"/>
                  </a:lnTo>
                  <a:lnTo>
                    <a:pt x="510625" y="811237"/>
                  </a:lnTo>
                  <a:lnTo>
                    <a:pt x="497913" y="812167"/>
                  </a:lnTo>
                  <a:lnTo>
                    <a:pt x="485162" y="812892"/>
                  </a:lnTo>
                  <a:lnTo>
                    <a:pt x="472386" y="813445"/>
                  </a:lnTo>
                  <a:lnTo>
                    <a:pt x="459601" y="813860"/>
                  </a:lnTo>
                  <a:lnTo>
                    <a:pt x="446821" y="814172"/>
                  </a:lnTo>
                  <a:lnTo>
                    <a:pt x="434062" y="814413"/>
                  </a:lnTo>
                  <a:lnTo>
                    <a:pt x="421338" y="814617"/>
                  </a:lnTo>
                  <a:lnTo>
                    <a:pt x="408664" y="814818"/>
                  </a:lnTo>
                  <a:lnTo>
                    <a:pt x="396055" y="815050"/>
                  </a:lnTo>
                  <a:lnTo>
                    <a:pt x="384939" y="815309"/>
                  </a:lnTo>
                  <a:lnTo>
                    <a:pt x="372253" y="815638"/>
                  </a:lnTo>
                  <a:lnTo>
                    <a:pt x="359563" y="815951"/>
                  </a:lnTo>
                  <a:lnTo>
                    <a:pt x="346870" y="816247"/>
                  </a:lnTo>
                  <a:lnTo>
                    <a:pt x="334174" y="816521"/>
                  </a:lnTo>
                  <a:lnTo>
                    <a:pt x="321475" y="816772"/>
                  </a:lnTo>
                  <a:lnTo>
                    <a:pt x="308774" y="816996"/>
                  </a:lnTo>
                  <a:lnTo>
                    <a:pt x="296072" y="817191"/>
                  </a:lnTo>
                  <a:lnTo>
                    <a:pt x="283369" y="817354"/>
                  </a:lnTo>
                  <a:lnTo>
                    <a:pt x="270666" y="817482"/>
                  </a:lnTo>
                  <a:lnTo>
                    <a:pt x="257962" y="817571"/>
                  </a:lnTo>
                  <a:lnTo>
                    <a:pt x="245260" y="817620"/>
                  </a:lnTo>
                  <a:lnTo>
                    <a:pt x="232559" y="817626"/>
                  </a:lnTo>
                  <a:lnTo>
                    <a:pt x="219859" y="817585"/>
                  </a:lnTo>
                  <a:lnTo>
                    <a:pt x="207163" y="817496"/>
                  </a:lnTo>
                  <a:lnTo>
                    <a:pt x="194468" y="817354"/>
                  </a:lnTo>
                  <a:lnTo>
                    <a:pt x="181778" y="817157"/>
                  </a:lnTo>
                  <a:lnTo>
                    <a:pt x="169091" y="816903"/>
                  </a:lnTo>
                  <a:lnTo>
                    <a:pt x="150836" y="816041"/>
                  </a:lnTo>
                  <a:lnTo>
                    <a:pt x="136142" y="814355"/>
                  </a:lnTo>
                  <a:lnTo>
                    <a:pt x="121977" y="811734"/>
                  </a:lnTo>
                  <a:lnTo>
                    <a:pt x="108419" y="808140"/>
                  </a:lnTo>
                  <a:lnTo>
                    <a:pt x="95550" y="803531"/>
                  </a:lnTo>
                  <a:lnTo>
                    <a:pt x="83449" y="797871"/>
                  </a:lnTo>
                  <a:lnTo>
                    <a:pt x="72196" y="791118"/>
                  </a:lnTo>
                  <a:lnTo>
                    <a:pt x="61872" y="783233"/>
                  </a:lnTo>
                  <a:lnTo>
                    <a:pt x="52557" y="774178"/>
                  </a:lnTo>
                  <a:lnTo>
                    <a:pt x="44330" y="763912"/>
                  </a:lnTo>
                  <a:lnTo>
                    <a:pt x="37272" y="752396"/>
                  </a:lnTo>
                  <a:lnTo>
                    <a:pt x="31463" y="739591"/>
                  </a:lnTo>
                  <a:lnTo>
                    <a:pt x="26982" y="725458"/>
                  </a:lnTo>
                  <a:lnTo>
                    <a:pt x="23954" y="710256"/>
                  </a:lnTo>
                  <a:lnTo>
                    <a:pt x="22687" y="697949"/>
                  </a:lnTo>
                  <a:lnTo>
                    <a:pt x="22363" y="685452"/>
                  </a:lnTo>
                  <a:lnTo>
                    <a:pt x="22828" y="672824"/>
                  </a:lnTo>
                  <a:lnTo>
                    <a:pt x="23923" y="660130"/>
                  </a:lnTo>
                  <a:lnTo>
                    <a:pt x="25492" y="647429"/>
                  </a:lnTo>
                  <a:lnTo>
                    <a:pt x="27378" y="634784"/>
                  </a:lnTo>
                  <a:lnTo>
                    <a:pt x="29425" y="622256"/>
                  </a:lnTo>
                  <a:lnTo>
                    <a:pt x="31476" y="609908"/>
                  </a:lnTo>
                  <a:lnTo>
                    <a:pt x="33136" y="599394"/>
                  </a:lnTo>
                  <a:lnTo>
                    <a:pt x="37037" y="574289"/>
                  </a:lnTo>
                  <a:lnTo>
                    <a:pt x="41135" y="549218"/>
                  </a:lnTo>
                  <a:lnTo>
                    <a:pt x="45405" y="524177"/>
                  </a:lnTo>
                  <a:lnTo>
                    <a:pt x="49822" y="499163"/>
                  </a:lnTo>
                  <a:lnTo>
                    <a:pt x="54361" y="474171"/>
                  </a:lnTo>
                  <a:lnTo>
                    <a:pt x="58997" y="449198"/>
                  </a:lnTo>
                  <a:lnTo>
                    <a:pt x="63705" y="424241"/>
                  </a:lnTo>
                  <a:lnTo>
                    <a:pt x="67956" y="401915"/>
                  </a:lnTo>
                  <a:lnTo>
                    <a:pt x="71970" y="381063"/>
                  </a:lnTo>
                  <a:lnTo>
                    <a:pt x="76032" y="360216"/>
                  </a:lnTo>
                  <a:lnTo>
                    <a:pt x="80145" y="339375"/>
                  </a:lnTo>
                  <a:lnTo>
                    <a:pt x="84311" y="318542"/>
                  </a:lnTo>
                  <a:lnTo>
                    <a:pt x="88536" y="297719"/>
                  </a:lnTo>
                  <a:lnTo>
                    <a:pt x="92823" y="276906"/>
                  </a:lnTo>
                  <a:lnTo>
                    <a:pt x="97175" y="256106"/>
                  </a:lnTo>
                  <a:lnTo>
                    <a:pt x="101596" y="235320"/>
                  </a:lnTo>
                  <a:lnTo>
                    <a:pt x="106090" y="214550"/>
                  </a:lnTo>
                  <a:lnTo>
                    <a:pt x="110660" y="193797"/>
                  </a:lnTo>
                  <a:lnTo>
                    <a:pt x="115311" y="173064"/>
                  </a:lnTo>
                  <a:lnTo>
                    <a:pt x="120045" y="152350"/>
                  </a:lnTo>
                  <a:lnTo>
                    <a:pt x="124867" y="131659"/>
                  </a:lnTo>
                  <a:lnTo>
                    <a:pt x="129780" y="110992"/>
                  </a:lnTo>
                  <a:lnTo>
                    <a:pt x="134788" y="90349"/>
                  </a:lnTo>
                  <a:lnTo>
                    <a:pt x="141090" y="19870"/>
                  </a:lnTo>
                  <a:lnTo>
                    <a:pt x="147688" y="30722"/>
                  </a:lnTo>
                  <a:lnTo>
                    <a:pt x="148719" y="8369"/>
                  </a:lnTo>
                  <a:lnTo>
                    <a:pt x="141607" y="8674"/>
                  </a:lnTo>
                  <a:lnTo>
                    <a:pt x="134495" y="9017"/>
                  </a:lnTo>
                  <a:lnTo>
                    <a:pt x="134088" y="0"/>
                  </a:lnTo>
                  <a:lnTo>
                    <a:pt x="128085" y="22755"/>
                  </a:lnTo>
                  <a:lnTo>
                    <a:pt x="122210" y="45547"/>
                  </a:lnTo>
                  <a:lnTo>
                    <a:pt x="116460" y="68375"/>
                  </a:lnTo>
                  <a:lnTo>
                    <a:pt x="110830" y="91236"/>
                  </a:lnTo>
                  <a:lnTo>
                    <a:pt x="105315" y="114129"/>
                  </a:lnTo>
                  <a:lnTo>
                    <a:pt x="99912" y="137051"/>
                  </a:lnTo>
                  <a:lnTo>
                    <a:pt x="94616" y="160000"/>
                  </a:lnTo>
                  <a:lnTo>
                    <a:pt x="89423" y="182976"/>
                  </a:lnTo>
                  <a:lnTo>
                    <a:pt x="84327" y="205975"/>
                  </a:lnTo>
                  <a:lnTo>
                    <a:pt x="79326" y="228996"/>
                  </a:lnTo>
                  <a:lnTo>
                    <a:pt x="74414" y="252036"/>
                  </a:lnTo>
                  <a:lnTo>
                    <a:pt x="69587" y="275095"/>
                  </a:lnTo>
                  <a:lnTo>
                    <a:pt x="64842" y="298170"/>
                  </a:lnTo>
                  <a:lnTo>
                    <a:pt x="60172" y="321260"/>
                  </a:lnTo>
                  <a:lnTo>
                    <a:pt x="55575" y="344361"/>
                  </a:lnTo>
                  <a:lnTo>
                    <a:pt x="51045" y="367473"/>
                  </a:lnTo>
                  <a:lnTo>
                    <a:pt x="46579" y="390594"/>
                  </a:lnTo>
                  <a:lnTo>
                    <a:pt x="42172" y="413721"/>
                  </a:lnTo>
                  <a:lnTo>
                    <a:pt x="37819" y="436853"/>
                  </a:lnTo>
                  <a:lnTo>
                    <a:pt x="33517" y="459987"/>
                  </a:lnTo>
                  <a:lnTo>
                    <a:pt x="28919" y="484962"/>
                  </a:lnTo>
                  <a:lnTo>
                    <a:pt x="24415" y="509961"/>
                  </a:lnTo>
                  <a:lnTo>
                    <a:pt x="20042" y="534986"/>
                  </a:lnTo>
                  <a:lnTo>
                    <a:pt x="15836" y="560043"/>
                  </a:lnTo>
                  <a:lnTo>
                    <a:pt x="11834" y="585132"/>
                  </a:lnTo>
                  <a:lnTo>
                    <a:pt x="8073" y="610257"/>
                  </a:lnTo>
                  <a:lnTo>
                    <a:pt x="4589" y="635421"/>
                  </a:lnTo>
                  <a:lnTo>
                    <a:pt x="983" y="667808"/>
                  </a:lnTo>
                  <a:lnTo>
                    <a:pt x="0" y="693294"/>
                  </a:lnTo>
                  <a:lnTo>
                    <a:pt x="433" y="70599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8" name="object 76"/>
            <p:cNvSpPr/>
            <p:nvPr/>
          </p:nvSpPr>
          <p:spPr>
            <a:xfrm>
              <a:off x="1541846" y="5169753"/>
              <a:ext cx="5067" cy="12985"/>
            </a:xfrm>
            <a:custGeom>
              <a:avLst/>
              <a:gdLst/>
              <a:ahLst/>
              <a:cxnLst/>
              <a:rect l="l" t="t" r="r" b="b"/>
              <a:pathLst>
                <a:path w="5067" h="12985">
                  <a:moveTo>
                    <a:pt x="5067" y="12985"/>
                  </a:moveTo>
                  <a:lnTo>
                    <a:pt x="1201" y="0"/>
                  </a:lnTo>
                  <a:lnTo>
                    <a:pt x="0" y="4647"/>
                  </a:lnTo>
                  <a:lnTo>
                    <a:pt x="5067" y="1298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9" name="object 77"/>
            <p:cNvSpPr/>
            <p:nvPr/>
          </p:nvSpPr>
          <p:spPr>
            <a:xfrm>
              <a:off x="1527417" y="5149227"/>
              <a:ext cx="26088" cy="82285"/>
            </a:xfrm>
            <a:custGeom>
              <a:avLst/>
              <a:gdLst/>
              <a:ahLst/>
              <a:cxnLst/>
              <a:rect l="l" t="t" r="r" b="b"/>
              <a:pathLst>
                <a:path w="26088" h="82285">
                  <a:moveTo>
                    <a:pt x="0" y="82285"/>
                  </a:moveTo>
                  <a:lnTo>
                    <a:pt x="5106" y="61669"/>
                  </a:lnTo>
                  <a:lnTo>
                    <a:pt x="10315" y="41082"/>
                  </a:lnTo>
                  <a:lnTo>
                    <a:pt x="14429" y="25173"/>
                  </a:lnTo>
                  <a:lnTo>
                    <a:pt x="15630" y="20525"/>
                  </a:lnTo>
                  <a:lnTo>
                    <a:pt x="19496" y="33510"/>
                  </a:lnTo>
                  <a:lnTo>
                    <a:pt x="26088" y="44366"/>
                  </a:lnTo>
                  <a:lnTo>
                    <a:pt x="21055" y="0"/>
                  </a:lnTo>
                  <a:lnTo>
                    <a:pt x="13930" y="304"/>
                  </a:lnTo>
                  <a:lnTo>
                    <a:pt x="12900" y="22657"/>
                  </a:lnTo>
                  <a:lnTo>
                    <a:pt x="6302" y="11805"/>
                  </a:lnTo>
                  <a:lnTo>
                    <a:pt x="0" y="8228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0" name="object 78"/>
            <p:cNvSpPr/>
            <p:nvPr/>
          </p:nvSpPr>
          <p:spPr>
            <a:xfrm>
              <a:off x="1522418" y="5134002"/>
              <a:ext cx="94660" cy="754192"/>
            </a:xfrm>
            <a:custGeom>
              <a:avLst/>
              <a:gdLst/>
              <a:ahLst/>
              <a:cxnLst/>
              <a:rect l="l" t="t" r="r" b="b"/>
              <a:pathLst>
                <a:path w="94660" h="754192">
                  <a:moveTo>
                    <a:pt x="3238" y="653217"/>
                  </a:moveTo>
                  <a:lnTo>
                    <a:pt x="8293" y="665068"/>
                  </a:lnTo>
                  <a:lnTo>
                    <a:pt x="15054" y="676516"/>
                  </a:lnTo>
                  <a:lnTo>
                    <a:pt x="22513" y="687485"/>
                  </a:lnTo>
                  <a:lnTo>
                    <a:pt x="29663" y="697898"/>
                  </a:lnTo>
                  <a:lnTo>
                    <a:pt x="31400" y="700589"/>
                  </a:lnTo>
                  <a:lnTo>
                    <a:pt x="36567" y="709934"/>
                  </a:lnTo>
                  <a:lnTo>
                    <a:pt x="43054" y="722422"/>
                  </a:lnTo>
                  <a:lnTo>
                    <a:pt x="50551" y="735552"/>
                  </a:lnTo>
                  <a:lnTo>
                    <a:pt x="58746" y="746824"/>
                  </a:lnTo>
                  <a:lnTo>
                    <a:pt x="67329" y="753738"/>
                  </a:lnTo>
                  <a:lnTo>
                    <a:pt x="68472" y="754192"/>
                  </a:lnTo>
                  <a:lnTo>
                    <a:pt x="73640" y="731446"/>
                  </a:lnTo>
                  <a:lnTo>
                    <a:pt x="78479" y="733113"/>
                  </a:lnTo>
                  <a:lnTo>
                    <a:pt x="83470" y="739095"/>
                  </a:lnTo>
                  <a:lnTo>
                    <a:pt x="84766" y="735271"/>
                  </a:lnTo>
                  <a:lnTo>
                    <a:pt x="81629" y="734189"/>
                  </a:lnTo>
                  <a:lnTo>
                    <a:pt x="79911" y="733602"/>
                  </a:lnTo>
                  <a:lnTo>
                    <a:pt x="79609" y="733137"/>
                  </a:lnTo>
                  <a:lnTo>
                    <a:pt x="72714" y="722467"/>
                  </a:lnTo>
                  <a:lnTo>
                    <a:pt x="65845" y="711778"/>
                  </a:lnTo>
                  <a:lnTo>
                    <a:pt x="59000" y="701080"/>
                  </a:lnTo>
                  <a:lnTo>
                    <a:pt x="52343" y="690642"/>
                  </a:lnTo>
                  <a:lnTo>
                    <a:pt x="44885" y="679108"/>
                  </a:lnTo>
                  <a:lnTo>
                    <a:pt x="37986" y="668179"/>
                  </a:lnTo>
                  <a:lnTo>
                    <a:pt x="32018" y="657340"/>
                  </a:lnTo>
                  <a:lnTo>
                    <a:pt x="27356" y="646076"/>
                  </a:lnTo>
                  <a:lnTo>
                    <a:pt x="24375" y="633869"/>
                  </a:lnTo>
                  <a:lnTo>
                    <a:pt x="23437" y="621125"/>
                  </a:lnTo>
                  <a:lnTo>
                    <a:pt x="23688" y="608443"/>
                  </a:lnTo>
                  <a:lnTo>
                    <a:pt x="24249" y="595753"/>
                  </a:lnTo>
                  <a:lnTo>
                    <a:pt x="25067" y="583062"/>
                  </a:lnTo>
                  <a:lnTo>
                    <a:pt x="26089" y="570380"/>
                  </a:lnTo>
                  <a:lnTo>
                    <a:pt x="27262" y="557714"/>
                  </a:lnTo>
                  <a:lnTo>
                    <a:pt x="28533" y="545072"/>
                  </a:lnTo>
                  <a:lnTo>
                    <a:pt x="29635" y="534497"/>
                  </a:lnTo>
                  <a:lnTo>
                    <a:pt x="31009" y="524570"/>
                  </a:lnTo>
                  <a:lnTo>
                    <a:pt x="33114" y="513244"/>
                  </a:lnTo>
                  <a:lnTo>
                    <a:pt x="35789" y="500857"/>
                  </a:lnTo>
                  <a:lnTo>
                    <a:pt x="38875" y="487748"/>
                  </a:lnTo>
                  <a:lnTo>
                    <a:pt x="42212" y="474257"/>
                  </a:lnTo>
                  <a:lnTo>
                    <a:pt x="45640" y="460723"/>
                  </a:lnTo>
                  <a:lnTo>
                    <a:pt x="48998" y="447485"/>
                  </a:lnTo>
                  <a:lnTo>
                    <a:pt x="52126" y="434882"/>
                  </a:lnTo>
                  <a:lnTo>
                    <a:pt x="54400" y="425295"/>
                  </a:lnTo>
                  <a:lnTo>
                    <a:pt x="57243" y="412919"/>
                  </a:lnTo>
                  <a:lnTo>
                    <a:pt x="60086" y="400543"/>
                  </a:lnTo>
                  <a:lnTo>
                    <a:pt x="62931" y="388167"/>
                  </a:lnTo>
                  <a:lnTo>
                    <a:pt x="65775" y="375791"/>
                  </a:lnTo>
                  <a:lnTo>
                    <a:pt x="68620" y="363415"/>
                  </a:lnTo>
                  <a:lnTo>
                    <a:pt x="71464" y="351038"/>
                  </a:lnTo>
                  <a:lnTo>
                    <a:pt x="74309" y="338661"/>
                  </a:lnTo>
                  <a:lnTo>
                    <a:pt x="77153" y="326283"/>
                  </a:lnTo>
                  <a:lnTo>
                    <a:pt x="79997" y="313905"/>
                  </a:lnTo>
                  <a:lnTo>
                    <a:pt x="82840" y="301527"/>
                  </a:lnTo>
                  <a:lnTo>
                    <a:pt x="85683" y="289147"/>
                  </a:lnTo>
                  <a:lnTo>
                    <a:pt x="88524" y="276767"/>
                  </a:lnTo>
                  <a:lnTo>
                    <a:pt x="91364" y="264386"/>
                  </a:lnTo>
                  <a:lnTo>
                    <a:pt x="93609" y="251675"/>
                  </a:lnTo>
                  <a:lnTo>
                    <a:pt x="94603" y="239240"/>
                  </a:lnTo>
                  <a:lnTo>
                    <a:pt x="94660" y="226743"/>
                  </a:lnTo>
                  <a:lnTo>
                    <a:pt x="94010" y="214201"/>
                  </a:lnTo>
                  <a:lnTo>
                    <a:pt x="92884" y="201632"/>
                  </a:lnTo>
                  <a:lnTo>
                    <a:pt x="91513" y="189053"/>
                  </a:lnTo>
                  <a:lnTo>
                    <a:pt x="90128" y="176483"/>
                  </a:lnTo>
                  <a:lnTo>
                    <a:pt x="89096" y="165630"/>
                  </a:lnTo>
                  <a:lnTo>
                    <a:pt x="88046" y="152967"/>
                  </a:lnTo>
                  <a:lnTo>
                    <a:pt x="86992" y="140309"/>
                  </a:lnTo>
                  <a:lnTo>
                    <a:pt x="85935" y="127654"/>
                  </a:lnTo>
                  <a:lnTo>
                    <a:pt x="84875" y="115002"/>
                  </a:lnTo>
                  <a:lnTo>
                    <a:pt x="83953" y="104035"/>
                  </a:lnTo>
                  <a:lnTo>
                    <a:pt x="80738" y="93114"/>
                  </a:lnTo>
                  <a:lnTo>
                    <a:pt x="74075" y="81363"/>
                  </a:lnTo>
                  <a:lnTo>
                    <a:pt x="65888" y="69706"/>
                  </a:lnTo>
                  <a:lnTo>
                    <a:pt x="58102" y="59067"/>
                  </a:lnTo>
                  <a:lnTo>
                    <a:pt x="54311" y="53375"/>
                  </a:lnTo>
                  <a:lnTo>
                    <a:pt x="47724" y="42524"/>
                  </a:lnTo>
                  <a:lnTo>
                    <a:pt x="41132" y="31674"/>
                  </a:lnTo>
                  <a:lnTo>
                    <a:pt x="34538" y="20820"/>
                  </a:lnTo>
                  <a:lnTo>
                    <a:pt x="27943" y="9959"/>
                  </a:lnTo>
                  <a:lnTo>
                    <a:pt x="25660" y="6195"/>
                  </a:lnTo>
                  <a:lnTo>
                    <a:pt x="16223" y="0"/>
                  </a:lnTo>
                  <a:lnTo>
                    <a:pt x="6147" y="3316"/>
                  </a:lnTo>
                  <a:lnTo>
                    <a:pt x="4298" y="7160"/>
                  </a:lnTo>
                  <a:lnTo>
                    <a:pt x="4705" y="16177"/>
                  </a:lnTo>
                  <a:lnTo>
                    <a:pt x="11817" y="15834"/>
                  </a:lnTo>
                  <a:lnTo>
                    <a:pt x="18929" y="15529"/>
                  </a:lnTo>
                  <a:lnTo>
                    <a:pt x="26054" y="15224"/>
                  </a:lnTo>
                  <a:lnTo>
                    <a:pt x="31087" y="59590"/>
                  </a:lnTo>
                  <a:lnTo>
                    <a:pt x="37242" y="69745"/>
                  </a:lnTo>
                  <a:lnTo>
                    <a:pt x="44708" y="81382"/>
                  </a:lnTo>
                  <a:lnTo>
                    <a:pt x="52338" y="93276"/>
                  </a:lnTo>
                  <a:lnTo>
                    <a:pt x="58523" y="104626"/>
                  </a:lnTo>
                  <a:lnTo>
                    <a:pt x="61654" y="114630"/>
                  </a:lnTo>
                  <a:lnTo>
                    <a:pt x="62772" y="127898"/>
                  </a:lnTo>
                  <a:lnTo>
                    <a:pt x="63828" y="140556"/>
                  </a:lnTo>
                  <a:lnTo>
                    <a:pt x="64883" y="153210"/>
                  </a:lnTo>
                  <a:lnTo>
                    <a:pt x="65937" y="165863"/>
                  </a:lnTo>
                  <a:lnTo>
                    <a:pt x="66990" y="178517"/>
                  </a:lnTo>
                  <a:lnTo>
                    <a:pt x="68041" y="191174"/>
                  </a:lnTo>
                  <a:lnTo>
                    <a:pt x="68103" y="191919"/>
                  </a:lnTo>
                  <a:lnTo>
                    <a:pt x="69162" y="204582"/>
                  </a:lnTo>
                  <a:lnTo>
                    <a:pt x="70207" y="217236"/>
                  </a:lnTo>
                  <a:lnTo>
                    <a:pt x="71249" y="229889"/>
                  </a:lnTo>
                  <a:lnTo>
                    <a:pt x="71278" y="230248"/>
                  </a:lnTo>
                  <a:lnTo>
                    <a:pt x="71458" y="239840"/>
                  </a:lnTo>
                  <a:lnTo>
                    <a:pt x="72061" y="244714"/>
                  </a:lnTo>
                  <a:lnTo>
                    <a:pt x="72980" y="241691"/>
                  </a:lnTo>
                  <a:lnTo>
                    <a:pt x="69778" y="255628"/>
                  </a:lnTo>
                  <a:lnTo>
                    <a:pt x="66575" y="269565"/>
                  </a:lnTo>
                  <a:lnTo>
                    <a:pt x="63373" y="283503"/>
                  </a:lnTo>
                  <a:lnTo>
                    <a:pt x="60171" y="297441"/>
                  </a:lnTo>
                  <a:lnTo>
                    <a:pt x="56969" y="311380"/>
                  </a:lnTo>
                  <a:lnTo>
                    <a:pt x="53767" y="325318"/>
                  </a:lnTo>
                  <a:lnTo>
                    <a:pt x="50564" y="339257"/>
                  </a:lnTo>
                  <a:lnTo>
                    <a:pt x="47362" y="353196"/>
                  </a:lnTo>
                  <a:lnTo>
                    <a:pt x="44160" y="367135"/>
                  </a:lnTo>
                  <a:lnTo>
                    <a:pt x="40959" y="381074"/>
                  </a:lnTo>
                  <a:lnTo>
                    <a:pt x="37757" y="395013"/>
                  </a:lnTo>
                  <a:lnTo>
                    <a:pt x="34555" y="408952"/>
                  </a:lnTo>
                  <a:lnTo>
                    <a:pt x="31354" y="422891"/>
                  </a:lnTo>
                  <a:lnTo>
                    <a:pt x="28152" y="436830"/>
                  </a:lnTo>
                  <a:lnTo>
                    <a:pt x="24951" y="450769"/>
                  </a:lnTo>
                  <a:lnTo>
                    <a:pt x="21750" y="464708"/>
                  </a:lnTo>
                  <a:lnTo>
                    <a:pt x="18549" y="478647"/>
                  </a:lnTo>
                  <a:lnTo>
                    <a:pt x="15348" y="492586"/>
                  </a:lnTo>
                  <a:lnTo>
                    <a:pt x="12147" y="506524"/>
                  </a:lnTo>
                  <a:lnTo>
                    <a:pt x="8947" y="520462"/>
                  </a:lnTo>
                  <a:lnTo>
                    <a:pt x="4347" y="545120"/>
                  </a:lnTo>
                  <a:lnTo>
                    <a:pt x="1489" y="570567"/>
                  </a:lnTo>
                  <a:lnTo>
                    <a:pt x="646" y="583429"/>
                  </a:lnTo>
                  <a:lnTo>
                    <a:pt x="158" y="596299"/>
                  </a:lnTo>
                  <a:lnTo>
                    <a:pt x="0" y="609114"/>
                  </a:lnTo>
                  <a:lnTo>
                    <a:pt x="143" y="621811"/>
                  </a:lnTo>
                  <a:lnTo>
                    <a:pt x="561" y="634327"/>
                  </a:lnTo>
                  <a:lnTo>
                    <a:pt x="895" y="641038"/>
                  </a:lnTo>
                  <a:lnTo>
                    <a:pt x="3238" y="65321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1" name="object 79"/>
            <p:cNvSpPr/>
            <p:nvPr/>
          </p:nvSpPr>
          <p:spPr>
            <a:xfrm>
              <a:off x="1451861" y="5289943"/>
              <a:ext cx="656745" cy="660158"/>
            </a:xfrm>
            <a:custGeom>
              <a:avLst/>
              <a:gdLst/>
              <a:ahLst/>
              <a:cxnLst/>
              <a:rect l="l" t="t" r="r" b="b"/>
              <a:pathLst>
                <a:path w="656745" h="660158">
                  <a:moveTo>
                    <a:pt x="201069" y="647413"/>
                  </a:moveTo>
                  <a:lnTo>
                    <a:pt x="223375" y="649981"/>
                  </a:lnTo>
                  <a:lnTo>
                    <a:pt x="245222" y="652215"/>
                  </a:lnTo>
                  <a:lnTo>
                    <a:pt x="266549" y="654133"/>
                  </a:lnTo>
                  <a:lnTo>
                    <a:pt x="287294" y="655751"/>
                  </a:lnTo>
                  <a:lnTo>
                    <a:pt x="307398" y="657088"/>
                  </a:lnTo>
                  <a:lnTo>
                    <a:pt x="326800" y="658161"/>
                  </a:lnTo>
                  <a:lnTo>
                    <a:pt x="345437" y="658986"/>
                  </a:lnTo>
                  <a:lnTo>
                    <a:pt x="363249" y="659581"/>
                  </a:lnTo>
                  <a:lnTo>
                    <a:pt x="380176" y="659963"/>
                  </a:lnTo>
                  <a:lnTo>
                    <a:pt x="396156" y="660150"/>
                  </a:lnTo>
                  <a:lnTo>
                    <a:pt x="411129" y="660158"/>
                  </a:lnTo>
                  <a:lnTo>
                    <a:pt x="425033" y="660006"/>
                  </a:lnTo>
                  <a:lnTo>
                    <a:pt x="449391" y="659287"/>
                  </a:lnTo>
                  <a:lnTo>
                    <a:pt x="468743" y="658131"/>
                  </a:lnTo>
                  <a:lnTo>
                    <a:pt x="491655" y="655154"/>
                  </a:lnTo>
                  <a:lnTo>
                    <a:pt x="516486" y="649958"/>
                  </a:lnTo>
                  <a:lnTo>
                    <a:pt x="531323" y="646517"/>
                  </a:lnTo>
                  <a:lnTo>
                    <a:pt x="547148" y="642671"/>
                  </a:lnTo>
                  <a:lnTo>
                    <a:pt x="563491" y="638537"/>
                  </a:lnTo>
                  <a:lnTo>
                    <a:pt x="579881" y="634232"/>
                  </a:lnTo>
                  <a:lnTo>
                    <a:pt x="595848" y="629873"/>
                  </a:lnTo>
                  <a:lnTo>
                    <a:pt x="610923" y="625578"/>
                  </a:lnTo>
                  <a:lnTo>
                    <a:pt x="636512" y="617646"/>
                  </a:lnTo>
                  <a:lnTo>
                    <a:pt x="652886" y="611373"/>
                  </a:lnTo>
                  <a:lnTo>
                    <a:pt x="656745" y="608759"/>
                  </a:lnTo>
                  <a:lnTo>
                    <a:pt x="654997" y="607359"/>
                  </a:lnTo>
                  <a:lnTo>
                    <a:pt x="648087" y="606653"/>
                  </a:lnTo>
                  <a:lnTo>
                    <a:pt x="636515" y="606515"/>
                  </a:lnTo>
                  <a:lnTo>
                    <a:pt x="620782" y="606820"/>
                  </a:lnTo>
                  <a:lnTo>
                    <a:pt x="601389" y="607441"/>
                  </a:lnTo>
                  <a:lnTo>
                    <a:pt x="578837" y="608253"/>
                  </a:lnTo>
                  <a:lnTo>
                    <a:pt x="553626" y="609130"/>
                  </a:lnTo>
                  <a:lnTo>
                    <a:pt x="526256" y="609947"/>
                  </a:lnTo>
                  <a:lnTo>
                    <a:pt x="497230" y="610576"/>
                  </a:lnTo>
                  <a:lnTo>
                    <a:pt x="467046" y="610893"/>
                  </a:lnTo>
                  <a:lnTo>
                    <a:pt x="436207" y="610772"/>
                  </a:lnTo>
                  <a:lnTo>
                    <a:pt x="405213" y="610086"/>
                  </a:lnTo>
                  <a:lnTo>
                    <a:pt x="374563" y="608711"/>
                  </a:lnTo>
                  <a:lnTo>
                    <a:pt x="344760" y="606520"/>
                  </a:lnTo>
                  <a:lnTo>
                    <a:pt x="316304" y="603387"/>
                  </a:lnTo>
                  <a:lnTo>
                    <a:pt x="289695" y="599187"/>
                  </a:lnTo>
                  <a:lnTo>
                    <a:pt x="265435" y="593793"/>
                  </a:lnTo>
                  <a:lnTo>
                    <a:pt x="244023" y="587080"/>
                  </a:lnTo>
                  <a:lnTo>
                    <a:pt x="225961" y="578923"/>
                  </a:lnTo>
                  <a:lnTo>
                    <a:pt x="211749" y="569194"/>
                  </a:lnTo>
                  <a:lnTo>
                    <a:pt x="197182" y="550132"/>
                  </a:lnTo>
                  <a:lnTo>
                    <a:pt x="192111" y="538081"/>
                  </a:lnTo>
                  <a:lnTo>
                    <a:pt x="188400" y="524552"/>
                  </a:lnTo>
                  <a:lnTo>
                    <a:pt x="185963" y="509700"/>
                  </a:lnTo>
                  <a:lnTo>
                    <a:pt x="184713" y="493675"/>
                  </a:lnTo>
                  <a:lnTo>
                    <a:pt x="184564" y="476632"/>
                  </a:lnTo>
                  <a:lnTo>
                    <a:pt x="185430" y="458722"/>
                  </a:lnTo>
                  <a:lnTo>
                    <a:pt x="187224" y="440098"/>
                  </a:lnTo>
                  <a:lnTo>
                    <a:pt x="189861" y="420914"/>
                  </a:lnTo>
                  <a:lnTo>
                    <a:pt x="193254" y="401320"/>
                  </a:lnTo>
                  <a:lnTo>
                    <a:pt x="197316" y="381471"/>
                  </a:lnTo>
                  <a:lnTo>
                    <a:pt x="201961" y="361518"/>
                  </a:lnTo>
                  <a:lnTo>
                    <a:pt x="207104" y="341615"/>
                  </a:lnTo>
                  <a:lnTo>
                    <a:pt x="212657" y="321913"/>
                  </a:lnTo>
                  <a:lnTo>
                    <a:pt x="218534" y="302566"/>
                  </a:lnTo>
                  <a:lnTo>
                    <a:pt x="224650" y="283726"/>
                  </a:lnTo>
                  <a:lnTo>
                    <a:pt x="230918" y="265546"/>
                  </a:lnTo>
                  <a:lnTo>
                    <a:pt x="237251" y="248178"/>
                  </a:lnTo>
                  <a:lnTo>
                    <a:pt x="243563" y="231774"/>
                  </a:lnTo>
                  <a:lnTo>
                    <a:pt x="120894" y="0"/>
                  </a:lnTo>
                  <a:lnTo>
                    <a:pt x="111998" y="29820"/>
                  </a:lnTo>
                  <a:lnTo>
                    <a:pt x="103003" y="60623"/>
                  </a:lnTo>
                  <a:lnTo>
                    <a:pt x="93977" y="92176"/>
                  </a:lnTo>
                  <a:lnTo>
                    <a:pt x="84986" y="124250"/>
                  </a:lnTo>
                  <a:lnTo>
                    <a:pt x="76098" y="156614"/>
                  </a:lnTo>
                  <a:lnTo>
                    <a:pt x="67379" y="189037"/>
                  </a:lnTo>
                  <a:lnTo>
                    <a:pt x="58897" y="221289"/>
                  </a:lnTo>
                  <a:lnTo>
                    <a:pt x="50719" y="253139"/>
                  </a:lnTo>
                  <a:lnTo>
                    <a:pt x="42911" y="284357"/>
                  </a:lnTo>
                  <a:lnTo>
                    <a:pt x="35542" y="314712"/>
                  </a:lnTo>
                  <a:lnTo>
                    <a:pt x="28677" y="343974"/>
                  </a:lnTo>
                  <a:lnTo>
                    <a:pt x="22385" y="371911"/>
                  </a:lnTo>
                  <a:lnTo>
                    <a:pt x="16733" y="398295"/>
                  </a:lnTo>
                  <a:lnTo>
                    <a:pt x="11786" y="422893"/>
                  </a:lnTo>
                  <a:lnTo>
                    <a:pt x="7613" y="445476"/>
                  </a:lnTo>
                  <a:lnTo>
                    <a:pt x="1857" y="483672"/>
                  </a:lnTo>
                  <a:lnTo>
                    <a:pt x="0" y="511040"/>
                  </a:lnTo>
                  <a:lnTo>
                    <a:pt x="701" y="520086"/>
                  </a:lnTo>
                  <a:lnTo>
                    <a:pt x="6431" y="547089"/>
                  </a:lnTo>
                  <a:lnTo>
                    <a:pt x="14281" y="569786"/>
                  </a:lnTo>
                  <a:lnTo>
                    <a:pt x="25358" y="588667"/>
                  </a:lnTo>
                  <a:lnTo>
                    <a:pt x="40771" y="604223"/>
                  </a:lnTo>
                  <a:lnTo>
                    <a:pt x="61629" y="616945"/>
                  </a:lnTo>
                  <a:lnTo>
                    <a:pt x="89041" y="627324"/>
                  </a:lnTo>
                  <a:lnTo>
                    <a:pt x="124114" y="635851"/>
                  </a:lnTo>
                  <a:lnTo>
                    <a:pt x="155323" y="641207"/>
                  </a:lnTo>
                  <a:lnTo>
                    <a:pt x="178365" y="644494"/>
                  </a:lnTo>
                  <a:lnTo>
                    <a:pt x="201069" y="647413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2" name="object 80"/>
            <p:cNvSpPr/>
            <p:nvPr/>
          </p:nvSpPr>
          <p:spPr>
            <a:xfrm>
              <a:off x="2080345" y="5904242"/>
              <a:ext cx="21707" cy="4089"/>
            </a:xfrm>
            <a:custGeom>
              <a:avLst/>
              <a:gdLst/>
              <a:ahLst/>
              <a:cxnLst/>
              <a:rect l="l" t="t" r="r" b="b"/>
              <a:pathLst>
                <a:path w="21707" h="4089">
                  <a:moveTo>
                    <a:pt x="12694" y="3700"/>
                  </a:moveTo>
                  <a:lnTo>
                    <a:pt x="21707" y="4089"/>
                  </a:lnTo>
                  <a:lnTo>
                    <a:pt x="20268" y="3804"/>
                  </a:lnTo>
                  <a:lnTo>
                    <a:pt x="15251" y="2499"/>
                  </a:lnTo>
                  <a:lnTo>
                    <a:pt x="10857" y="0"/>
                  </a:lnTo>
                  <a:lnTo>
                    <a:pt x="0" y="3704"/>
                  </a:lnTo>
                  <a:lnTo>
                    <a:pt x="12694" y="370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3" name="object 81"/>
            <p:cNvSpPr/>
            <p:nvPr/>
          </p:nvSpPr>
          <p:spPr>
            <a:xfrm>
              <a:off x="1440518" y="5278880"/>
              <a:ext cx="682025" cy="684549"/>
            </a:xfrm>
            <a:custGeom>
              <a:avLst/>
              <a:gdLst/>
              <a:ahLst/>
              <a:cxnLst/>
              <a:rect l="l" t="t" r="r" b="b"/>
              <a:pathLst>
                <a:path w="682025" h="684549">
                  <a:moveTo>
                    <a:pt x="7131" y="565140"/>
                  </a:moveTo>
                  <a:lnTo>
                    <a:pt x="16957" y="588885"/>
                  </a:lnTo>
                  <a:lnTo>
                    <a:pt x="30997" y="610185"/>
                  </a:lnTo>
                  <a:lnTo>
                    <a:pt x="53066" y="630608"/>
                  </a:lnTo>
                  <a:lnTo>
                    <a:pt x="75923" y="642524"/>
                  </a:lnTo>
                  <a:lnTo>
                    <a:pt x="100703" y="650740"/>
                  </a:lnTo>
                  <a:lnTo>
                    <a:pt x="120349" y="655471"/>
                  </a:lnTo>
                  <a:lnTo>
                    <a:pt x="145244" y="660460"/>
                  </a:lnTo>
                  <a:lnTo>
                    <a:pt x="170300" y="664705"/>
                  </a:lnTo>
                  <a:lnTo>
                    <a:pt x="195479" y="668307"/>
                  </a:lnTo>
                  <a:lnTo>
                    <a:pt x="220742" y="671367"/>
                  </a:lnTo>
                  <a:lnTo>
                    <a:pt x="246053" y="673986"/>
                  </a:lnTo>
                  <a:lnTo>
                    <a:pt x="271373" y="676264"/>
                  </a:lnTo>
                  <a:lnTo>
                    <a:pt x="293564" y="678063"/>
                  </a:lnTo>
                  <a:lnTo>
                    <a:pt x="318337" y="679993"/>
                  </a:lnTo>
                  <a:lnTo>
                    <a:pt x="343506" y="681803"/>
                  </a:lnTo>
                  <a:lnTo>
                    <a:pt x="368946" y="683296"/>
                  </a:lnTo>
                  <a:lnTo>
                    <a:pt x="394528" y="684277"/>
                  </a:lnTo>
                  <a:lnTo>
                    <a:pt x="420127" y="684549"/>
                  </a:lnTo>
                  <a:lnTo>
                    <a:pt x="432893" y="684358"/>
                  </a:lnTo>
                  <a:lnTo>
                    <a:pt x="458279" y="683198"/>
                  </a:lnTo>
                  <a:lnTo>
                    <a:pt x="483366" y="680839"/>
                  </a:lnTo>
                  <a:lnTo>
                    <a:pt x="505552" y="677532"/>
                  </a:lnTo>
                  <a:lnTo>
                    <a:pt x="530440" y="672527"/>
                  </a:lnTo>
                  <a:lnTo>
                    <a:pt x="555187" y="666680"/>
                  </a:lnTo>
                  <a:lnTo>
                    <a:pt x="579805" y="660307"/>
                  </a:lnTo>
                  <a:lnTo>
                    <a:pt x="599278" y="655079"/>
                  </a:lnTo>
                  <a:lnTo>
                    <a:pt x="611245" y="652034"/>
                  </a:lnTo>
                  <a:lnTo>
                    <a:pt x="604856" y="630282"/>
                  </a:lnTo>
                  <a:lnTo>
                    <a:pt x="614455" y="629942"/>
                  </a:lnTo>
                  <a:lnTo>
                    <a:pt x="627122" y="629455"/>
                  </a:lnTo>
                  <a:lnTo>
                    <a:pt x="639826" y="629066"/>
                  </a:lnTo>
                  <a:lnTo>
                    <a:pt x="649529" y="621355"/>
                  </a:lnTo>
                  <a:lnTo>
                    <a:pt x="654228" y="615528"/>
                  </a:lnTo>
                  <a:lnTo>
                    <a:pt x="660099" y="611527"/>
                  </a:lnTo>
                  <a:lnTo>
                    <a:pt x="663118" y="629592"/>
                  </a:lnTo>
                  <a:lnTo>
                    <a:pt x="671757" y="631483"/>
                  </a:lnTo>
                  <a:lnTo>
                    <a:pt x="672062" y="631302"/>
                  </a:lnTo>
                  <a:lnTo>
                    <a:pt x="680362" y="624682"/>
                  </a:lnTo>
                  <a:lnTo>
                    <a:pt x="682025" y="619255"/>
                  </a:lnTo>
                  <a:lnTo>
                    <a:pt x="678574" y="614923"/>
                  </a:lnTo>
                  <a:lnTo>
                    <a:pt x="671537" y="611587"/>
                  </a:lnTo>
                  <a:lnTo>
                    <a:pt x="662438" y="609147"/>
                  </a:lnTo>
                  <a:lnTo>
                    <a:pt x="656682" y="613576"/>
                  </a:lnTo>
                  <a:lnTo>
                    <a:pt x="652530" y="614806"/>
                  </a:lnTo>
                  <a:lnTo>
                    <a:pt x="648808" y="616190"/>
                  </a:lnTo>
                  <a:lnTo>
                    <a:pt x="636841" y="620360"/>
                  </a:lnTo>
                  <a:lnTo>
                    <a:pt x="624691" y="624105"/>
                  </a:lnTo>
                  <a:lnTo>
                    <a:pt x="612443" y="627574"/>
                  </a:lnTo>
                  <a:lnTo>
                    <a:pt x="602144" y="630379"/>
                  </a:lnTo>
                  <a:lnTo>
                    <a:pt x="600178" y="630915"/>
                  </a:lnTo>
                  <a:lnTo>
                    <a:pt x="570044" y="638863"/>
                  </a:lnTo>
                  <a:lnTo>
                    <a:pt x="545180" y="644673"/>
                  </a:lnTo>
                  <a:lnTo>
                    <a:pt x="520489" y="649625"/>
                  </a:lnTo>
                  <a:lnTo>
                    <a:pt x="495785" y="653657"/>
                  </a:lnTo>
                  <a:lnTo>
                    <a:pt x="470885" y="656708"/>
                  </a:lnTo>
                  <a:lnTo>
                    <a:pt x="445604" y="658718"/>
                  </a:lnTo>
                  <a:lnTo>
                    <a:pt x="419757" y="659625"/>
                  </a:lnTo>
                  <a:lnTo>
                    <a:pt x="412550" y="659674"/>
                  </a:lnTo>
                  <a:lnTo>
                    <a:pt x="397095" y="659651"/>
                  </a:lnTo>
                  <a:lnTo>
                    <a:pt x="365777" y="659373"/>
                  </a:lnTo>
                  <a:lnTo>
                    <a:pt x="334042" y="658665"/>
                  </a:lnTo>
                  <a:lnTo>
                    <a:pt x="302046" y="657388"/>
                  </a:lnTo>
                  <a:lnTo>
                    <a:pt x="269941" y="655404"/>
                  </a:lnTo>
                  <a:lnTo>
                    <a:pt x="237884" y="652572"/>
                  </a:lnTo>
                  <a:lnTo>
                    <a:pt x="206027" y="648754"/>
                  </a:lnTo>
                  <a:lnTo>
                    <a:pt x="174526" y="643808"/>
                  </a:lnTo>
                  <a:lnTo>
                    <a:pt x="143534" y="637597"/>
                  </a:lnTo>
                  <a:lnTo>
                    <a:pt x="113206" y="629980"/>
                  </a:lnTo>
                  <a:lnTo>
                    <a:pt x="84600" y="620405"/>
                  </a:lnTo>
                  <a:lnTo>
                    <a:pt x="61662" y="606189"/>
                  </a:lnTo>
                  <a:lnTo>
                    <a:pt x="44477" y="587572"/>
                  </a:lnTo>
                  <a:lnTo>
                    <a:pt x="32685" y="565392"/>
                  </a:lnTo>
                  <a:lnTo>
                    <a:pt x="25923" y="540485"/>
                  </a:lnTo>
                  <a:lnTo>
                    <a:pt x="23833" y="513689"/>
                  </a:lnTo>
                  <a:lnTo>
                    <a:pt x="24425" y="499844"/>
                  </a:lnTo>
                  <a:lnTo>
                    <a:pt x="28309" y="468060"/>
                  </a:lnTo>
                  <a:lnTo>
                    <a:pt x="31897" y="443909"/>
                  </a:lnTo>
                  <a:lnTo>
                    <a:pt x="35923" y="419763"/>
                  </a:lnTo>
                  <a:lnTo>
                    <a:pt x="40357" y="395627"/>
                  </a:lnTo>
                  <a:lnTo>
                    <a:pt x="45170" y="371506"/>
                  </a:lnTo>
                  <a:lnTo>
                    <a:pt x="50333" y="347407"/>
                  </a:lnTo>
                  <a:lnTo>
                    <a:pt x="55818" y="323334"/>
                  </a:lnTo>
                  <a:lnTo>
                    <a:pt x="61595" y="299291"/>
                  </a:lnTo>
                  <a:lnTo>
                    <a:pt x="67635" y="275286"/>
                  </a:lnTo>
                  <a:lnTo>
                    <a:pt x="73908" y="251322"/>
                  </a:lnTo>
                  <a:lnTo>
                    <a:pt x="80386" y="227405"/>
                  </a:lnTo>
                  <a:lnTo>
                    <a:pt x="87040" y="203540"/>
                  </a:lnTo>
                  <a:lnTo>
                    <a:pt x="93841" y="179733"/>
                  </a:lnTo>
                  <a:lnTo>
                    <a:pt x="100759" y="155988"/>
                  </a:lnTo>
                  <a:lnTo>
                    <a:pt x="107766" y="132311"/>
                  </a:lnTo>
                  <a:lnTo>
                    <a:pt x="114832" y="108707"/>
                  </a:lnTo>
                  <a:lnTo>
                    <a:pt x="121928" y="85182"/>
                  </a:lnTo>
                  <a:lnTo>
                    <a:pt x="129025" y="61740"/>
                  </a:lnTo>
                  <a:lnTo>
                    <a:pt x="136095" y="38386"/>
                  </a:lnTo>
                  <a:lnTo>
                    <a:pt x="143107" y="15127"/>
                  </a:lnTo>
                  <a:lnTo>
                    <a:pt x="141830" y="5314"/>
                  </a:lnTo>
                  <a:lnTo>
                    <a:pt x="134386" y="0"/>
                  </a:lnTo>
                  <a:lnTo>
                    <a:pt x="121352" y="7063"/>
                  </a:lnTo>
                  <a:lnTo>
                    <a:pt x="117160" y="21077"/>
                  </a:lnTo>
                  <a:lnTo>
                    <a:pt x="113002" y="35101"/>
                  </a:lnTo>
                  <a:lnTo>
                    <a:pt x="108876" y="49136"/>
                  </a:lnTo>
                  <a:lnTo>
                    <a:pt x="104783" y="63180"/>
                  </a:lnTo>
                  <a:lnTo>
                    <a:pt x="100724" y="77234"/>
                  </a:lnTo>
                  <a:lnTo>
                    <a:pt x="96698" y="91298"/>
                  </a:lnTo>
                  <a:lnTo>
                    <a:pt x="92705" y="105372"/>
                  </a:lnTo>
                  <a:lnTo>
                    <a:pt x="88747" y="119456"/>
                  </a:lnTo>
                  <a:lnTo>
                    <a:pt x="84822" y="133549"/>
                  </a:lnTo>
                  <a:lnTo>
                    <a:pt x="80931" y="147652"/>
                  </a:lnTo>
                  <a:lnTo>
                    <a:pt x="77074" y="161764"/>
                  </a:lnTo>
                  <a:lnTo>
                    <a:pt x="73252" y="175885"/>
                  </a:lnTo>
                  <a:lnTo>
                    <a:pt x="69464" y="190017"/>
                  </a:lnTo>
                  <a:lnTo>
                    <a:pt x="65710" y="204157"/>
                  </a:lnTo>
                  <a:lnTo>
                    <a:pt x="61991" y="218307"/>
                  </a:lnTo>
                  <a:lnTo>
                    <a:pt x="58307" y="232466"/>
                  </a:lnTo>
                  <a:lnTo>
                    <a:pt x="54658" y="246634"/>
                  </a:lnTo>
                  <a:lnTo>
                    <a:pt x="51043" y="260811"/>
                  </a:lnTo>
                  <a:lnTo>
                    <a:pt x="47464" y="274998"/>
                  </a:lnTo>
                  <a:lnTo>
                    <a:pt x="43920" y="289193"/>
                  </a:lnTo>
                  <a:lnTo>
                    <a:pt x="40871" y="301469"/>
                  </a:lnTo>
                  <a:lnTo>
                    <a:pt x="37814" y="313770"/>
                  </a:lnTo>
                  <a:lnTo>
                    <a:pt x="34764" y="326095"/>
                  </a:lnTo>
                  <a:lnTo>
                    <a:pt x="31735" y="338443"/>
                  </a:lnTo>
                  <a:lnTo>
                    <a:pt x="28742" y="350814"/>
                  </a:lnTo>
                  <a:lnTo>
                    <a:pt x="25800" y="363207"/>
                  </a:lnTo>
                  <a:lnTo>
                    <a:pt x="22922" y="375621"/>
                  </a:lnTo>
                  <a:lnTo>
                    <a:pt x="20123" y="388056"/>
                  </a:lnTo>
                  <a:lnTo>
                    <a:pt x="17419" y="400510"/>
                  </a:lnTo>
                  <a:lnTo>
                    <a:pt x="14822" y="412983"/>
                  </a:lnTo>
                  <a:lnTo>
                    <a:pt x="12348" y="425475"/>
                  </a:lnTo>
                  <a:lnTo>
                    <a:pt x="10011" y="437984"/>
                  </a:lnTo>
                  <a:lnTo>
                    <a:pt x="7826" y="450510"/>
                  </a:lnTo>
                  <a:lnTo>
                    <a:pt x="5806" y="463052"/>
                  </a:lnTo>
                  <a:lnTo>
                    <a:pt x="3968" y="475609"/>
                  </a:lnTo>
                  <a:lnTo>
                    <a:pt x="2324" y="488182"/>
                  </a:lnTo>
                  <a:lnTo>
                    <a:pt x="889" y="500768"/>
                  </a:lnTo>
                  <a:lnTo>
                    <a:pt x="0" y="514278"/>
                  </a:lnTo>
                  <a:lnTo>
                    <a:pt x="226" y="527105"/>
                  </a:lnTo>
                  <a:lnTo>
                    <a:pt x="1488" y="539941"/>
                  </a:lnTo>
                  <a:lnTo>
                    <a:pt x="3789" y="552660"/>
                  </a:lnTo>
                  <a:lnTo>
                    <a:pt x="7131" y="56514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4" name="object 82"/>
            <p:cNvSpPr/>
            <p:nvPr/>
          </p:nvSpPr>
          <p:spPr>
            <a:xfrm>
              <a:off x="1624755" y="5510976"/>
              <a:ext cx="478201" cy="401486"/>
            </a:xfrm>
            <a:custGeom>
              <a:avLst/>
              <a:gdLst/>
              <a:ahLst/>
              <a:cxnLst/>
              <a:rect l="l" t="t" r="r" b="b"/>
              <a:pathLst>
                <a:path w="478201" h="401486">
                  <a:moveTo>
                    <a:pt x="22895" y="289042"/>
                  </a:moveTo>
                  <a:lnTo>
                    <a:pt x="21870" y="275841"/>
                  </a:lnTo>
                  <a:lnTo>
                    <a:pt x="21786" y="262356"/>
                  </a:lnTo>
                  <a:lnTo>
                    <a:pt x="22448" y="248852"/>
                  </a:lnTo>
                  <a:lnTo>
                    <a:pt x="23663" y="235596"/>
                  </a:lnTo>
                  <a:lnTo>
                    <a:pt x="25236" y="222853"/>
                  </a:lnTo>
                  <a:lnTo>
                    <a:pt x="26974" y="210889"/>
                  </a:lnTo>
                  <a:lnTo>
                    <a:pt x="28684" y="199970"/>
                  </a:lnTo>
                  <a:lnTo>
                    <a:pt x="31447" y="183193"/>
                  </a:lnTo>
                  <a:lnTo>
                    <a:pt x="33802" y="170717"/>
                  </a:lnTo>
                  <a:lnTo>
                    <a:pt x="36407" y="158277"/>
                  </a:lnTo>
                  <a:lnTo>
                    <a:pt x="39249" y="145875"/>
                  </a:lnTo>
                  <a:lnTo>
                    <a:pt x="42314" y="133514"/>
                  </a:lnTo>
                  <a:lnTo>
                    <a:pt x="45590" y="121197"/>
                  </a:lnTo>
                  <a:lnTo>
                    <a:pt x="49063" y="108926"/>
                  </a:lnTo>
                  <a:lnTo>
                    <a:pt x="52719" y="96704"/>
                  </a:lnTo>
                  <a:lnTo>
                    <a:pt x="56546" y="84533"/>
                  </a:lnTo>
                  <a:lnTo>
                    <a:pt x="60530" y="72416"/>
                  </a:lnTo>
                  <a:lnTo>
                    <a:pt x="64657" y="60356"/>
                  </a:lnTo>
                  <a:lnTo>
                    <a:pt x="68914" y="48356"/>
                  </a:lnTo>
                  <a:lnTo>
                    <a:pt x="73289" y="36417"/>
                  </a:lnTo>
                  <a:lnTo>
                    <a:pt x="77768" y="24543"/>
                  </a:lnTo>
                  <a:lnTo>
                    <a:pt x="81553" y="14742"/>
                  </a:lnTo>
                  <a:lnTo>
                    <a:pt x="81000" y="5285"/>
                  </a:lnTo>
                  <a:lnTo>
                    <a:pt x="73951" y="0"/>
                  </a:lnTo>
                  <a:lnTo>
                    <a:pt x="65094" y="606"/>
                  </a:lnTo>
                  <a:lnTo>
                    <a:pt x="59772" y="6703"/>
                  </a:lnTo>
                  <a:lnTo>
                    <a:pt x="50757" y="30412"/>
                  </a:lnTo>
                  <a:lnTo>
                    <a:pt x="42132" y="54428"/>
                  </a:lnTo>
                  <a:lnTo>
                    <a:pt x="34006" y="78721"/>
                  </a:lnTo>
                  <a:lnTo>
                    <a:pt x="26486" y="103261"/>
                  </a:lnTo>
                  <a:lnTo>
                    <a:pt x="19680" y="128018"/>
                  </a:lnTo>
                  <a:lnTo>
                    <a:pt x="13695" y="152963"/>
                  </a:lnTo>
                  <a:lnTo>
                    <a:pt x="8641" y="178065"/>
                  </a:lnTo>
                  <a:lnTo>
                    <a:pt x="4624" y="203295"/>
                  </a:lnTo>
                  <a:lnTo>
                    <a:pt x="1752" y="228622"/>
                  </a:lnTo>
                  <a:lnTo>
                    <a:pt x="133" y="254018"/>
                  </a:lnTo>
                  <a:lnTo>
                    <a:pt x="0" y="268525"/>
                  </a:lnTo>
                  <a:lnTo>
                    <a:pt x="780" y="282583"/>
                  </a:lnTo>
                  <a:lnTo>
                    <a:pt x="2568" y="296113"/>
                  </a:lnTo>
                  <a:lnTo>
                    <a:pt x="9541" y="321273"/>
                  </a:lnTo>
                  <a:lnTo>
                    <a:pt x="21668" y="343375"/>
                  </a:lnTo>
                  <a:lnTo>
                    <a:pt x="39697" y="361787"/>
                  </a:lnTo>
                  <a:lnTo>
                    <a:pt x="51160" y="369413"/>
                  </a:lnTo>
                  <a:lnTo>
                    <a:pt x="64379" y="375880"/>
                  </a:lnTo>
                  <a:lnTo>
                    <a:pt x="88734" y="384379"/>
                  </a:lnTo>
                  <a:lnTo>
                    <a:pt x="113465" y="390436"/>
                  </a:lnTo>
                  <a:lnTo>
                    <a:pt x="138854" y="394668"/>
                  </a:lnTo>
                  <a:lnTo>
                    <a:pt x="164604" y="397451"/>
                  </a:lnTo>
                  <a:lnTo>
                    <a:pt x="190422" y="399165"/>
                  </a:lnTo>
                  <a:lnTo>
                    <a:pt x="216013" y="400187"/>
                  </a:lnTo>
                  <a:lnTo>
                    <a:pt x="241083" y="400896"/>
                  </a:lnTo>
                  <a:lnTo>
                    <a:pt x="242919" y="400947"/>
                  </a:lnTo>
                  <a:lnTo>
                    <a:pt x="255616" y="401233"/>
                  </a:lnTo>
                  <a:lnTo>
                    <a:pt x="268314" y="401410"/>
                  </a:lnTo>
                  <a:lnTo>
                    <a:pt x="281011" y="401486"/>
                  </a:lnTo>
                  <a:lnTo>
                    <a:pt x="293707" y="401471"/>
                  </a:lnTo>
                  <a:lnTo>
                    <a:pt x="306404" y="401372"/>
                  </a:lnTo>
                  <a:lnTo>
                    <a:pt x="319099" y="401199"/>
                  </a:lnTo>
                  <a:lnTo>
                    <a:pt x="331794" y="400961"/>
                  </a:lnTo>
                  <a:lnTo>
                    <a:pt x="344487" y="400665"/>
                  </a:lnTo>
                  <a:lnTo>
                    <a:pt x="357179" y="400321"/>
                  </a:lnTo>
                  <a:lnTo>
                    <a:pt x="369871" y="399938"/>
                  </a:lnTo>
                  <a:lnTo>
                    <a:pt x="382560" y="399524"/>
                  </a:lnTo>
                  <a:lnTo>
                    <a:pt x="395248" y="399089"/>
                  </a:lnTo>
                  <a:lnTo>
                    <a:pt x="407935" y="398640"/>
                  </a:lnTo>
                  <a:lnTo>
                    <a:pt x="417907" y="398283"/>
                  </a:lnTo>
                  <a:lnTo>
                    <a:pt x="428207" y="395478"/>
                  </a:lnTo>
                  <a:lnTo>
                    <a:pt x="440455" y="392009"/>
                  </a:lnTo>
                  <a:lnTo>
                    <a:pt x="452604" y="388264"/>
                  </a:lnTo>
                  <a:lnTo>
                    <a:pt x="464572" y="384094"/>
                  </a:lnTo>
                  <a:lnTo>
                    <a:pt x="468293" y="382710"/>
                  </a:lnTo>
                  <a:lnTo>
                    <a:pt x="472446" y="381480"/>
                  </a:lnTo>
                  <a:lnTo>
                    <a:pt x="478201" y="377051"/>
                  </a:lnTo>
                  <a:lnTo>
                    <a:pt x="468564" y="375410"/>
                  </a:lnTo>
                  <a:lnTo>
                    <a:pt x="459916" y="374467"/>
                  </a:lnTo>
                  <a:lnTo>
                    <a:pt x="453781" y="374124"/>
                  </a:lnTo>
                  <a:lnTo>
                    <a:pt x="452697" y="374123"/>
                  </a:lnTo>
                  <a:lnTo>
                    <a:pt x="440000" y="374438"/>
                  </a:lnTo>
                  <a:lnTo>
                    <a:pt x="427305" y="374795"/>
                  </a:lnTo>
                  <a:lnTo>
                    <a:pt x="414612" y="375182"/>
                  </a:lnTo>
                  <a:lnTo>
                    <a:pt x="401920" y="375590"/>
                  </a:lnTo>
                  <a:lnTo>
                    <a:pt x="389229" y="376006"/>
                  </a:lnTo>
                  <a:lnTo>
                    <a:pt x="376538" y="376419"/>
                  </a:lnTo>
                  <a:lnTo>
                    <a:pt x="363846" y="376819"/>
                  </a:lnTo>
                  <a:lnTo>
                    <a:pt x="351154" y="377194"/>
                  </a:lnTo>
                  <a:lnTo>
                    <a:pt x="338460" y="377533"/>
                  </a:lnTo>
                  <a:lnTo>
                    <a:pt x="325764" y="377824"/>
                  </a:lnTo>
                  <a:lnTo>
                    <a:pt x="313066" y="378057"/>
                  </a:lnTo>
                  <a:lnTo>
                    <a:pt x="300365" y="378220"/>
                  </a:lnTo>
                  <a:lnTo>
                    <a:pt x="287660" y="378302"/>
                  </a:lnTo>
                  <a:lnTo>
                    <a:pt x="278618" y="378305"/>
                  </a:lnTo>
                  <a:lnTo>
                    <a:pt x="267051" y="378324"/>
                  </a:lnTo>
                  <a:lnTo>
                    <a:pt x="255017" y="378398"/>
                  </a:lnTo>
                  <a:lnTo>
                    <a:pt x="242583" y="378478"/>
                  </a:lnTo>
                  <a:lnTo>
                    <a:pt x="229817" y="378509"/>
                  </a:lnTo>
                  <a:lnTo>
                    <a:pt x="216786" y="378441"/>
                  </a:lnTo>
                  <a:lnTo>
                    <a:pt x="203556" y="378221"/>
                  </a:lnTo>
                  <a:lnTo>
                    <a:pt x="190195" y="377798"/>
                  </a:lnTo>
                  <a:lnTo>
                    <a:pt x="176770" y="377118"/>
                  </a:lnTo>
                  <a:lnTo>
                    <a:pt x="163348" y="376130"/>
                  </a:lnTo>
                  <a:lnTo>
                    <a:pt x="149996" y="374783"/>
                  </a:lnTo>
                  <a:lnTo>
                    <a:pt x="136782" y="373023"/>
                  </a:lnTo>
                  <a:lnTo>
                    <a:pt x="123773" y="370798"/>
                  </a:lnTo>
                  <a:lnTo>
                    <a:pt x="111035" y="368058"/>
                  </a:lnTo>
                  <a:lnTo>
                    <a:pt x="98636" y="364749"/>
                  </a:lnTo>
                  <a:lnTo>
                    <a:pt x="86643" y="360819"/>
                  </a:lnTo>
                  <a:lnTo>
                    <a:pt x="75123" y="356217"/>
                  </a:lnTo>
                  <a:lnTo>
                    <a:pt x="64143" y="350890"/>
                  </a:lnTo>
                  <a:lnTo>
                    <a:pt x="53771" y="344786"/>
                  </a:lnTo>
                  <a:lnTo>
                    <a:pt x="40278" y="333690"/>
                  </a:lnTo>
                  <a:lnTo>
                    <a:pt x="33552" y="324283"/>
                  </a:lnTo>
                  <a:lnTo>
                    <a:pt x="28542" y="313529"/>
                  </a:lnTo>
                  <a:lnTo>
                    <a:pt x="25055" y="301693"/>
                  </a:lnTo>
                  <a:lnTo>
                    <a:pt x="22895" y="28904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5" name="object 83"/>
            <p:cNvSpPr/>
            <p:nvPr/>
          </p:nvSpPr>
          <p:spPr>
            <a:xfrm>
              <a:off x="2080345" y="5890407"/>
              <a:ext cx="31931" cy="25587"/>
            </a:xfrm>
            <a:custGeom>
              <a:avLst/>
              <a:gdLst/>
              <a:ahLst/>
              <a:cxnLst/>
              <a:rect l="l" t="t" r="r" b="b"/>
              <a:pathLst>
                <a:path w="31931" h="25587">
                  <a:moveTo>
                    <a:pt x="20877" y="25587"/>
                  </a:moveTo>
                  <a:lnTo>
                    <a:pt x="31931" y="19956"/>
                  </a:lnTo>
                  <a:lnTo>
                    <a:pt x="23292" y="18065"/>
                  </a:lnTo>
                  <a:lnTo>
                    <a:pt x="20272" y="0"/>
                  </a:lnTo>
                  <a:lnTo>
                    <a:pt x="14402" y="4001"/>
                  </a:lnTo>
                  <a:lnTo>
                    <a:pt x="9702" y="9828"/>
                  </a:lnTo>
                  <a:lnTo>
                    <a:pt x="0" y="17539"/>
                  </a:lnTo>
                  <a:lnTo>
                    <a:pt x="10857" y="13834"/>
                  </a:lnTo>
                  <a:lnTo>
                    <a:pt x="15251" y="16334"/>
                  </a:lnTo>
                  <a:lnTo>
                    <a:pt x="20268" y="17639"/>
                  </a:lnTo>
                  <a:lnTo>
                    <a:pt x="21707" y="17924"/>
                  </a:lnTo>
                  <a:lnTo>
                    <a:pt x="20877" y="2558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6" name="object 84"/>
            <p:cNvSpPr/>
            <p:nvPr/>
          </p:nvSpPr>
          <p:spPr>
            <a:xfrm>
              <a:off x="2045375" y="5907942"/>
              <a:ext cx="56677" cy="22972"/>
            </a:xfrm>
            <a:custGeom>
              <a:avLst/>
              <a:gdLst/>
              <a:ahLst/>
              <a:cxnLst/>
              <a:rect l="l" t="t" r="r" b="b"/>
              <a:pathLst>
                <a:path w="56677" h="22972">
                  <a:moveTo>
                    <a:pt x="0" y="1220"/>
                  </a:moveTo>
                  <a:lnTo>
                    <a:pt x="6389" y="22972"/>
                  </a:lnTo>
                  <a:lnTo>
                    <a:pt x="18856" y="19896"/>
                  </a:lnTo>
                  <a:lnTo>
                    <a:pt x="31483" y="16546"/>
                  </a:lnTo>
                  <a:lnTo>
                    <a:pt x="43927" y="12679"/>
                  </a:lnTo>
                  <a:lnTo>
                    <a:pt x="55847" y="8051"/>
                  </a:lnTo>
                  <a:lnTo>
                    <a:pt x="56677" y="389"/>
                  </a:lnTo>
                  <a:lnTo>
                    <a:pt x="47664" y="0"/>
                  </a:lnTo>
                  <a:lnTo>
                    <a:pt x="34970" y="4"/>
                  </a:lnTo>
                  <a:lnTo>
                    <a:pt x="22266" y="393"/>
                  </a:lnTo>
                  <a:lnTo>
                    <a:pt x="9598" y="879"/>
                  </a:lnTo>
                  <a:lnTo>
                    <a:pt x="0" y="122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7" name="object 85"/>
            <p:cNvSpPr/>
            <p:nvPr/>
          </p:nvSpPr>
          <p:spPr>
            <a:xfrm>
              <a:off x="1569639" y="5364226"/>
              <a:ext cx="81729" cy="231258"/>
            </a:xfrm>
            <a:custGeom>
              <a:avLst/>
              <a:gdLst/>
              <a:ahLst/>
              <a:cxnLst/>
              <a:rect l="l" t="t" r="r" b="b"/>
              <a:pathLst>
                <a:path w="81729" h="231258">
                  <a:moveTo>
                    <a:pt x="24655" y="0"/>
                  </a:moveTo>
                  <a:lnTo>
                    <a:pt x="21720" y="12541"/>
                  </a:lnTo>
                  <a:lnTo>
                    <a:pt x="18755" y="25701"/>
                  </a:lnTo>
                  <a:lnTo>
                    <a:pt x="15816" y="39359"/>
                  </a:lnTo>
                  <a:lnTo>
                    <a:pt x="12961" y="53397"/>
                  </a:lnTo>
                  <a:lnTo>
                    <a:pt x="10247" y="67692"/>
                  </a:lnTo>
                  <a:lnTo>
                    <a:pt x="7730" y="82126"/>
                  </a:lnTo>
                  <a:lnTo>
                    <a:pt x="5470" y="96577"/>
                  </a:lnTo>
                  <a:lnTo>
                    <a:pt x="3522" y="110926"/>
                  </a:lnTo>
                  <a:lnTo>
                    <a:pt x="1943" y="125052"/>
                  </a:lnTo>
                  <a:lnTo>
                    <a:pt x="792" y="138835"/>
                  </a:lnTo>
                  <a:lnTo>
                    <a:pt x="125" y="152156"/>
                  </a:lnTo>
                  <a:lnTo>
                    <a:pt x="0" y="164893"/>
                  </a:lnTo>
                  <a:lnTo>
                    <a:pt x="473" y="176926"/>
                  </a:lnTo>
                  <a:lnTo>
                    <a:pt x="1602" y="188135"/>
                  </a:lnTo>
                  <a:lnTo>
                    <a:pt x="3444" y="198401"/>
                  </a:lnTo>
                  <a:lnTo>
                    <a:pt x="6057" y="207602"/>
                  </a:lnTo>
                  <a:lnTo>
                    <a:pt x="9497" y="215619"/>
                  </a:lnTo>
                  <a:lnTo>
                    <a:pt x="13822" y="222331"/>
                  </a:lnTo>
                  <a:lnTo>
                    <a:pt x="24852" y="230737"/>
                  </a:lnTo>
                  <a:lnTo>
                    <a:pt x="31312" y="231258"/>
                  </a:lnTo>
                  <a:lnTo>
                    <a:pt x="37804" y="228926"/>
                  </a:lnTo>
                  <a:lnTo>
                    <a:pt x="44281" y="223989"/>
                  </a:lnTo>
                  <a:lnTo>
                    <a:pt x="50695" y="216692"/>
                  </a:lnTo>
                  <a:lnTo>
                    <a:pt x="57000" y="207284"/>
                  </a:lnTo>
                  <a:lnTo>
                    <a:pt x="63149" y="196012"/>
                  </a:lnTo>
                  <a:lnTo>
                    <a:pt x="69094" y="183122"/>
                  </a:lnTo>
                  <a:lnTo>
                    <a:pt x="74789" y="168862"/>
                  </a:lnTo>
                  <a:lnTo>
                    <a:pt x="80186" y="153478"/>
                  </a:lnTo>
                  <a:lnTo>
                    <a:pt x="81729" y="148716"/>
                  </a:lnTo>
                  <a:lnTo>
                    <a:pt x="2465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8" name="object 86"/>
            <p:cNvSpPr/>
            <p:nvPr/>
          </p:nvSpPr>
          <p:spPr>
            <a:xfrm>
              <a:off x="1555157" y="5352936"/>
              <a:ext cx="107107" cy="253717"/>
            </a:xfrm>
            <a:custGeom>
              <a:avLst/>
              <a:gdLst/>
              <a:ahLst/>
              <a:cxnLst/>
              <a:rect l="l" t="t" r="r" b="b"/>
              <a:pathLst>
                <a:path w="107107" h="253717">
                  <a:moveTo>
                    <a:pt x="6711" y="214114"/>
                  </a:moveTo>
                  <a:lnTo>
                    <a:pt x="9685" y="222724"/>
                  </a:lnTo>
                  <a:lnTo>
                    <a:pt x="15347" y="234495"/>
                  </a:lnTo>
                  <a:lnTo>
                    <a:pt x="22917" y="244380"/>
                  </a:lnTo>
                  <a:lnTo>
                    <a:pt x="32559" y="251184"/>
                  </a:lnTo>
                  <a:lnTo>
                    <a:pt x="44439" y="253717"/>
                  </a:lnTo>
                  <a:lnTo>
                    <a:pt x="51544" y="252951"/>
                  </a:lnTo>
                  <a:lnTo>
                    <a:pt x="62472" y="248441"/>
                  </a:lnTo>
                  <a:lnTo>
                    <a:pt x="72022" y="240345"/>
                  </a:lnTo>
                  <a:lnTo>
                    <a:pt x="80299" y="229555"/>
                  </a:lnTo>
                  <a:lnTo>
                    <a:pt x="87410" y="216964"/>
                  </a:lnTo>
                  <a:lnTo>
                    <a:pt x="93460" y="203463"/>
                  </a:lnTo>
                  <a:lnTo>
                    <a:pt x="98558" y="189944"/>
                  </a:lnTo>
                  <a:lnTo>
                    <a:pt x="102807" y="177301"/>
                  </a:lnTo>
                  <a:lnTo>
                    <a:pt x="106315" y="166424"/>
                  </a:lnTo>
                  <a:lnTo>
                    <a:pt x="107107" y="164032"/>
                  </a:lnTo>
                  <a:lnTo>
                    <a:pt x="106120" y="154364"/>
                  </a:lnTo>
                  <a:lnTo>
                    <a:pt x="98839" y="149052"/>
                  </a:lnTo>
                  <a:lnTo>
                    <a:pt x="90091" y="149892"/>
                  </a:lnTo>
                  <a:lnTo>
                    <a:pt x="85352" y="155980"/>
                  </a:lnTo>
                  <a:lnTo>
                    <a:pt x="83622" y="161011"/>
                  </a:lnTo>
                  <a:lnTo>
                    <a:pt x="80404" y="169890"/>
                  </a:lnTo>
                  <a:lnTo>
                    <a:pt x="75964" y="181282"/>
                  </a:lnTo>
                  <a:lnTo>
                    <a:pt x="70570" y="193853"/>
                  </a:lnTo>
                  <a:lnTo>
                    <a:pt x="64491" y="206268"/>
                  </a:lnTo>
                  <a:lnTo>
                    <a:pt x="57994" y="217193"/>
                  </a:lnTo>
                  <a:lnTo>
                    <a:pt x="51346" y="225294"/>
                  </a:lnTo>
                  <a:lnTo>
                    <a:pt x="44815" y="229236"/>
                  </a:lnTo>
                  <a:lnTo>
                    <a:pt x="38670" y="227685"/>
                  </a:lnTo>
                  <a:lnTo>
                    <a:pt x="31285" y="217125"/>
                  </a:lnTo>
                  <a:lnTo>
                    <a:pt x="27572" y="204867"/>
                  </a:lnTo>
                  <a:lnTo>
                    <a:pt x="25962" y="191324"/>
                  </a:lnTo>
                  <a:lnTo>
                    <a:pt x="25729" y="177668"/>
                  </a:lnTo>
                  <a:lnTo>
                    <a:pt x="26144" y="165072"/>
                  </a:lnTo>
                  <a:lnTo>
                    <a:pt x="27004" y="146360"/>
                  </a:lnTo>
                  <a:lnTo>
                    <a:pt x="28018" y="133716"/>
                  </a:lnTo>
                  <a:lnTo>
                    <a:pt x="29389" y="121076"/>
                  </a:lnTo>
                  <a:lnTo>
                    <a:pt x="31079" y="108450"/>
                  </a:lnTo>
                  <a:lnTo>
                    <a:pt x="33051" y="95843"/>
                  </a:lnTo>
                  <a:lnTo>
                    <a:pt x="35265" y="83264"/>
                  </a:lnTo>
                  <a:lnTo>
                    <a:pt x="37686" y="70720"/>
                  </a:lnTo>
                  <a:lnTo>
                    <a:pt x="40273" y="58217"/>
                  </a:lnTo>
                  <a:lnTo>
                    <a:pt x="42991" y="45764"/>
                  </a:lnTo>
                  <a:lnTo>
                    <a:pt x="45800" y="33368"/>
                  </a:lnTo>
                  <a:lnTo>
                    <a:pt x="48663" y="21036"/>
                  </a:lnTo>
                  <a:lnTo>
                    <a:pt x="50008" y="15302"/>
                  </a:lnTo>
                  <a:lnTo>
                    <a:pt x="48091" y="5290"/>
                  </a:lnTo>
                  <a:lnTo>
                    <a:pt x="40285" y="0"/>
                  </a:lnTo>
                  <a:lnTo>
                    <a:pt x="31788" y="1408"/>
                  </a:lnTo>
                  <a:lnTo>
                    <a:pt x="28253" y="7263"/>
                  </a:lnTo>
                  <a:lnTo>
                    <a:pt x="25636" y="18134"/>
                  </a:lnTo>
                  <a:lnTo>
                    <a:pt x="22832" y="29436"/>
                  </a:lnTo>
                  <a:lnTo>
                    <a:pt x="19913" y="41117"/>
                  </a:lnTo>
                  <a:lnTo>
                    <a:pt x="16949" y="53122"/>
                  </a:lnTo>
                  <a:lnTo>
                    <a:pt x="14012" y="65398"/>
                  </a:lnTo>
                  <a:lnTo>
                    <a:pt x="11172" y="77889"/>
                  </a:lnTo>
                  <a:lnTo>
                    <a:pt x="8501" y="90543"/>
                  </a:lnTo>
                  <a:lnTo>
                    <a:pt x="6070" y="103304"/>
                  </a:lnTo>
                  <a:lnTo>
                    <a:pt x="3950" y="116120"/>
                  </a:lnTo>
                  <a:lnTo>
                    <a:pt x="2212" y="128936"/>
                  </a:lnTo>
                  <a:lnTo>
                    <a:pt x="926" y="141698"/>
                  </a:lnTo>
                  <a:lnTo>
                    <a:pt x="165" y="154352"/>
                  </a:lnTo>
                  <a:lnTo>
                    <a:pt x="0" y="166844"/>
                  </a:lnTo>
                  <a:lnTo>
                    <a:pt x="500" y="179120"/>
                  </a:lnTo>
                  <a:lnTo>
                    <a:pt x="1738" y="191127"/>
                  </a:lnTo>
                  <a:lnTo>
                    <a:pt x="3785" y="202809"/>
                  </a:lnTo>
                  <a:lnTo>
                    <a:pt x="6711" y="21411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9" name="object 87"/>
            <p:cNvSpPr/>
            <p:nvPr/>
          </p:nvSpPr>
          <p:spPr>
            <a:xfrm>
              <a:off x="1281424" y="3511559"/>
              <a:ext cx="220057" cy="1952160"/>
            </a:xfrm>
            <a:custGeom>
              <a:avLst/>
              <a:gdLst/>
              <a:ahLst/>
              <a:cxnLst/>
              <a:rect l="l" t="t" r="r" b="b"/>
              <a:pathLst>
                <a:path w="220057" h="1952160">
                  <a:moveTo>
                    <a:pt x="154487" y="8918"/>
                  </a:moveTo>
                  <a:lnTo>
                    <a:pt x="150301" y="5646"/>
                  </a:lnTo>
                  <a:lnTo>
                    <a:pt x="144087" y="2940"/>
                  </a:lnTo>
                  <a:lnTo>
                    <a:pt x="136125" y="994"/>
                  </a:lnTo>
                  <a:lnTo>
                    <a:pt x="126693" y="0"/>
                  </a:lnTo>
                  <a:lnTo>
                    <a:pt x="116068" y="151"/>
                  </a:lnTo>
                  <a:lnTo>
                    <a:pt x="67203" y="16081"/>
                  </a:lnTo>
                  <a:lnTo>
                    <a:pt x="31653" y="49532"/>
                  </a:lnTo>
                  <a:lnTo>
                    <a:pt x="14231" y="92200"/>
                  </a:lnTo>
                  <a:lnTo>
                    <a:pt x="9375" y="137201"/>
                  </a:lnTo>
                  <a:lnTo>
                    <a:pt x="5600" y="200828"/>
                  </a:lnTo>
                  <a:lnTo>
                    <a:pt x="2842" y="280714"/>
                  </a:lnTo>
                  <a:lnTo>
                    <a:pt x="1033" y="374495"/>
                  </a:lnTo>
                  <a:lnTo>
                    <a:pt x="107" y="479804"/>
                  </a:lnTo>
                  <a:lnTo>
                    <a:pt x="0" y="594277"/>
                  </a:lnTo>
                  <a:lnTo>
                    <a:pt x="643" y="715548"/>
                  </a:lnTo>
                  <a:lnTo>
                    <a:pt x="1972" y="841252"/>
                  </a:lnTo>
                  <a:lnTo>
                    <a:pt x="3920" y="969024"/>
                  </a:lnTo>
                  <a:lnTo>
                    <a:pt x="6421" y="1096497"/>
                  </a:lnTo>
                  <a:lnTo>
                    <a:pt x="9409" y="1221307"/>
                  </a:lnTo>
                  <a:lnTo>
                    <a:pt x="12817" y="1341088"/>
                  </a:lnTo>
                  <a:lnTo>
                    <a:pt x="16581" y="1453474"/>
                  </a:lnTo>
                  <a:lnTo>
                    <a:pt x="20632" y="1556101"/>
                  </a:lnTo>
                  <a:lnTo>
                    <a:pt x="24907" y="1646604"/>
                  </a:lnTo>
                  <a:lnTo>
                    <a:pt x="29337" y="1722615"/>
                  </a:lnTo>
                  <a:lnTo>
                    <a:pt x="33858" y="1781771"/>
                  </a:lnTo>
                  <a:lnTo>
                    <a:pt x="38402" y="1821706"/>
                  </a:lnTo>
                  <a:lnTo>
                    <a:pt x="55598" y="1856395"/>
                  </a:lnTo>
                  <a:lnTo>
                    <a:pt x="82884" y="1883480"/>
                  </a:lnTo>
                  <a:lnTo>
                    <a:pt x="116438" y="1910319"/>
                  </a:lnTo>
                  <a:lnTo>
                    <a:pt x="152175" y="1933161"/>
                  </a:lnTo>
                  <a:lnTo>
                    <a:pt x="196166" y="1950916"/>
                  </a:lnTo>
                  <a:lnTo>
                    <a:pt x="205502" y="1952160"/>
                  </a:lnTo>
                  <a:lnTo>
                    <a:pt x="213871" y="1951849"/>
                  </a:lnTo>
                  <a:lnTo>
                    <a:pt x="220057" y="1950278"/>
                  </a:lnTo>
                  <a:lnTo>
                    <a:pt x="154487" y="8918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0" name="object 88"/>
            <p:cNvSpPr/>
            <p:nvPr/>
          </p:nvSpPr>
          <p:spPr>
            <a:xfrm>
              <a:off x="1269410" y="3497968"/>
              <a:ext cx="242234" cy="1977452"/>
            </a:xfrm>
            <a:custGeom>
              <a:avLst/>
              <a:gdLst/>
              <a:ahLst/>
              <a:cxnLst/>
              <a:rect l="l" t="t" r="r" b="b"/>
              <a:pathLst>
                <a:path w="242234" h="1977452">
                  <a:moveTo>
                    <a:pt x="23559" y="1624672"/>
                  </a:moveTo>
                  <a:lnTo>
                    <a:pt x="25136" y="1655704"/>
                  </a:lnTo>
                  <a:lnTo>
                    <a:pt x="26801" y="1686730"/>
                  </a:lnTo>
                  <a:lnTo>
                    <a:pt x="27484" y="1699362"/>
                  </a:lnTo>
                  <a:lnTo>
                    <a:pt x="28143" y="1712028"/>
                  </a:lnTo>
                  <a:lnTo>
                    <a:pt x="28803" y="1724719"/>
                  </a:lnTo>
                  <a:lnTo>
                    <a:pt x="29491" y="1737427"/>
                  </a:lnTo>
                  <a:lnTo>
                    <a:pt x="30234" y="1750142"/>
                  </a:lnTo>
                  <a:lnTo>
                    <a:pt x="31059" y="1762856"/>
                  </a:lnTo>
                  <a:lnTo>
                    <a:pt x="31991" y="1775560"/>
                  </a:lnTo>
                  <a:lnTo>
                    <a:pt x="33059" y="1788247"/>
                  </a:lnTo>
                  <a:lnTo>
                    <a:pt x="34288" y="1800906"/>
                  </a:lnTo>
                  <a:lnTo>
                    <a:pt x="35704" y="1813531"/>
                  </a:lnTo>
                  <a:lnTo>
                    <a:pt x="37335" y="1826111"/>
                  </a:lnTo>
                  <a:lnTo>
                    <a:pt x="39207" y="1838638"/>
                  </a:lnTo>
                  <a:lnTo>
                    <a:pt x="43035" y="1853378"/>
                  </a:lnTo>
                  <a:lnTo>
                    <a:pt x="48741" y="1864727"/>
                  </a:lnTo>
                  <a:lnTo>
                    <a:pt x="56178" y="1875076"/>
                  </a:lnTo>
                  <a:lnTo>
                    <a:pt x="64851" y="1884683"/>
                  </a:lnTo>
                  <a:lnTo>
                    <a:pt x="74268" y="1893807"/>
                  </a:lnTo>
                  <a:lnTo>
                    <a:pt x="83933" y="1902708"/>
                  </a:lnTo>
                  <a:lnTo>
                    <a:pt x="91624" y="1909710"/>
                  </a:lnTo>
                  <a:lnTo>
                    <a:pt x="100044" y="1917144"/>
                  </a:lnTo>
                  <a:lnTo>
                    <a:pt x="109192" y="1924902"/>
                  </a:lnTo>
                  <a:lnTo>
                    <a:pt x="118978" y="1932790"/>
                  </a:lnTo>
                  <a:lnTo>
                    <a:pt x="129309" y="1940613"/>
                  </a:lnTo>
                  <a:lnTo>
                    <a:pt x="140092" y="1948175"/>
                  </a:lnTo>
                  <a:lnTo>
                    <a:pt x="151234" y="1955283"/>
                  </a:lnTo>
                  <a:lnTo>
                    <a:pt x="162643" y="1961740"/>
                  </a:lnTo>
                  <a:lnTo>
                    <a:pt x="174228" y="1967352"/>
                  </a:lnTo>
                  <a:lnTo>
                    <a:pt x="185894" y="1971924"/>
                  </a:lnTo>
                  <a:lnTo>
                    <a:pt x="197550" y="1975262"/>
                  </a:lnTo>
                  <a:lnTo>
                    <a:pt x="209103" y="1977169"/>
                  </a:lnTo>
                  <a:lnTo>
                    <a:pt x="220460" y="1977452"/>
                  </a:lnTo>
                  <a:lnTo>
                    <a:pt x="231530" y="1975916"/>
                  </a:lnTo>
                  <a:lnTo>
                    <a:pt x="234065" y="1975274"/>
                  </a:lnTo>
                  <a:lnTo>
                    <a:pt x="242004" y="1968415"/>
                  </a:lnTo>
                  <a:lnTo>
                    <a:pt x="242234" y="1958677"/>
                  </a:lnTo>
                  <a:lnTo>
                    <a:pt x="235802" y="1952310"/>
                  </a:lnTo>
                  <a:lnTo>
                    <a:pt x="230052" y="1952439"/>
                  </a:lnTo>
                  <a:lnTo>
                    <a:pt x="218810" y="1954071"/>
                  </a:lnTo>
                  <a:lnTo>
                    <a:pt x="207251" y="1953165"/>
                  </a:lnTo>
                  <a:lnTo>
                    <a:pt x="195546" y="1950152"/>
                  </a:lnTo>
                  <a:lnTo>
                    <a:pt x="183862" y="1945462"/>
                  </a:lnTo>
                  <a:lnTo>
                    <a:pt x="172370" y="1939524"/>
                  </a:lnTo>
                  <a:lnTo>
                    <a:pt x="161239" y="1932770"/>
                  </a:lnTo>
                  <a:lnTo>
                    <a:pt x="150638" y="1925629"/>
                  </a:lnTo>
                  <a:lnTo>
                    <a:pt x="140736" y="1918531"/>
                  </a:lnTo>
                  <a:lnTo>
                    <a:pt x="131702" y="1911907"/>
                  </a:lnTo>
                  <a:lnTo>
                    <a:pt x="129811" y="1910529"/>
                  </a:lnTo>
                  <a:lnTo>
                    <a:pt x="120504" y="1903806"/>
                  </a:lnTo>
                  <a:lnTo>
                    <a:pt x="110144" y="1896169"/>
                  </a:lnTo>
                  <a:lnTo>
                    <a:pt x="99378" y="1887742"/>
                  </a:lnTo>
                  <a:lnTo>
                    <a:pt x="88856" y="1878650"/>
                  </a:lnTo>
                  <a:lnTo>
                    <a:pt x="79228" y="1869018"/>
                  </a:lnTo>
                  <a:lnTo>
                    <a:pt x="71140" y="1858971"/>
                  </a:lnTo>
                  <a:lnTo>
                    <a:pt x="65244" y="1848632"/>
                  </a:lnTo>
                  <a:lnTo>
                    <a:pt x="61852" y="1836119"/>
                  </a:lnTo>
                  <a:lnTo>
                    <a:pt x="60050" y="1822577"/>
                  </a:lnTo>
                  <a:lnTo>
                    <a:pt x="58676" y="1808408"/>
                  </a:lnTo>
                  <a:lnTo>
                    <a:pt x="57827" y="1799175"/>
                  </a:lnTo>
                  <a:lnTo>
                    <a:pt x="56649" y="1786536"/>
                  </a:lnTo>
                  <a:lnTo>
                    <a:pt x="55545" y="1773887"/>
                  </a:lnTo>
                  <a:lnTo>
                    <a:pt x="54511" y="1761230"/>
                  </a:lnTo>
                  <a:lnTo>
                    <a:pt x="53541" y="1748565"/>
                  </a:lnTo>
                  <a:lnTo>
                    <a:pt x="52632" y="1735895"/>
                  </a:lnTo>
                  <a:lnTo>
                    <a:pt x="51779" y="1723218"/>
                  </a:lnTo>
                  <a:lnTo>
                    <a:pt x="50977" y="1710537"/>
                  </a:lnTo>
                  <a:lnTo>
                    <a:pt x="50221" y="1697852"/>
                  </a:lnTo>
                  <a:lnTo>
                    <a:pt x="49508" y="1685163"/>
                  </a:lnTo>
                  <a:lnTo>
                    <a:pt x="48832" y="1672473"/>
                  </a:lnTo>
                  <a:lnTo>
                    <a:pt x="48190" y="1659781"/>
                  </a:lnTo>
                  <a:lnTo>
                    <a:pt x="47575" y="1647089"/>
                  </a:lnTo>
                  <a:lnTo>
                    <a:pt x="46985" y="1634397"/>
                  </a:lnTo>
                  <a:lnTo>
                    <a:pt x="46413" y="1621707"/>
                  </a:lnTo>
                  <a:lnTo>
                    <a:pt x="45856" y="1609018"/>
                  </a:lnTo>
                  <a:lnTo>
                    <a:pt x="45310" y="1596333"/>
                  </a:lnTo>
                  <a:lnTo>
                    <a:pt x="44768" y="1583651"/>
                  </a:lnTo>
                  <a:lnTo>
                    <a:pt x="44228" y="1570974"/>
                  </a:lnTo>
                  <a:lnTo>
                    <a:pt x="44023" y="1566169"/>
                  </a:lnTo>
                  <a:lnTo>
                    <a:pt x="40926" y="1490779"/>
                  </a:lnTo>
                  <a:lnTo>
                    <a:pt x="38145" y="1415373"/>
                  </a:lnTo>
                  <a:lnTo>
                    <a:pt x="35661" y="1339954"/>
                  </a:lnTo>
                  <a:lnTo>
                    <a:pt x="33455" y="1264524"/>
                  </a:lnTo>
                  <a:lnTo>
                    <a:pt x="31508" y="1189085"/>
                  </a:lnTo>
                  <a:lnTo>
                    <a:pt x="29801" y="1113639"/>
                  </a:lnTo>
                  <a:lnTo>
                    <a:pt x="28314" y="1038190"/>
                  </a:lnTo>
                  <a:lnTo>
                    <a:pt x="27029" y="962738"/>
                  </a:lnTo>
                  <a:lnTo>
                    <a:pt x="25925" y="887287"/>
                  </a:lnTo>
                  <a:lnTo>
                    <a:pt x="24985" y="811839"/>
                  </a:lnTo>
                  <a:lnTo>
                    <a:pt x="24416" y="759223"/>
                  </a:lnTo>
                  <a:lnTo>
                    <a:pt x="23931" y="706599"/>
                  </a:lnTo>
                  <a:lnTo>
                    <a:pt x="23560" y="653971"/>
                  </a:lnTo>
                  <a:lnTo>
                    <a:pt x="23334" y="601341"/>
                  </a:lnTo>
                  <a:lnTo>
                    <a:pt x="23282" y="548710"/>
                  </a:lnTo>
                  <a:lnTo>
                    <a:pt x="23330" y="522395"/>
                  </a:lnTo>
                  <a:lnTo>
                    <a:pt x="23595" y="469767"/>
                  </a:lnTo>
                  <a:lnTo>
                    <a:pt x="24108" y="417145"/>
                  </a:lnTo>
                  <a:lnTo>
                    <a:pt x="24900" y="364531"/>
                  </a:lnTo>
                  <a:lnTo>
                    <a:pt x="26000" y="311926"/>
                  </a:lnTo>
                  <a:lnTo>
                    <a:pt x="27020" y="272944"/>
                  </a:lnTo>
                  <a:lnTo>
                    <a:pt x="28209" y="234856"/>
                  </a:lnTo>
                  <a:lnTo>
                    <a:pt x="29870" y="196760"/>
                  </a:lnTo>
                  <a:lnTo>
                    <a:pt x="32322" y="158719"/>
                  </a:lnTo>
                  <a:lnTo>
                    <a:pt x="36552" y="114503"/>
                  </a:lnTo>
                  <a:lnTo>
                    <a:pt x="50120" y="73416"/>
                  </a:lnTo>
                  <a:lnTo>
                    <a:pt x="83664" y="40704"/>
                  </a:lnTo>
                  <a:lnTo>
                    <a:pt x="126627" y="22540"/>
                  </a:lnTo>
                  <a:lnTo>
                    <a:pt x="137100" y="22334"/>
                  </a:lnTo>
                  <a:lnTo>
                    <a:pt x="147002" y="24411"/>
                  </a:lnTo>
                  <a:lnTo>
                    <a:pt x="156100" y="29047"/>
                  </a:lnTo>
                  <a:lnTo>
                    <a:pt x="159834" y="32009"/>
                  </a:lnTo>
                  <a:lnTo>
                    <a:pt x="167896" y="34686"/>
                  </a:lnTo>
                  <a:lnTo>
                    <a:pt x="174455" y="30417"/>
                  </a:lnTo>
                  <a:lnTo>
                    <a:pt x="177294" y="22454"/>
                  </a:lnTo>
                  <a:lnTo>
                    <a:pt x="174193" y="14052"/>
                  </a:lnTo>
                  <a:lnTo>
                    <a:pt x="164135" y="6615"/>
                  </a:lnTo>
                  <a:lnTo>
                    <a:pt x="154139" y="2436"/>
                  </a:lnTo>
                  <a:lnTo>
                    <a:pt x="143394" y="298"/>
                  </a:lnTo>
                  <a:lnTo>
                    <a:pt x="132112" y="0"/>
                  </a:lnTo>
                  <a:lnTo>
                    <a:pt x="120508" y="1340"/>
                  </a:lnTo>
                  <a:lnTo>
                    <a:pt x="108794" y="4118"/>
                  </a:lnTo>
                  <a:lnTo>
                    <a:pt x="97184" y="8132"/>
                  </a:lnTo>
                  <a:lnTo>
                    <a:pt x="85891" y="13183"/>
                  </a:lnTo>
                  <a:lnTo>
                    <a:pt x="75128" y="19069"/>
                  </a:lnTo>
                  <a:lnTo>
                    <a:pt x="65108" y="25588"/>
                  </a:lnTo>
                  <a:lnTo>
                    <a:pt x="56045" y="32541"/>
                  </a:lnTo>
                  <a:lnTo>
                    <a:pt x="48151" y="39726"/>
                  </a:lnTo>
                  <a:lnTo>
                    <a:pt x="32978" y="58703"/>
                  </a:lnTo>
                  <a:lnTo>
                    <a:pt x="26382" y="69633"/>
                  </a:lnTo>
                  <a:lnTo>
                    <a:pt x="21345" y="80543"/>
                  </a:lnTo>
                  <a:lnTo>
                    <a:pt x="17593" y="91952"/>
                  </a:lnTo>
                  <a:lnTo>
                    <a:pt x="14850" y="104378"/>
                  </a:lnTo>
                  <a:lnTo>
                    <a:pt x="11802" y="126781"/>
                  </a:lnTo>
                  <a:lnTo>
                    <a:pt x="10431" y="139390"/>
                  </a:lnTo>
                  <a:lnTo>
                    <a:pt x="9226" y="152026"/>
                  </a:lnTo>
                  <a:lnTo>
                    <a:pt x="8175" y="164686"/>
                  </a:lnTo>
                  <a:lnTo>
                    <a:pt x="7263" y="177366"/>
                  </a:lnTo>
                  <a:lnTo>
                    <a:pt x="6478" y="190063"/>
                  </a:lnTo>
                  <a:lnTo>
                    <a:pt x="5807" y="202773"/>
                  </a:lnTo>
                  <a:lnTo>
                    <a:pt x="5237" y="215493"/>
                  </a:lnTo>
                  <a:lnTo>
                    <a:pt x="4754" y="228218"/>
                  </a:lnTo>
                  <a:lnTo>
                    <a:pt x="4345" y="240947"/>
                  </a:lnTo>
                  <a:lnTo>
                    <a:pt x="3997" y="253674"/>
                  </a:lnTo>
                  <a:lnTo>
                    <a:pt x="3698" y="266396"/>
                  </a:lnTo>
                  <a:lnTo>
                    <a:pt x="3433" y="279111"/>
                  </a:lnTo>
                  <a:lnTo>
                    <a:pt x="3189" y="291814"/>
                  </a:lnTo>
                  <a:lnTo>
                    <a:pt x="2955" y="304502"/>
                  </a:lnTo>
                  <a:lnTo>
                    <a:pt x="2715" y="317172"/>
                  </a:lnTo>
                  <a:lnTo>
                    <a:pt x="1784" y="364996"/>
                  </a:lnTo>
                  <a:lnTo>
                    <a:pt x="742" y="438732"/>
                  </a:lnTo>
                  <a:lnTo>
                    <a:pt x="162" y="512479"/>
                  </a:lnTo>
                  <a:lnTo>
                    <a:pt x="0" y="586235"/>
                  </a:lnTo>
                  <a:lnTo>
                    <a:pt x="60" y="623115"/>
                  </a:lnTo>
                  <a:lnTo>
                    <a:pt x="438" y="696877"/>
                  </a:lnTo>
                  <a:lnTo>
                    <a:pt x="1119" y="770639"/>
                  </a:lnTo>
                  <a:lnTo>
                    <a:pt x="2057" y="844397"/>
                  </a:lnTo>
                  <a:lnTo>
                    <a:pt x="3207" y="918147"/>
                  </a:lnTo>
                  <a:lnTo>
                    <a:pt x="4524" y="991886"/>
                  </a:lnTo>
                  <a:lnTo>
                    <a:pt x="5961" y="1065611"/>
                  </a:lnTo>
                  <a:lnTo>
                    <a:pt x="7252" y="1127737"/>
                  </a:lnTo>
                  <a:lnTo>
                    <a:pt x="8638" y="1189869"/>
                  </a:lnTo>
                  <a:lnTo>
                    <a:pt x="10149" y="1252003"/>
                  </a:lnTo>
                  <a:lnTo>
                    <a:pt x="11817" y="1314136"/>
                  </a:lnTo>
                  <a:lnTo>
                    <a:pt x="13671" y="1376265"/>
                  </a:lnTo>
                  <a:lnTo>
                    <a:pt x="15742" y="1438387"/>
                  </a:lnTo>
                  <a:lnTo>
                    <a:pt x="18060" y="1500497"/>
                  </a:lnTo>
                  <a:lnTo>
                    <a:pt x="20656" y="1562594"/>
                  </a:lnTo>
                  <a:lnTo>
                    <a:pt x="22067" y="1593635"/>
                  </a:lnTo>
                  <a:lnTo>
                    <a:pt x="23559" y="162467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1" name="object 89"/>
            <p:cNvSpPr/>
            <p:nvPr/>
          </p:nvSpPr>
          <p:spPr>
            <a:xfrm>
              <a:off x="1406468" y="3512774"/>
              <a:ext cx="784981" cy="2021803"/>
            </a:xfrm>
            <a:custGeom>
              <a:avLst/>
              <a:gdLst/>
              <a:ahLst/>
              <a:cxnLst/>
              <a:rect l="l" t="t" r="r" b="b"/>
              <a:pathLst>
                <a:path w="784981" h="2021803">
                  <a:moveTo>
                    <a:pt x="12769" y="3779"/>
                  </a:moveTo>
                  <a:lnTo>
                    <a:pt x="6968" y="33373"/>
                  </a:lnTo>
                  <a:lnTo>
                    <a:pt x="2990" y="85530"/>
                  </a:lnTo>
                  <a:lnTo>
                    <a:pt x="710" y="157681"/>
                  </a:lnTo>
                  <a:lnTo>
                    <a:pt x="0" y="247256"/>
                  </a:lnTo>
                  <a:lnTo>
                    <a:pt x="733" y="351683"/>
                  </a:lnTo>
                  <a:lnTo>
                    <a:pt x="2784" y="468394"/>
                  </a:lnTo>
                  <a:lnTo>
                    <a:pt x="6026" y="594818"/>
                  </a:lnTo>
                  <a:lnTo>
                    <a:pt x="10332" y="728384"/>
                  </a:lnTo>
                  <a:lnTo>
                    <a:pt x="15576" y="866524"/>
                  </a:lnTo>
                  <a:lnTo>
                    <a:pt x="21630" y="1006666"/>
                  </a:lnTo>
                  <a:lnTo>
                    <a:pt x="28369" y="1146241"/>
                  </a:lnTo>
                  <a:lnTo>
                    <a:pt x="35666" y="1282679"/>
                  </a:lnTo>
                  <a:lnTo>
                    <a:pt x="43395" y="1413409"/>
                  </a:lnTo>
                  <a:lnTo>
                    <a:pt x="51428" y="1535862"/>
                  </a:lnTo>
                  <a:lnTo>
                    <a:pt x="59639" y="1647466"/>
                  </a:lnTo>
                  <a:lnTo>
                    <a:pt x="67902" y="1745654"/>
                  </a:lnTo>
                  <a:lnTo>
                    <a:pt x="76090" y="1827853"/>
                  </a:lnTo>
                  <a:lnTo>
                    <a:pt x="84076" y="1891494"/>
                  </a:lnTo>
                  <a:lnTo>
                    <a:pt x="91735" y="1934007"/>
                  </a:lnTo>
                  <a:lnTo>
                    <a:pt x="128784" y="1965936"/>
                  </a:lnTo>
                  <a:lnTo>
                    <a:pt x="185886" y="1979997"/>
                  </a:lnTo>
                  <a:lnTo>
                    <a:pt x="263200" y="1993768"/>
                  </a:lnTo>
                  <a:lnTo>
                    <a:pt x="307235" y="2000158"/>
                  </a:lnTo>
                  <a:lnTo>
                    <a:pt x="353681" y="2006011"/>
                  </a:lnTo>
                  <a:lnTo>
                    <a:pt x="401658" y="2011172"/>
                  </a:lnTo>
                  <a:lnTo>
                    <a:pt x="450284" y="2015487"/>
                  </a:lnTo>
                  <a:lnTo>
                    <a:pt x="498679" y="2018800"/>
                  </a:lnTo>
                  <a:lnTo>
                    <a:pt x="545963" y="2020957"/>
                  </a:lnTo>
                  <a:lnTo>
                    <a:pt x="591255" y="2021803"/>
                  </a:lnTo>
                  <a:lnTo>
                    <a:pt x="633673" y="2021184"/>
                  </a:lnTo>
                  <a:lnTo>
                    <a:pt x="672339" y="2018944"/>
                  </a:lnTo>
                  <a:lnTo>
                    <a:pt x="734886" y="2008984"/>
                  </a:lnTo>
                  <a:lnTo>
                    <a:pt x="771852" y="1990684"/>
                  </a:lnTo>
                  <a:lnTo>
                    <a:pt x="781449" y="1949848"/>
                  </a:lnTo>
                  <a:lnTo>
                    <a:pt x="783487" y="1906584"/>
                  </a:lnTo>
                  <a:lnTo>
                    <a:pt x="784661" y="1849905"/>
                  </a:lnTo>
                  <a:lnTo>
                    <a:pt x="784981" y="1781485"/>
                  </a:lnTo>
                  <a:lnTo>
                    <a:pt x="784455" y="1703001"/>
                  </a:lnTo>
                  <a:lnTo>
                    <a:pt x="783090" y="1616129"/>
                  </a:lnTo>
                  <a:lnTo>
                    <a:pt x="780896" y="1522545"/>
                  </a:lnTo>
                  <a:lnTo>
                    <a:pt x="777880" y="1423924"/>
                  </a:lnTo>
                  <a:lnTo>
                    <a:pt x="774051" y="1321942"/>
                  </a:lnTo>
                  <a:lnTo>
                    <a:pt x="769417" y="1218275"/>
                  </a:lnTo>
                  <a:lnTo>
                    <a:pt x="763987" y="1114599"/>
                  </a:lnTo>
                  <a:lnTo>
                    <a:pt x="757768" y="1012590"/>
                  </a:lnTo>
                  <a:lnTo>
                    <a:pt x="750770" y="913924"/>
                  </a:lnTo>
                  <a:lnTo>
                    <a:pt x="742999" y="820276"/>
                  </a:lnTo>
                  <a:lnTo>
                    <a:pt x="734466" y="733323"/>
                  </a:lnTo>
                  <a:lnTo>
                    <a:pt x="725177" y="654739"/>
                  </a:lnTo>
                  <a:lnTo>
                    <a:pt x="715141" y="586202"/>
                  </a:lnTo>
                  <a:lnTo>
                    <a:pt x="704367" y="529387"/>
                  </a:lnTo>
                  <a:lnTo>
                    <a:pt x="692863" y="485970"/>
                  </a:lnTo>
                  <a:lnTo>
                    <a:pt x="661241" y="430408"/>
                  </a:lnTo>
                  <a:lnTo>
                    <a:pt x="636050" y="401356"/>
                  </a:lnTo>
                  <a:lnTo>
                    <a:pt x="605783" y="370856"/>
                  </a:lnTo>
                  <a:lnTo>
                    <a:pt x="571160" y="339292"/>
                  </a:lnTo>
                  <a:lnTo>
                    <a:pt x="532904" y="307049"/>
                  </a:lnTo>
                  <a:lnTo>
                    <a:pt x="491732" y="274512"/>
                  </a:lnTo>
                  <a:lnTo>
                    <a:pt x="448367" y="242067"/>
                  </a:lnTo>
                  <a:lnTo>
                    <a:pt x="403529" y="210099"/>
                  </a:lnTo>
                  <a:lnTo>
                    <a:pt x="357937" y="178991"/>
                  </a:lnTo>
                  <a:lnTo>
                    <a:pt x="312313" y="149130"/>
                  </a:lnTo>
                  <a:lnTo>
                    <a:pt x="267376" y="120901"/>
                  </a:lnTo>
                  <a:lnTo>
                    <a:pt x="223848" y="94688"/>
                  </a:lnTo>
                  <a:lnTo>
                    <a:pt x="182448" y="70876"/>
                  </a:lnTo>
                  <a:lnTo>
                    <a:pt x="143898" y="49851"/>
                  </a:lnTo>
                  <a:lnTo>
                    <a:pt x="108917" y="31998"/>
                  </a:lnTo>
                  <a:lnTo>
                    <a:pt x="52545" y="7346"/>
                  </a:lnTo>
                  <a:lnTo>
                    <a:pt x="19096" y="0"/>
                  </a:lnTo>
                  <a:lnTo>
                    <a:pt x="12769" y="3779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2" name="object 90"/>
            <p:cNvSpPr/>
            <p:nvPr/>
          </p:nvSpPr>
          <p:spPr>
            <a:xfrm>
              <a:off x="1394774" y="3501023"/>
              <a:ext cx="810492" cy="2045851"/>
            </a:xfrm>
            <a:custGeom>
              <a:avLst/>
              <a:gdLst/>
              <a:ahLst/>
              <a:cxnLst/>
              <a:rect l="l" t="t" r="r" b="b"/>
              <a:pathLst>
                <a:path w="810492" h="2045851">
                  <a:moveTo>
                    <a:pt x="31269" y="23248"/>
                  </a:moveTo>
                  <a:lnTo>
                    <a:pt x="31092" y="22591"/>
                  </a:lnTo>
                  <a:lnTo>
                    <a:pt x="28865" y="25430"/>
                  </a:lnTo>
                  <a:lnTo>
                    <a:pt x="26751" y="81434"/>
                  </a:lnTo>
                  <a:lnTo>
                    <a:pt x="27806" y="68787"/>
                  </a:lnTo>
                  <a:lnTo>
                    <a:pt x="29063" y="56172"/>
                  </a:lnTo>
                  <a:lnTo>
                    <a:pt x="30538" y="43595"/>
                  </a:lnTo>
                  <a:lnTo>
                    <a:pt x="30914" y="40676"/>
                  </a:lnTo>
                  <a:lnTo>
                    <a:pt x="31841" y="33551"/>
                  </a:lnTo>
                  <a:lnTo>
                    <a:pt x="32844" y="26338"/>
                  </a:lnTo>
                  <a:lnTo>
                    <a:pt x="34041" y="23057"/>
                  </a:lnTo>
                  <a:lnTo>
                    <a:pt x="33555" y="22980"/>
                  </a:lnTo>
                  <a:lnTo>
                    <a:pt x="32006" y="25982"/>
                  </a:lnTo>
                  <a:lnTo>
                    <a:pt x="31269" y="23248"/>
                  </a:lnTo>
                  <a:close/>
                </a:path>
                <a:path w="810492" h="2045851">
                  <a:moveTo>
                    <a:pt x="31269" y="23248"/>
                  </a:moveTo>
                  <a:lnTo>
                    <a:pt x="31859" y="22712"/>
                  </a:lnTo>
                  <a:lnTo>
                    <a:pt x="35308" y="19581"/>
                  </a:lnTo>
                  <a:lnTo>
                    <a:pt x="31859" y="22712"/>
                  </a:lnTo>
                  <a:lnTo>
                    <a:pt x="33555" y="22980"/>
                  </a:lnTo>
                  <a:lnTo>
                    <a:pt x="34041" y="23057"/>
                  </a:lnTo>
                  <a:lnTo>
                    <a:pt x="39778" y="23963"/>
                  </a:lnTo>
                  <a:lnTo>
                    <a:pt x="41885" y="11"/>
                  </a:lnTo>
                  <a:lnTo>
                    <a:pt x="34629" y="10044"/>
                  </a:lnTo>
                  <a:lnTo>
                    <a:pt x="27510" y="4748"/>
                  </a:lnTo>
                  <a:lnTo>
                    <a:pt x="21313" y="3183"/>
                  </a:lnTo>
                  <a:lnTo>
                    <a:pt x="19137" y="5398"/>
                  </a:lnTo>
                  <a:lnTo>
                    <a:pt x="18703" y="5431"/>
                  </a:lnTo>
                  <a:lnTo>
                    <a:pt x="16410" y="8173"/>
                  </a:lnTo>
                  <a:lnTo>
                    <a:pt x="14245" y="10377"/>
                  </a:lnTo>
                  <a:lnTo>
                    <a:pt x="13604" y="11530"/>
                  </a:lnTo>
                  <a:lnTo>
                    <a:pt x="9871" y="23137"/>
                  </a:lnTo>
                  <a:lnTo>
                    <a:pt x="6979" y="35218"/>
                  </a:lnTo>
                  <a:lnTo>
                    <a:pt x="4823" y="47678"/>
                  </a:lnTo>
                  <a:lnTo>
                    <a:pt x="3295" y="60425"/>
                  </a:lnTo>
                  <a:lnTo>
                    <a:pt x="2288" y="73366"/>
                  </a:lnTo>
                  <a:lnTo>
                    <a:pt x="1697" y="86408"/>
                  </a:lnTo>
                  <a:lnTo>
                    <a:pt x="1414" y="99458"/>
                  </a:lnTo>
                  <a:lnTo>
                    <a:pt x="1333" y="112424"/>
                  </a:lnTo>
                  <a:lnTo>
                    <a:pt x="1348" y="125212"/>
                  </a:lnTo>
                  <a:lnTo>
                    <a:pt x="1350" y="137731"/>
                  </a:lnTo>
                  <a:lnTo>
                    <a:pt x="1235" y="149886"/>
                  </a:lnTo>
                  <a:lnTo>
                    <a:pt x="1170" y="153071"/>
                  </a:lnTo>
                  <a:lnTo>
                    <a:pt x="857" y="167401"/>
                  </a:lnTo>
                  <a:lnTo>
                    <a:pt x="596" y="181733"/>
                  </a:lnTo>
                  <a:lnTo>
                    <a:pt x="223" y="210399"/>
                  </a:lnTo>
                  <a:lnTo>
                    <a:pt x="33" y="239069"/>
                  </a:lnTo>
                  <a:lnTo>
                    <a:pt x="0" y="253405"/>
                  </a:lnTo>
                  <a:lnTo>
                    <a:pt x="4" y="267741"/>
                  </a:lnTo>
                  <a:lnTo>
                    <a:pt x="118" y="296413"/>
                  </a:lnTo>
                  <a:lnTo>
                    <a:pt x="354" y="325084"/>
                  </a:lnTo>
                  <a:lnTo>
                    <a:pt x="692" y="353754"/>
                  </a:lnTo>
                  <a:lnTo>
                    <a:pt x="1113" y="382420"/>
                  </a:lnTo>
                  <a:lnTo>
                    <a:pt x="1597" y="411081"/>
                  </a:lnTo>
                  <a:lnTo>
                    <a:pt x="2123" y="439736"/>
                  </a:lnTo>
                  <a:lnTo>
                    <a:pt x="2889" y="478157"/>
                  </a:lnTo>
                  <a:lnTo>
                    <a:pt x="3741" y="516578"/>
                  </a:lnTo>
                  <a:lnTo>
                    <a:pt x="4677" y="554997"/>
                  </a:lnTo>
                  <a:lnTo>
                    <a:pt x="5695" y="593416"/>
                  </a:lnTo>
                  <a:lnTo>
                    <a:pt x="6792" y="631832"/>
                  </a:lnTo>
                  <a:lnTo>
                    <a:pt x="7966" y="670248"/>
                  </a:lnTo>
                  <a:lnTo>
                    <a:pt x="9214" y="708661"/>
                  </a:lnTo>
                  <a:lnTo>
                    <a:pt x="10533" y="747073"/>
                  </a:lnTo>
                  <a:lnTo>
                    <a:pt x="13229" y="20437"/>
                  </a:lnTo>
                  <a:lnTo>
                    <a:pt x="10533" y="747073"/>
                  </a:lnTo>
                  <a:lnTo>
                    <a:pt x="11922" y="785483"/>
                  </a:lnTo>
                  <a:lnTo>
                    <a:pt x="13378" y="823890"/>
                  </a:lnTo>
                  <a:lnTo>
                    <a:pt x="14899" y="862295"/>
                  </a:lnTo>
                  <a:lnTo>
                    <a:pt x="16482" y="900697"/>
                  </a:lnTo>
                  <a:lnTo>
                    <a:pt x="19817" y="25598"/>
                  </a:lnTo>
                  <a:lnTo>
                    <a:pt x="24182" y="132247"/>
                  </a:lnTo>
                  <a:lnTo>
                    <a:pt x="24612" y="119520"/>
                  </a:lnTo>
                  <a:lnTo>
                    <a:pt x="25172" y="106806"/>
                  </a:lnTo>
                  <a:lnTo>
                    <a:pt x="25879" y="94108"/>
                  </a:lnTo>
                  <a:lnTo>
                    <a:pt x="26751" y="81434"/>
                  </a:lnTo>
                  <a:lnTo>
                    <a:pt x="28865" y="25430"/>
                  </a:lnTo>
                  <a:lnTo>
                    <a:pt x="31092" y="22591"/>
                  </a:lnTo>
                  <a:lnTo>
                    <a:pt x="31269" y="23248"/>
                  </a:lnTo>
                  <a:close/>
                </a:path>
                <a:path w="810492" h="2045851">
                  <a:moveTo>
                    <a:pt x="30777" y="0"/>
                  </a:moveTo>
                  <a:lnTo>
                    <a:pt x="21313" y="3183"/>
                  </a:lnTo>
                  <a:lnTo>
                    <a:pt x="27510" y="4748"/>
                  </a:lnTo>
                  <a:lnTo>
                    <a:pt x="34629" y="10044"/>
                  </a:lnTo>
                  <a:lnTo>
                    <a:pt x="41885" y="11"/>
                  </a:lnTo>
                  <a:lnTo>
                    <a:pt x="30777" y="0"/>
                  </a:lnTo>
                  <a:close/>
                </a:path>
                <a:path w="810492" h="2045851">
                  <a:moveTo>
                    <a:pt x="805361" y="1519405"/>
                  </a:moveTo>
                  <a:lnTo>
                    <a:pt x="804055" y="1486198"/>
                  </a:lnTo>
                  <a:lnTo>
                    <a:pt x="802670" y="1453014"/>
                  </a:lnTo>
                  <a:lnTo>
                    <a:pt x="801226" y="1419856"/>
                  </a:lnTo>
                  <a:lnTo>
                    <a:pt x="799745" y="1386729"/>
                  </a:lnTo>
                  <a:lnTo>
                    <a:pt x="798247" y="1353639"/>
                  </a:lnTo>
                  <a:lnTo>
                    <a:pt x="796755" y="1320590"/>
                  </a:lnTo>
                  <a:lnTo>
                    <a:pt x="795289" y="1287588"/>
                  </a:lnTo>
                  <a:lnTo>
                    <a:pt x="793723" y="1251278"/>
                  </a:lnTo>
                  <a:lnTo>
                    <a:pt x="792180" y="1214878"/>
                  </a:lnTo>
                  <a:lnTo>
                    <a:pt x="790630" y="1178401"/>
                  </a:lnTo>
                  <a:lnTo>
                    <a:pt x="789038" y="1141860"/>
                  </a:lnTo>
                  <a:lnTo>
                    <a:pt x="787374" y="1105267"/>
                  </a:lnTo>
                  <a:lnTo>
                    <a:pt x="785604" y="1068635"/>
                  </a:lnTo>
                  <a:lnTo>
                    <a:pt x="783697" y="1031978"/>
                  </a:lnTo>
                  <a:lnTo>
                    <a:pt x="781619" y="995309"/>
                  </a:lnTo>
                  <a:lnTo>
                    <a:pt x="779339" y="958640"/>
                  </a:lnTo>
                  <a:lnTo>
                    <a:pt x="776825" y="921985"/>
                  </a:lnTo>
                  <a:lnTo>
                    <a:pt x="774043" y="885356"/>
                  </a:lnTo>
                  <a:lnTo>
                    <a:pt x="770962" y="848767"/>
                  </a:lnTo>
                  <a:lnTo>
                    <a:pt x="767549" y="812230"/>
                  </a:lnTo>
                  <a:lnTo>
                    <a:pt x="763773" y="775760"/>
                  </a:lnTo>
                  <a:lnTo>
                    <a:pt x="759600" y="739367"/>
                  </a:lnTo>
                  <a:lnTo>
                    <a:pt x="754999" y="703066"/>
                  </a:lnTo>
                  <a:lnTo>
                    <a:pt x="749937" y="666870"/>
                  </a:lnTo>
                  <a:lnTo>
                    <a:pt x="744381" y="630792"/>
                  </a:lnTo>
                  <a:lnTo>
                    <a:pt x="738300" y="594844"/>
                  </a:lnTo>
                  <a:lnTo>
                    <a:pt x="731662" y="559039"/>
                  </a:lnTo>
                  <a:lnTo>
                    <a:pt x="723648" y="521729"/>
                  </a:lnTo>
                  <a:lnTo>
                    <a:pt x="712475" y="485175"/>
                  </a:lnTo>
                  <a:lnTo>
                    <a:pt x="695930" y="452068"/>
                  </a:lnTo>
                  <a:lnTo>
                    <a:pt x="672359" y="421377"/>
                  </a:lnTo>
                  <a:lnTo>
                    <a:pt x="645288" y="393263"/>
                  </a:lnTo>
                  <a:lnTo>
                    <a:pt x="627084" y="375824"/>
                  </a:lnTo>
                  <a:lnTo>
                    <a:pt x="623394" y="372311"/>
                  </a:lnTo>
                  <a:lnTo>
                    <a:pt x="608010" y="357884"/>
                  </a:lnTo>
                  <a:lnTo>
                    <a:pt x="592377" y="343701"/>
                  </a:lnTo>
                  <a:lnTo>
                    <a:pt x="576509" y="329755"/>
                  </a:lnTo>
                  <a:lnTo>
                    <a:pt x="560417" y="316038"/>
                  </a:lnTo>
                  <a:lnTo>
                    <a:pt x="544116" y="302543"/>
                  </a:lnTo>
                  <a:lnTo>
                    <a:pt x="527617" y="289262"/>
                  </a:lnTo>
                  <a:lnTo>
                    <a:pt x="510934" y="276189"/>
                  </a:lnTo>
                  <a:lnTo>
                    <a:pt x="494080" y="263314"/>
                  </a:lnTo>
                  <a:lnTo>
                    <a:pt x="477068" y="250631"/>
                  </a:lnTo>
                  <a:lnTo>
                    <a:pt x="459910" y="238133"/>
                  </a:lnTo>
                  <a:lnTo>
                    <a:pt x="442620" y="225810"/>
                  </a:lnTo>
                  <a:lnTo>
                    <a:pt x="425211" y="213657"/>
                  </a:lnTo>
                  <a:lnTo>
                    <a:pt x="407695" y="201666"/>
                  </a:lnTo>
                  <a:lnTo>
                    <a:pt x="390085" y="189828"/>
                  </a:lnTo>
                  <a:lnTo>
                    <a:pt x="372395" y="178137"/>
                  </a:lnTo>
                  <a:lnTo>
                    <a:pt x="354637" y="166585"/>
                  </a:lnTo>
                  <a:lnTo>
                    <a:pt x="336824" y="155164"/>
                  </a:lnTo>
                  <a:lnTo>
                    <a:pt x="318970" y="143866"/>
                  </a:lnTo>
                  <a:lnTo>
                    <a:pt x="301086" y="132686"/>
                  </a:lnTo>
                  <a:lnTo>
                    <a:pt x="283187" y="121613"/>
                  </a:lnTo>
                  <a:lnTo>
                    <a:pt x="261537" y="108391"/>
                  </a:lnTo>
                  <a:lnTo>
                    <a:pt x="239740" y="95328"/>
                  </a:lnTo>
                  <a:lnTo>
                    <a:pt x="217782" y="82485"/>
                  </a:lnTo>
                  <a:lnTo>
                    <a:pt x="195651" y="69921"/>
                  </a:lnTo>
                  <a:lnTo>
                    <a:pt x="173332" y="57695"/>
                  </a:lnTo>
                  <a:lnTo>
                    <a:pt x="150814" y="45865"/>
                  </a:lnTo>
                  <a:lnTo>
                    <a:pt x="128083" y="34491"/>
                  </a:lnTo>
                  <a:lnTo>
                    <a:pt x="105127" y="23632"/>
                  </a:lnTo>
                  <a:lnTo>
                    <a:pt x="95785" y="19404"/>
                  </a:lnTo>
                  <a:lnTo>
                    <a:pt x="87729" y="15669"/>
                  </a:lnTo>
                  <a:lnTo>
                    <a:pt x="77560" y="11046"/>
                  </a:lnTo>
                  <a:lnTo>
                    <a:pt x="66028" y="6351"/>
                  </a:lnTo>
                  <a:lnTo>
                    <a:pt x="53886" y="2400"/>
                  </a:lnTo>
                  <a:lnTo>
                    <a:pt x="41885" y="11"/>
                  </a:lnTo>
                  <a:lnTo>
                    <a:pt x="39778" y="23963"/>
                  </a:lnTo>
                  <a:lnTo>
                    <a:pt x="46167" y="24954"/>
                  </a:lnTo>
                  <a:lnTo>
                    <a:pt x="52453" y="27303"/>
                  </a:lnTo>
                  <a:lnTo>
                    <a:pt x="93848" y="43805"/>
                  </a:lnTo>
                  <a:lnTo>
                    <a:pt x="129294" y="60927"/>
                  </a:lnTo>
                  <a:lnTo>
                    <a:pt x="163110" y="78514"/>
                  </a:lnTo>
                  <a:lnTo>
                    <a:pt x="196469" y="96987"/>
                  </a:lnTo>
                  <a:lnTo>
                    <a:pt x="229435" y="116158"/>
                  </a:lnTo>
                  <a:lnTo>
                    <a:pt x="262074" y="135841"/>
                  </a:lnTo>
                  <a:lnTo>
                    <a:pt x="302406" y="160808"/>
                  </a:lnTo>
                  <a:lnTo>
                    <a:pt x="338519" y="183698"/>
                  </a:lnTo>
                  <a:lnTo>
                    <a:pt x="374473" y="207149"/>
                  </a:lnTo>
                  <a:lnTo>
                    <a:pt x="410141" y="231223"/>
                  </a:lnTo>
                  <a:lnTo>
                    <a:pt x="445396" y="255986"/>
                  </a:lnTo>
                  <a:lnTo>
                    <a:pt x="480109" y="281502"/>
                  </a:lnTo>
                  <a:lnTo>
                    <a:pt x="514154" y="307834"/>
                  </a:lnTo>
                  <a:lnTo>
                    <a:pt x="547402" y="335046"/>
                  </a:lnTo>
                  <a:lnTo>
                    <a:pt x="579726" y="363203"/>
                  </a:lnTo>
                  <a:lnTo>
                    <a:pt x="610999" y="392369"/>
                  </a:lnTo>
                  <a:lnTo>
                    <a:pt x="643978" y="425665"/>
                  </a:lnTo>
                  <a:lnTo>
                    <a:pt x="668870" y="455186"/>
                  </a:lnTo>
                  <a:lnTo>
                    <a:pt x="688446" y="488065"/>
                  </a:lnTo>
                  <a:lnTo>
                    <a:pt x="703420" y="535800"/>
                  </a:lnTo>
                  <a:lnTo>
                    <a:pt x="710940" y="573342"/>
                  </a:lnTo>
                  <a:lnTo>
                    <a:pt x="718474" y="618817"/>
                  </a:lnTo>
                  <a:lnTo>
                    <a:pt x="725834" y="669318"/>
                  </a:lnTo>
                  <a:lnTo>
                    <a:pt x="732167" y="719988"/>
                  </a:lnTo>
                  <a:lnTo>
                    <a:pt x="737648" y="770782"/>
                  </a:lnTo>
                  <a:lnTo>
                    <a:pt x="742453" y="821651"/>
                  </a:lnTo>
                  <a:lnTo>
                    <a:pt x="746757" y="872551"/>
                  </a:lnTo>
                  <a:lnTo>
                    <a:pt x="750735" y="923433"/>
                  </a:lnTo>
                  <a:lnTo>
                    <a:pt x="754982" y="980622"/>
                  </a:lnTo>
                  <a:lnTo>
                    <a:pt x="757799" y="1020879"/>
                  </a:lnTo>
                  <a:lnTo>
                    <a:pt x="760473" y="1061150"/>
                  </a:lnTo>
                  <a:lnTo>
                    <a:pt x="763003" y="1101435"/>
                  </a:lnTo>
                  <a:lnTo>
                    <a:pt x="765393" y="1141733"/>
                  </a:lnTo>
                  <a:lnTo>
                    <a:pt x="767641" y="1182042"/>
                  </a:lnTo>
                  <a:lnTo>
                    <a:pt x="769750" y="1222362"/>
                  </a:lnTo>
                  <a:lnTo>
                    <a:pt x="771721" y="1262691"/>
                  </a:lnTo>
                  <a:lnTo>
                    <a:pt x="773553" y="1303027"/>
                  </a:lnTo>
                  <a:lnTo>
                    <a:pt x="775250" y="1343371"/>
                  </a:lnTo>
                  <a:lnTo>
                    <a:pt x="776810" y="1383720"/>
                  </a:lnTo>
                  <a:lnTo>
                    <a:pt x="778237" y="1424073"/>
                  </a:lnTo>
                  <a:lnTo>
                    <a:pt x="779529" y="1464430"/>
                  </a:lnTo>
                  <a:lnTo>
                    <a:pt x="780689" y="1504789"/>
                  </a:lnTo>
                  <a:lnTo>
                    <a:pt x="781718" y="1545149"/>
                  </a:lnTo>
                  <a:lnTo>
                    <a:pt x="782616" y="1585509"/>
                  </a:lnTo>
                  <a:lnTo>
                    <a:pt x="783385" y="1625867"/>
                  </a:lnTo>
                  <a:lnTo>
                    <a:pt x="784026" y="1666222"/>
                  </a:lnTo>
                  <a:lnTo>
                    <a:pt x="784539" y="1706574"/>
                  </a:lnTo>
                  <a:lnTo>
                    <a:pt x="784926" y="1746921"/>
                  </a:lnTo>
                  <a:lnTo>
                    <a:pt x="785040" y="1759558"/>
                  </a:lnTo>
                  <a:lnTo>
                    <a:pt x="785175" y="1772216"/>
                  </a:lnTo>
                  <a:lnTo>
                    <a:pt x="785456" y="1797588"/>
                  </a:lnTo>
                  <a:lnTo>
                    <a:pt x="785675" y="1823012"/>
                  </a:lnTo>
                  <a:lnTo>
                    <a:pt x="785739" y="1848465"/>
                  </a:lnTo>
                  <a:lnTo>
                    <a:pt x="785682" y="1861194"/>
                  </a:lnTo>
                  <a:lnTo>
                    <a:pt x="785334" y="1886642"/>
                  </a:lnTo>
                  <a:lnTo>
                    <a:pt x="784595" y="1912058"/>
                  </a:lnTo>
                  <a:lnTo>
                    <a:pt x="783369" y="1937416"/>
                  </a:lnTo>
                  <a:lnTo>
                    <a:pt x="781564" y="1962693"/>
                  </a:lnTo>
                  <a:lnTo>
                    <a:pt x="776093" y="1990231"/>
                  </a:lnTo>
                  <a:lnTo>
                    <a:pt x="755904" y="2006173"/>
                  </a:lnTo>
                  <a:lnTo>
                    <a:pt x="728252" y="2013218"/>
                  </a:lnTo>
                  <a:lnTo>
                    <a:pt x="705627" y="2016882"/>
                  </a:lnTo>
                  <a:lnTo>
                    <a:pt x="680456" y="2019774"/>
                  </a:lnTo>
                  <a:lnTo>
                    <a:pt x="655109" y="2021495"/>
                  </a:lnTo>
                  <a:lnTo>
                    <a:pt x="629664" y="2022260"/>
                  </a:lnTo>
                  <a:lnTo>
                    <a:pt x="616928" y="2022352"/>
                  </a:lnTo>
                  <a:lnTo>
                    <a:pt x="604195" y="2022285"/>
                  </a:lnTo>
                  <a:lnTo>
                    <a:pt x="578780" y="2021784"/>
                  </a:lnTo>
                  <a:lnTo>
                    <a:pt x="553493" y="2020975"/>
                  </a:lnTo>
                  <a:lnTo>
                    <a:pt x="513048" y="2019255"/>
                  </a:lnTo>
                  <a:lnTo>
                    <a:pt x="476456" y="2017124"/>
                  </a:lnTo>
                  <a:lnTo>
                    <a:pt x="439829" y="2014416"/>
                  </a:lnTo>
                  <a:lnTo>
                    <a:pt x="403206" y="2011111"/>
                  </a:lnTo>
                  <a:lnTo>
                    <a:pt x="366622" y="2007184"/>
                  </a:lnTo>
                  <a:lnTo>
                    <a:pt x="330116" y="2002613"/>
                  </a:lnTo>
                  <a:lnTo>
                    <a:pt x="293723" y="1997374"/>
                  </a:lnTo>
                  <a:lnTo>
                    <a:pt x="257482" y="1991446"/>
                  </a:lnTo>
                  <a:lnTo>
                    <a:pt x="221428" y="1984804"/>
                  </a:lnTo>
                  <a:lnTo>
                    <a:pt x="185600" y="1977426"/>
                  </a:lnTo>
                  <a:lnTo>
                    <a:pt x="159736" y="1971712"/>
                  </a:lnTo>
                  <a:lnTo>
                    <a:pt x="130571" y="1963109"/>
                  </a:lnTo>
                  <a:lnTo>
                    <a:pt x="114280" y="1943589"/>
                  </a:lnTo>
                  <a:lnTo>
                    <a:pt x="109591" y="1917878"/>
                  </a:lnTo>
                  <a:lnTo>
                    <a:pt x="108016" y="1906941"/>
                  </a:lnTo>
                  <a:lnTo>
                    <a:pt x="103877" y="1879010"/>
                  </a:lnTo>
                  <a:lnTo>
                    <a:pt x="100048" y="1851013"/>
                  </a:lnTo>
                  <a:lnTo>
                    <a:pt x="96509" y="1822957"/>
                  </a:lnTo>
                  <a:lnTo>
                    <a:pt x="93240" y="1794847"/>
                  </a:lnTo>
                  <a:lnTo>
                    <a:pt x="90221" y="1766690"/>
                  </a:lnTo>
                  <a:lnTo>
                    <a:pt x="87433" y="1738492"/>
                  </a:lnTo>
                  <a:lnTo>
                    <a:pt x="84856" y="1710258"/>
                  </a:lnTo>
                  <a:lnTo>
                    <a:pt x="82471" y="1681994"/>
                  </a:lnTo>
                  <a:lnTo>
                    <a:pt x="80257" y="1653706"/>
                  </a:lnTo>
                  <a:lnTo>
                    <a:pt x="78196" y="1625401"/>
                  </a:lnTo>
                  <a:lnTo>
                    <a:pt x="76267" y="1597084"/>
                  </a:lnTo>
                  <a:lnTo>
                    <a:pt x="74452" y="1568761"/>
                  </a:lnTo>
                  <a:lnTo>
                    <a:pt x="72729" y="1540438"/>
                  </a:lnTo>
                  <a:lnTo>
                    <a:pt x="71080" y="1512122"/>
                  </a:lnTo>
                  <a:lnTo>
                    <a:pt x="69486" y="1483817"/>
                  </a:lnTo>
                  <a:lnTo>
                    <a:pt x="67925" y="1455530"/>
                  </a:lnTo>
                  <a:lnTo>
                    <a:pt x="66380" y="1427267"/>
                  </a:lnTo>
                  <a:lnTo>
                    <a:pt x="64829" y="1399034"/>
                  </a:lnTo>
                  <a:lnTo>
                    <a:pt x="63254" y="1370836"/>
                  </a:lnTo>
                  <a:lnTo>
                    <a:pt x="61635" y="1342680"/>
                  </a:lnTo>
                  <a:lnTo>
                    <a:pt x="59361" y="1303321"/>
                  </a:lnTo>
                  <a:lnTo>
                    <a:pt x="57145" y="1263956"/>
                  </a:lnTo>
                  <a:lnTo>
                    <a:pt x="54988" y="1224588"/>
                  </a:lnTo>
                  <a:lnTo>
                    <a:pt x="52890" y="1185215"/>
                  </a:lnTo>
                  <a:lnTo>
                    <a:pt x="50852" y="1145838"/>
                  </a:lnTo>
                  <a:lnTo>
                    <a:pt x="48874" y="1106458"/>
                  </a:lnTo>
                  <a:lnTo>
                    <a:pt x="46957" y="1067074"/>
                  </a:lnTo>
                  <a:lnTo>
                    <a:pt x="45101" y="1027686"/>
                  </a:lnTo>
                  <a:lnTo>
                    <a:pt x="43307" y="988296"/>
                  </a:lnTo>
                  <a:lnTo>
                    <a:pt x="41575" y="948902"/>
                  </a:lnTo>
                  <a:lnTo>
                    <a:pt x="39907" y="909506"/>
                  </a:lnTo>
                  <a:lnTo>
                    <a:pt x="38301" y="870107"/>
                  </a:lnTo>
                  <a:lnTo>
                    <a:pt x="36760" y="830706"/>
                  </a:lnTo>
                  <a:lnTo>
                    <a:pt x="35283" y="791303"/>
                  </a:lnTo>
                  <a:lnTo>
                    <a:pt x="33871" y="751897"/>
                  </a:lnTo>
                  <a:lnTo>
                    <a:pt x="32524" y="712490"/>
                  </a:lnTo>
                  <a:lnTo>
                    <a:pt x="31244" y="673082"/>
                  </a:lnTo>
                  <a:lnTo>
                    <a:pt x="30029" y="633672"/>
                  </a:lnTo>
                  <a:lnTo>
                    <a:pt x="28882" y="594260"/>
                  </a:lnTo>
                  <a:lnTo>
                    <a:pt x="27802" y="554848"/>
                  </a:lnTo>
                  <a:lnTo>
                    <a:pt x="26585" y="506718"/>
                  </a:lnTo>
                  <a:lnTo>
                    <a:pt x="25504" y="458579"/>
                  </a:lnTo>
                  <a:lnTo>
                    <a:pt x="24595" y="410434"/>
                  </a:lnTo>
                  <a:lnTo>
                    <a:pt x="23890" y="362287"/>
                  </a:lnTo>
                  <a:lnTo>
                    <a:pt x="23423" y="314138"/>
                  </a:lnTo>
                  <a:lnTo>
                    <a:pt x="23229" y="265990"/>
                  </a:lnTo>
                  <a:lnTo>
                    <a:pt x="23231" y="249942"/>
                  </a:lnTo>
                  <a:lnTo>
                    <a:pt x="23268" y="233894"/>
                  </a:lnTo>
                  <a:lnTo>
                    <a:pt x="23303" y="221252"/>
                  </a:lnTo>
                  <a:lnTo>
                    <a:pt x="23325" y="208581"/>
                  </a:lnTo>
                  <a:lnTo>
                    <a:pt x="23352" y="195888"/>
                  </a:lnTo>
                  <a:lnTo>
                    <a:pt x="23402" y="183176"/>
                  </a:lnTo>
                  <a:lnTo>
                    <a:pt x="23492" y="170450"/>
                  </a:lnTo>
                  <a:lnTo>
                    <a:pt x="23640" y="157717"/>
                  </a:lnTo>
                  <a:lnTo>
                    <a:pt x="23864" y="144981"/>
                  </a:lnTo>
                  <a:lnTo>
                    <a:pt x="24182" y="132247"/>
                  </a:lnTo>
                  <a:lnTo>
                    <a:pt x="19817" y="25598"/>
                  </a:lnTo>
                  <a:lnTo>
                    <a:pt x="16482" y="900697"/>
                  </a:lnTo>
                  <a:lnTo>
                    <a:pt x="18124" y="939097"/>
                  </a:lnTo>
                  <a:lnTo>
                    <a:pt x="19824" y="977494"/>
                  </a:lnTo>
                  <a:lnTo>
                    <a:pt x="21579" y="1015888"/>
                  </a:lnTo>
                  <a:lnTo>
                    <a:pt x="23386" y="1054279"/>
                  </a:lnTo>
                  <a:lnTo>
                    <a:pt x="25243" y="1092666"/>
                  </a:lnTo>
                  <a:lnTo>
                    <a:pt x="27148" y="1131050"/>
                  </a:lnTo>
                  <a:lnTo>
                    <a:pt x="29099" y="1169430"/>
                  </a:lnTo>
                  <a:lnTo>
                    <a:pt x="31092" y="1207806"/>
                  </a:lnTo>
                  <a:lnTo>
                    <a:pt x="34455" y="1271786"/>
                  </a:lnTo>
                  <a:lnTo>
                    <a:pt x="37884" y="1335797"/>
                  </a:lnTo>
                  <a:lnTo>
                    <a:pt x="41456" y="1399826"/>
                  </a:lnTo>
                  <a:lnTo>
                    <a:pt x="45248" y="1463856"/>
                  </a:lnTo>
                  <a:lnTo>
                    <a:pt x="49338" y="1527873"/>
                  </a:lnTo>
                  <a:lnTo>
                    <a:pt x="53804" y="1591861"/>
                  </a:lnTo>
                  <a:lnTo>
                    <a:pt x="58724" y="1655806"/>
                  </a:lnTo>
                  <a:lnTo>
                    <a:pt x="64174" y="1719692"/>
                  </a:lnTo>
                  <a:lnTo>
                    <a:pt x="70232" y="1783503"/>
                  </a:lnTo>
                  <a:lnTo>
                    <a:pt x="76977" y="1847226"/>
                  </a:lnTo>
                  <a:lnTo>
                    <a:pt x="78004" y="1858408"/>
                  </a:lnTo>
                  <a:lnTo>
                    <a:pt x="78861" y="1870689"/>
                  </a:lnTo>
                  <a:lnTo>
                    <a:pt x="79725" y="1883758"/>
                  </a:lnTo>
                  <a:lnTo>
                    <a:pt x="80774" y="1897302"/>
                  </a:lnTo>
                  <a:lnTo>
                    <a:pt x="82185" y="1911010"/>
                  </a:lnTo>
                  <a:lnTo>
                    <a:pt x="84136" y="1924568"/>
                  </a:lnTo>
                  <a:lnTo>
                    <a:pt x="86804" y="1937665"/>
                  </a:lnTo>
                  <a:lnTo>
                    <a:pt x="90367" y="1949989"/>
                  </a:lnTo>
                  <a:lnTo>
                    <a:pt x="95002" y="1961227"/>
                  </a:lnTo>
                  <a:lnTo>
                    <a:pt x="100573" y="1970632"/>
                  </a:lnTo>
                  <a:lnTo>
                    <a:pt x="109026" y="1978660"/>
                  </a:lnTo>
                  <a:lnTo>
                    <a:pt x="120539" y="1984756"/>
                  </a:lnTo>
                  <a:lnTo>
                    <a:pt x="133823" y="1989318"/>
                  </a:lnTo>
                  <a:lnTo>
                    <a:pt x="147586" y="1992747"/>
                  </a:lnTo>
                  <a:lnTo>
                    <a:pt x="160538" y="1995444"/>
                  </a:lnTo>
                  <a:lnTo>
                    <a:pt x="170246" y="1997530"/>
                  </a:lnTo>
                  <a:lnTo>
                    <a:pt x="195035" y="2003067"/>
                  </a:lnTo>
                  <a:lnTo>
                    <a:pt x="219954" y="2008033"/>
                  </a:lnTo>
                  <a:lnTo>
                    <a:pt x="244975" y="2012509"/>
                  </a:lnTo>
                  <a:lnTo>
                    <a:pt x="270071" y="2016574"/>
                  </a:lnTo>
                  <a:lnTo>
                    <a:pt x="295214" y="2020311"/>
                  </a:lnTo>
                  <a:lnTo>
                    <a:pt x="320375" y="2023799"/>
                  </a:lnTo>
                  <a:lnTo>
                    <a:pt x="345669" y="2027133"/>
                  </a:lnTo>
                  <a:lnTo>
                    <a:pt x="382095" y="2031642"/>
                  </a:lnTo>
                  <a:lnTo>
                    <a:pt x="418723" y="2035735"/>
                  </a:lnTo>
                  <a:lnTo>
                    <a:pt x="455504" y="2039294"/>
                  </a:lnTo>
                  <a:lnTo>
                    <a:pt x="492389" y="2042203"/>
                  </a:lnTo>
                  <a:lnTo>
                    <a:pt x="529328" y="2044342"/>
                  </a:lnTo>
                  <a:lnTo>
                    <a:pt x="566271" y="2045594"/>
                  </a:lnTo>
                  <a:lnTo>
                    <a:pt x="584729" y="2045851"/>
                  </a:lnTo>
                  <a:lnTo>
                    <a:pt x="603170" y="2045842"/>
                  </a:lnTo>
                  <a:lnTo>
                    <a:pt x="639974" y="2044968"/>
                  </a:lnTo>
                  <a:lnTo>
                    <a:pt x="676634" y="2042853"/>
                  </a:lnTo>
                  <a:lnTo>
                    <a:pt x="707060" y="2040099"/>
                  </a:lnTo>
                  <a:lnTo>
                    <a:pt x="733055" y="2036531"/>
                  </a:lnTo>
                  <a:lnTo>
                    <a:pt x="758976" y="2029954"/>
                  </a:lnTo>
                  <a:lnTo>
                    <a:pt x="782066" y="2018642"/>
                  </a:lnTo>
                  <a:lnTo>
                    <a:pt x="798420" y="2000905"/>
                  </a:lnTo>
                  <a:lnTo>
                    <a:pt x="804322" y="1975738"/>
                  </a:lnTo>
                  <a:lnTo>
                    <a:pt x="805449" y="1950769"/>
                  </a:lnTo>
                  <a:lnTo>
                    <a:pt x="807106" y="1917738"/>
                  </a:lnTo>
                  <a:lnTo>
                    <a:pt x="808409" y="1884663"/>
                  </a:lnTo>
                  <a:lnTo>
                    <a:pt x="809377" y="1851550"/>
                  </a:lnTo>
                  <a:lnTo>
                    <a:pt x="810033" y="1818403"/>
                  </a:lnTo>
                  <a:lnTo>
                    <a:pt x="810398" y="1785228"/>
                  </a:lnTo>
                  <a:lnTo>
                    <a:pt x="810492" y="1752030"/>
                  </a:lnTo>
                  <a:lnTo>
                    <a:pt x="810337" y="1718813"/>
                  </a:lnTo>
                  <a:lnTo>
                    <a:pt x="809954" y="1685583"/>
                  </a:lnTo>
                  <a:lnTo>
                    <a:pt x="809364" y="1652344"/>
                  </a:lnTo>
                  <a:lnTo>
                    <a:pt x="808589" y="1619102"/>
                  </a:lnTo>
                  <a:lnTo>
                    <a:pt x="807649" y="1585861"/>
                  </a:lnTo>
                  <a:lnTo>
                    <a:pt x="806566" y="1552627"/>
                  </a:lnTo>
                  <a:lnTo>
                    <a:pt x="805361" y="151940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3" name="object 91"/>
            <p:cNvSpPr/>
            <p:nvPr/>
          </p:nvSpPr>
          <p:spPr>
            <a:xfrm>
              <a:off x="1483275" y="3696778"/>
              <a:ext cx="644053" cy="1542225"/>
            </a:xfrm>
            <a:custGeom>
              <a:avLst/>
              <a:gdLst/>
              <a:ahLst/>
              <a:cxnLst/>
              <a:rect l="l" t="t" r="r" b="b"/>
              <a:pathLst>
                <a:path w="644053" h="1542225">
                  <a:moveTo>
                    <a:pt x="5939" y="2769"/>
                  </a:moveTo>
                  <a:lnTo>
                    <a:pt x="2626" y="24341"/>
                  </a:lnTo>
                  <a:lnTo>
                    <a:pt x="683" y="62327"/>
                  </a:lnTo>
                  <a:lnTo>
                    <a:pt x="0" y="114855"/>
                  </a:lnTo>
                  <a:lnTo>
                    <a:pt x="468" y="180055"/>
                  </a:lnTo>
                  <a:lnTo>
                    <a:pt x="1979" y="256056"/>
                  </a:lnTo>
                  <a:lnTo>
                    <a:pt x="4425" y="340987"/>
                  </a:lnTo>
                  <a:lnTo>
                    <a:pt x="7696" y="432978"/>
                  </a:lnTo>
                  <a:lnTo>
                    <a:pt x="11685" y="530159"/>
                  </a:lnTo>
                  <a:lnTo>
                    <a:pt x="16283" y="630659"/>
                  </a:lnTo>
                  <a:lnTo>
                    <a:pt x="21380" y="732606"/>
                  </a:lnTo>
                  <a:lnTo>
                    <a:pt x="26870" y="834131"/>
                  </a:lnTo>
                  <a:lnTo>
                    <a:pt x="32642" y="933363"/>
                  </a:lnTo>
                  <a:lnTo>
                    <a:pt x="38589" y="1028431"/>
                  </a:lnTo>
                  <a:lnTo>
                    <a:pt x="44601" y="1117465"/>
                  </a:lnTo>
                  <a:lnTo>
                    <a:pt x="50571" y="1198593"/>
                  </a:lnTo>
                  <a:lnTo>
                    <a:pt x="56390" y="1269946"/>
                  </a:lnTo>
                  <a:lnTo>
                    <a:pt x="61948" y="1329653"/>
                  </a:lnTo>
                  <a:lnTo>
                    <a:pt x="67139" y="1375843"/>
                  </a:lnTo>
                  <a:lnTo>
                    <a:pt x="75979" y="1420190"/>
                  </a:lnTo>
                  <a:lnTo>
                    <a:pt x="116638" y="1438600"/>
                  </a:lnTo>
                  <a:lnTo>
                    <a:pt x="170265" y="1455424"/>
                  </a:lnTo>
                  <a:lnTo>
                    <a:pt x="238396" y="1474111"/>
                  </a:lnTo>
                  <a:lnTo>
                    <a:pt x="276103" y="1483678"/>
                  </a:lnTo>
                  <a:lnTo>
                    <a:pt x="315278" y="1493140"/>
                  </a:lnTo>
                  <a:lnTo>
                    <a:pt x="355203" y="1502307"/>
                  </a:lnTo>
                  <a:lnTo>
                    <a:pt x="395158" y="1510988"/>
                  </a:lnTo>
                  <a:lnTo>
                    <a:pt x="434424" y="1518994"/>
                  </a:lnTo>
                  <a:lnTo>
                    <a:pt x="472282" y="1526134"/>
                  </a:lnTo>
                  <a:lnTo>
                    <a:pt x="540896" y="1537053"/>
                  </a:lnTo>
                  <a:lnTo>
                    <a:pt x="595248" y="1542225"/>
                  </a:lnTo>
                  <a:lnTo>
                    <a:pt x="615277" y="1542179"/>
                  </a:lnTo>
                  <a:lnTo>
                    <a:pt x="643230" y="1496180"/>
                  </a:lnTo>
                  <a:lnTo>
                    <a:pt x="644053" y="1456968"/>
                  </a:lnTo>
                  <a:lnTo>
                    <a:pt x="643647" y="1406875"/>
                  </a:lnTo>
                  <a:lnTo>
                    <a:pt x="642127" y="1347423"/>
                  </a:lnTo>
                  <a:lnTo>
                    <a:pt x="639606" y="1280133"/>
                  </a:lnTo>
                  <a:lnTo>
                    <a:pt x="636199" y="1206527"/>
                  </a:lnTo>
                  <a:lnTo>
                    <a:pt x="632018" y="1128127"/>
                  </a:lnTo>
                  <a:lnTo>
                    <a:pt x="627177" y="1046453"/>
                  </a:lnTo>
                  <a:lnTo>
                    <a:pt x="621790" y="963028"/>
                  </a:lnTo>
                  <a:lnTo>
                    <a:pt x="615972" y="879374"/>
                  </a:lnTo>
                  <a:lnTo>
                    <a:pt x="609834" y="797011"/>
                  </a:lnTo>
                  <a:lnTo>
                    <a:pt x="603492" y="717462"/>
                  </a:lnTo>
                  <a:lnTo>
                    <a:pt x="597058" y="642248"/>
                  </a:lnTo>
                  <a:lnTo>
                    <a:pt x="590648" y="572890"/>
                  </a:lnTo>
                  <a:lnTo>
                    <a:pt x="584373" y="510911"/>
                  </a:lnTo>
                  <a:lnTo>
                    <a:pt x="578348" y="457831"/>
                  </a:lnTo>
                  <a:lnTo>
                    <a:pt x="572687" y="415173"/>
                  </a:lnTo>
                  <a:lnTo>
                    <a:pt x="562910" y="367208"/>
                  </a:lnTo>
                  <a:lnTo>
                    <a:pt x="520503" y="321282"/>
                  </a:lnTo>
                  <a:lnTo>
                    <a:pt x="465525" y="276987"/>
                  </a:lnTo>
                  <a:lnTo>
                    <a:pt x="432260" y="252172"/>
                  </a:lnTo>
                  <a:lnTo>
                    <a:pt x="396140" y="226216"/>
                  </a:lnTo>
                  <a:lnTo>
                    <a:pt x="357910" y="199599"/>
                  </a:lnTo>
                  <a:lnTo>
                    <a:pt x="318314" y="172798"/>
                  </a:lnTo>
                  <a:lnTo>
                    <a:pt x="278100" y="146293"/>
                  </a:lnTo>
                  <a:lnTo>
                    <a:pt x="238012" y="120562"/>
                  </a:lnTo>
                  <a:lnTo>
                    <a:pt x="198796" y="96083"/>
                  </a:lnTo>
                  <a:lnTo>
                    <a:pt x="161198" y="73335"/>
                  </a:lnTo>
                  <a:lnTo>
                    <a:pt x="125963" y="52797"/>
                  </a:lnTo>
                  <a:lnTo>
                    <a:pt x="65566" y="20263"/>
                  </a:lnTo>
                  <a:lnTo>
                    <a:pt x="23569" y="2311"/>
                  </a:lnTo>
                  <a:lnTo>
                    <a:pt x="11336" y="0"/>
                  </a:lnTo>
                  <a:lnTo>
                    <a:pt x="5939" y="2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4" name="object 92"/>
            <p:cNvSpPr/>
            <p:nvPr/>
          </p:nvSpPr>
          <p:spPr>
            <a:xfrm>
              <a:off x="1469206" y="3688431"/>
              <a:ext cx="669696" cy="771912"/>
            </a:xfrm>
            <a:custGeom>
              <a:avLst/>
              <a:gdLst/>
              <a:ahLst/>
              <a:cxnLst/>
              <a:rect l="l" t="t" r="r" b="b"/>
              <a:pathLst>
                <a:path w="669696" h="771912">
                  <a:moveTo>
                    <a:pt x="24803" y="21108"/>
                  </a:moveTo>
                  <a:lnTo>
                    <a:pt x="15824" y="21422"/>
                  </a:lnTo>
                  <a:lnTo>
                    <a:pt x="16323" y="586594"/>
                  </a:lnTo>
                  <a:lnTo>
                    <a:pt x="17984" y="623611"/>
                  </a:lnTo>
                  <a:lnTo>
                    <a:pt x="19696" y="660629"/>
                  </a:lnTo>
                  <a:lnTo>
                    <a:pt x="21461" y="697646"/>
                  </a:lnTo>
                  <a:lnTo>
                    <a:pt x="23283" y="734661"/>
                  </a:lnTo>
                  <a:lnTo>
                    <a:pt x="25166" y="771675"/>
                  </a:lnTo>
                  <a:lnTo>
                    <a:pt x="25607" y="135485"/>
                  </a:lnTo>
                  <a:lnTo>
                    <a:pt x="25617" y="122785"/>
                  </a:lnTo>
                  <a:lnTo>
                    <a:pt x="25680" y="110085"/>
                  </a:lnTo>
                  <a:lnTo>
                    <a:pt x="25798" y="97385"/>
                  </a:lnTo>
                  <a:lnTo>
                    <a:pt x="25850" y="93234"/>
                  </a:lnTo>
                  <a:lnTo>
                    <a:pt x="25865" y="80933"/>
                  </a:lnTo>
                  <a:lnTo>
                    <a:pt x="25791" y="68033"/>
                  </a:lnTo>
                  <a:lnTo>
                    <a:pt x="25911" y="54878"/>
                  </a:lnTo>
                  <a:lnTo>
                    <a:pt x="27132" y="23117"/>
                  </a:lnTo>
                  <a:lnTo>
                    <a:pt x="25411" y="20508"/>
                  </a:lnTo>
                  <a:lnTo>
                    <a:pt x="26478" y="19456"/>
                  </a:lnTo>
                  <a:lnTo>
                    <a:pt x="28561" y="20061"/>
                  </a:lnTo>
                  <a:lnTo>
                    <a:pt x="29640" y="20374"/>
                  </a:lnTo>
                  <a:lnTo>
                    <a:pt x="33622" y="21530"/>
                  </a:lnTo>
                  <a:lnTo>
                    <a:pt x="30263" y="17291"/>
                  </a:lnTo>
                  <a:lnTo>
                    <a:pt x="30866" y="15129"/>
                  </a:lnTo>
                  <a:lnTo>
                    <a:pt x="29546" y="5309"/>
                  </a:lnTo>
                  <a:lnTo>
                    <a:pt x="22485" y="291"/>
                  </a:lnTo>
                  <a:lnTo>
                    <a:pt x="22075" y="0"/>
                  </a:lnTo>
                  <a:lnTo>
                    <a:pt x="16544" y="725"/>
                  </a:lnTo>
                  <a:lnTo>
                    <a:pt x="24300" y="18825"/>
                  </a:lnTo>
                  <a:lnTo>
                    <a:pt x="24803" y="21108"/>
                  </a:lnTo>
                  <a:close/>
                </a:path>
                <a:path w="669696" h="771912">
                  <a:moveTo>
                    <a:pt x="332" y="107745"/>
                  </a:moveTo>
                  <a:lnTo>
                    <a:pt x="786" y="120717"/>
                  </a:lnTo>
                  <a:lnTo>
                    <a:pt x="1331" y="133576"/>
                  </a:lnTo>
                  <a:lnTo>
                    <a:pt x="1889" y="146262"/>
                  </a:lnTo>
                  <a:lnTo>
                    <a:pt x="2385" y="158715"/>
                  </a:lnTo>
                  <a:lnTo>
                    <a:pt x="2741" y="170876"/>
                  </a:lnTo>
                  <a:lnTo>
                    <a:pt x="2850" y="177371"/>
                  </a:lnTo>
                  <a:lnTo>
                    <a:pt x="3072" y="194132"/>
                  </a:lnTo>
                  <a:lnTo>
                    <a:pt x="3336" y="210893"/>
                  </a:lnTo>
                  <a:lnTo>
                    <a:pt x="3640" y="227655"/>
                  </a:lnTo>
                  <a:lnTo>
                    <a:pt x="3983" y="244417"/>
                  </a:lnTo>
                  <a:lnTo>
                    <a:pt x="4363" y="261179"/>
                  </a:lnTo>
                  <a:lnTo>
                    <a:pt x="4777" y="277942"/>
                  </a:lnTo>
                  <a:lnTo>
                    <a:pt x="5223" y="294704"/>
                  </a:lnTo>
                  <a:lnTo>
                    <a:pt x="5701" y="311467"/>
                  </a:lnTo>
                  <a:lnTo>
                    <a:pt x="6207" y="328229"/>
                  </a:lnTo>
                  <a:lnTo>
                    <a:pt x="6741" y="344991"/>
                  </a:lnTo>
                  <a:lnTo>
                    <a:pt x="7299" y="361752"/>
                  </a:lnTo>
                  <a:lnTo>
                    <a:pt x="7881" y="378513"/>
                  </a:lnTo>
                  <a:lnTo>
                    <a:pt x="9081" y="16201"/>
                  </a:lnTo>
                  <a:lnTo>
                    <a:pt x="7881" y="378513"/>
                  </a:lnTo>
                  <a:lnTo>
                    <a:pt x="9106" y="412032"/>
                  </a:lnTo>
                  <a:lnTo>
                    <a:pt x="10400" y="445547"/>
                  </a:lnTo>
                  <a:lnTo>
                    <a:pt x="11749" y="479058"/>
                  </a:lnTo>
                  <a:lnTo>
                    <a:pt x="13137" y="512562"/>
                  </a:lnTo>
                  <a:lnTo>
                    <a:pt x="14708" y="549577"/>
                  </a:lnTo>
                  <a:lnTo>
                    <a:pt x="16323" y="586594"/>
                  </a:lnTo>
                  <a:lnTo>
                    <a:pt x="15824" y="21422"/>
                  </a:lnTo>
                  <a:lnTo>
                    <a:pt x="24803" y="21108"/>
                  </a:lnTo>
                  <a:lnTo>
                    <a:pt x="24300" y="18825"/>
                  </a:lnTo>
                  <a:lnTo>
                    <a:pt x="16544" y="725"/>
                  </a:lnTo>
                  <a:lnTo>
                    <a:pt x="22075" y="0"/>
                  </a:lnTo>
                  <a:lnTo>
                    <a:pt x="13412" y="1047"/>
                  </a:lnTo>
                  <a:lnTo>
                    <a:pt x="9124" y="7077"/>
                  </a:lnTo>
                  <a:lnTo>
                    <a:pt x="6103" y="18800"/>
                  </a:lnTo>
                  <a:lnTo>
                    <a:pt x="3784" y="30889"/>
                  </a:lnTo>
                  <a:lnTo>
                    <a:pt x="2090" y="43283"/>
                  </a:lnTo>
                  <a:lnTo>
                    <a:pt x="946" y="55923"/>
                  </a:lnTo>
                  <a:lnTo>
                    <a:pt x="275" y="68749"/>
                  </a:lnTo>
                  <a:lnTo>
                    <a:pt x="0" y="81701"/>
                  </a:lnTo>
                  <a:lnTo>
                    <a:pt x="44" y="94720"/>
                  </a:lnTo>
                  <a:lnTo>
                    <a:pt x="332" y="107745"/>
                  </a:lnTo>
                  <a:close/>
                </a:path>
                <a:path w="669696" h="771912">
                  <a:moveTo>
                    <a:pt x="25911" y="54878"/>
                  </a:moveTo>
                  <a:lnTo>
                    <a:pt x="26508" y="41807"/>
                  </a:lnTo>
                  <a:lnTo>
                    <a:pt x="27864" y="29164"/>
                  </a:lnTo>
                  <a:lnTo>
                    <a:pt x="29640" y="20374"/>
                  </a:lnTo>
                  <a:lnTo>
                    <a:pt x="28561" y="20061"/>
                  </a:lnTo>
                  <a:lnTo>
                    <a:pt x="27132" y="23117"/>
                  </a:lnTo>
                  <a:lnTo>
                    <a:pt x="25911" y="54878"/>
                  </a:lnTo>
                  <a:close/>
                </a:path>
                <a:path w="669696" h="771912">
                  <a:moveTo>
                    <a:pt x="27113" y="808687"/>
                  </a:moveTo>
                  <a:lnTo>
                    <a:pt x="29126" y="845695"/>
                  </a:lnTo>
                  <a:lnTo>
                    <a:pt x="31211" y="882699"/>
                  </a:lnTo>
                  <a:lnTo>
                    <a:pt x="33369" y="919699"/>
                  </a:lnTo>
                  <a:lnTo>
                    <a:pt x="35605" y="956694"/>
                  </a:lnTo>
                  <a:lnTo>
                    <a:pt x="37921" y="993683"/>
                  </a:lnTo>
                  <a:lnTo>
                    <a:pt x="40322" y="1030665"/>
                  </a:lnTo>
                  <a:lnTo>
                    <a:pt x="42810" y="1067641"/>
                  </a:lnTo>
                  <a:lnTo>
                    <a:pt x="45390" y="1104608"/>
                  </a:lnTo>
                  <a:lnTo>
                    <a:pt x="48063" y="1141568"/>
                  </a:lnTo>
                  <a:lnTo>
                    <a:pt x="50835" y="1178518"/>
                  </a:lnTo>
                  <a:lnTo>
                    <a:pt x="53708" y="1215458"/>
                  </a:lnTo>
                  <a:lnTo>
                    <a:pt x="56685" y="1252388"/>
                  </a:lnTo>
                  <a:lnTo>
                    <a:pt x="57608" y="1264690"/>
                  </a:lnTo>
                  <a:lnTo>
                    <a:pt x="58411" y="1277185"/>
                  </a:lnTo>
                  <a:lnTo>
                    <a:pt x="59148" y="1289837"/>
                  </a:lnTo>
                  <a:lnTo>
                    <a:pt x="59868" y="1302608"/>
                  </a:lnTo>
                  <a:lnTo>
                    <a:pt x="60624" y="1315460"/>
                  </a:lnTo>
                  <a:lnTo>
                    <a:pt x="61466" y="1328358"/>
                  </a:lnTo>
                  <a:lnTo>
                    <a:pt x="62445" y="1341262"/>
                  </a:lnTo>
                  <a:lnTo>
                    <a:pt x="63614" y="1354137"/>
                  </a:lnTo>
                  <a:lnTo>
                    <a:pt x="65023" y="1366945"/>
                  </a:lnTo>
                  <a:lnTo>
                    <a:pt x="66723" y="1379648"/>
                  </a:lnTo>
                  <a:lnTo>
                    <a:pt x="68766" y="1392209"/>
                  </a:lnTo>
                  <a:lnTo>
                    <a:pt x="71202" y="1404591"/>
                  </a:lnTo>
                  <a:lnTo>
                    <a:pt x="74084" y="1416757"/>
                  </a:lnTo>
                  <a:lnTo>
                    <a:pt x="76777" y="1426416"/>
                  </a:lnTo>
                  <a:lnTo>
                    <a:pt x="83231" y="1437405"/>
                  </a:lnTo>
                  <a:lnTo>
                    <a:pt x="93674" y="1445260"/>
                  </a:lnTo>
                  <a:lnTo>
                    <a:pt x="106235" y="1450901"/>
                  </a:lnTo>
                  <a:lnTo>
                    <a:pt x="119045" y="1455252"/>
                  </a:lnTo>
                  <a:lnTo>
                    <a:pt x="125379" y="1457379"/>
                  </a:lnTo>
                  <a:lnTo>
                    <a:pt x="137380" y="1461512"/>
                  </a:lnTo>
                  <a:lnTo>
                    <a:pt x="149440" y="1465487"/>
                  </a:lnTo>
                  <a:lnTo>
                    <a:pt x="161554" y="1469315"/>
                  </a:lnTo>
                  <a:lnTo>
                    <a:pt x="173714" y="1473010"/>
                  </a:lnTo>
                  <a:lnTo>
                    <a:pt x="185914" y="1476586"/>
                  </a:lnTo>
                  <a:lnTo>
                    <a:pt x="198149" y="1480054"/>
                  </a:lnTo>
                  <a:lnTo>
                    <a:pt x="210411" y="1483428"/>
                  </a:lnTo>
                  <a:lnTo>
                    <a:pt x="222694" y="1486721"/>
                  </a:lnTo>
                  <a:lnTo>
                    <a:pt x="234992" y="1489946"/>
                  </a:lnTo>
                  <a:lnTo>
                    <a:pt x="247298" y="1493116"/>
                  </a:lnTo>
                  <a:lnTo>
                    <a:pt x="259606" y="1496244"/>
                  </a:lnTo>
                  <a:lnTo>
                    <a:pt x="271910" y="1499342"/>
                  </a:lnTo>
                  <a:lnTo>
                    <a:pt x="280104" y="1501397"/>
                  </a:lnTo>
                  <a:lnTo>
                    <a:pt x="296463" y="1505516"/>
                  </a:lnTo>
                  <a:lnTo>
                    <a:pt x="312929" y="1509684"/>
                  </a:lnTo>
                  <a:lnTo>
                    <a:pt x="329493" y="1513876"/>
                  </a:lnTo>
                  <a:lnTo>
                    <a:pt x="346147" y="1518063"/>
                  </a:lnTo>
                  <a:lnTo>
                    <a:pt x="362883" y="1522220"/>
                  </a:lnTo>
                  <a:lnTo>
                    <a:pt x="379691" y="1526317"/>
                  </a:lnTo>
                  <a:lnTo>
                    <a:pt x="396564" y="1530329"/>
                  </a:lnTo>
                  <a:lnTo>
                    <a:pt x="413492" y="1534229"/>
                  </a:lnTo>
                  <a:lnTo>
                    <a:pt x="430468" y="1537988"/>
                  </a:lnTo>
                  <a:lnTo>
                    <a:pt x="447483" y="1541580"/>
                  </a:lnTo>
                  <a:lnTo>
                    <a:pt x="464529" y="1544978"/>
                  </a:lnTo>
                  <a:lnTo>
                    <a:pt x="481596" y="1548154"/>
                  </a:lnTo>
                  <a:lnTo>
                    <a:pt x="498677" y="1551082"/>
                  </a:lnTo>
                  <a:lnTo>
                    <a:pt x="515763" y="1553734"/>
                  </a:lnTo>
                  <a:lnTo>
                    <a:pt x="532846" y="1556083"/>
                  </a:lnTo>
                  <a:lnTo>
                    <a:pt x="549917" y="1558101"/>
                  </a:lnTo>
                  <a:lnTo>
                    <a:pt x="566967" y="1559763"/>
                  </a:lnTo>
                  <a:lnTo>
                    <a:pt x="583988" y="1561040"/>
                  </a:lnTo>
                  <a:lnTo>
                    <a:pt x="600973" y="1561905"/>
                  </a:lnTo>
                  <a:lnTo>
                    <a:pt x="617911" y="1562332"/>
                  </a:lnTo>
                  <a:lnTo>
                    <a:pt x="631788" y="1562082"/>
                  </a:lnTo>
                  <a:lnTo>
                    <a:pt x="645763" y="1559848"/>
                  </a:lnTo>
                  <a:lnTo>
                    <a:pt x="657503" y="1553853"/>
                  </a:lnTo>
                  <a:lnTo>
                    <a:pt x="664674" y="1542320"/>
                  </a:lnTo>
                  <a:lnTo>
                    <a:pt x="667275" y="1528784"/>
                  </a:lnTo>
                  <a:lnTo>
                    <a:pt x="668665" y="1516156"/>
                  </a:lnTo>
                  <a:lnTo>
                    <a:pt x="669365" y="1503394"/>
                  </a:lnTo>
                  <a:lnTo>
                    <a:pt x="669608" y="1490598"/>
                  </a:lnTo>
                  <a:lnTo>
                    <a:pt x="669626" y="1477871"/>
                  </a:lnTo>
                  <a:lnTo>
                    <a:pt x="669638" y="1467260"/>
                  </a:lnTo>
                  <a:lnTo>
                    <a:pt x="669696" y="1432066"/>
                  </a:lnTo>
                  <a:lnTo>
                    <a:pt x="669445" y="1396854"/>
                  </a:lnTo>
                  <a:lnTo>
                    <a:pt x="668902" y="1361626"/>
                  </a:lnTo>
                  <a:lnTo>
                    <a:pt x="668085" y="1326385"/>
                  </a:lnTo>
                  <a:lnTo>
                    <a:pt x="667011" y="1291135"/>
                  </a:lnTo>
                  <a:lnTo>
                    <a:pt x="665699" y="1255877"/>
                  </a:lnTo>
                  <a:lnTo>
                    <a:pt x="664166" y="1220615"/>
                  </a:lnTo>
                  <a:lnTo>
                    <a:pt x="662429" y="1185351"/>
                  </a:lnTo>
                  <a:lnTo>
                    <a:pt x="660507" y="1150089"/>
                  </a:lnTo>
                  <a:lnTo>
                    <a:pt x="658417" y="1114831"/>
                  </a:lnTo>
                  <a:lnTo>
                    <a:pt x="656177" y="1079580"/>
                  </a:lnTo>
                  <a:lnTo>
                    <a:pt x="653805" y="1044339"/>
                  </a:lnTo>
                  <a:lnTo>
                    <a:pt x="651318" y="1009111"/>
                  </a:lnTo>
                  <a:lnTo>
                    <a:pt x="648734" y="973898"/>
                  </a:lnTo>
                  <a:lnTo>
                    <a:pt x="646071" y="938704"/>
                  </a:lnTo>
                  <a:lnTo>
                    <a:pt x="643346" y="903531"/>
                  </a:lnTo>
                  <a:lnTo>
                    <a:pt x="640577" y="868382"/>
                  </a:lnTo>
                  <a:lnTo>
                    <a:pt x="637783" y="833260"/>
                  </a:lnTo>
                  <a:lnTo>
                    <a:pt x="634979" y="798168"/>
                  </a:lnTo>
                  <a:lnTo>
                    <a:pt x="632186" y="763108"/>
                  </a:lnTo>
                  <a:lnTo>
                    <a:pt x="630934" y="747427"/>
                  </a:lnTo>
                  <a:lnTo>
                    <a:pt x="629675" y="731744"/>
                  </a:lnTo>
                  <a:lnTo>
                    <a:pt x="628405" y="716061"/>
                  </a:lnTo>
                  <a:lnTo>
                    <a:pt x="627122" y="700377"/>
                  </a:lnTo>
                  <a:lnTo>
                    <a:pt x="625823" y="684693"/>
                  </a:lnTo>
                  <a:lnTo>
                    <a:pt x="624503" y="669011"/>
                  </a:lnTo>
                  <a:lnTo>
                    <a:pt x="623159" y="653329"/>
                  </a:lnTo>
                  <a:lnTo>
                    <a:pt x="621789" y="637649"/>
                  </a:lnTo>
                  <a:lnTo>
                    <a:pt x="620388" y="621972"/>
                  </a:lnTo>
                  <a:lnTo>
                    <a:pt x="618954" y="606298"/>
                  </a:lnTo>
                  <a:lnTo>
                    <a:pt x="617483" y="590627"/>
                  </a:lnTo>
                  <a:lnTo>
                    <a:pt x="615971" y="574961"/>
                  </a:lnTo>
                  <a:lnTo>
                    <a:pt x="614417" y="559299"/>
                  </a:lnTo>
                  <a:lnTo>
                    <a:pt x="612815" y="543643"/>
                  </a:lnTo>
                  <a:lnTo>
                    <a:pt x="611163" y="527993"/>
                  </a:lnTo>
                  <a:lnTo>
                    <a:pt x="609458" y="512349"/>
                  </a:lnTo>
                  <a:lnTo>
                    <a:pt x="607696" y="496712"/>
                  </a:lnTo>
                  <a:lnTo>
                    <a:pt x="605874" y="481083"/>
                  </a:lnTo>
                  <a:lnTo>
                    <a:pt x="603988" y="465462"/>
                  </a:lnTo>
                  <a:lnTo>
                    <a:pt x="602036" y="449850"/>
                  </a:lnTo>
                  <a:lnTo>
                    <a:pt x="600500" y="437314"/>
                  </a:lnTo>
                  <a:lnTo>
                    <a:pt x="598927" y="424670"/>
                  </a:lnTo>
                  <a:lnTo>
                    <a:pt x="597153" y="412006"/>
                  </a:lnTo>
                  <a:lnTo>
                    <a:pt x="595011" y="399416"/>
                  </a:lnTo>
                  <a:lnTo>
                    <a:pt x="592338" y="386989"/>
                  </a:lnTo>
                  <a:lnTo>
                    <a:pt x="589653" y="377053"/>
                  </a:lnTo>
                  <a:lnTo>
                    <a:pt x="584770" y="365530"/>
                  </a:lnTo>
                  <a:lnTo>
                    <a:pt x="577715" y="354868"/>
                  </a:lnTo>
                  <a:lnTo>
                    <a:pt x="569097" y="344977"/>
                  </a:lnTo>
                  <a:lnTo>
                    <a:pt x="559524" y="335765"/>
                  </a:lnTo>
                  <a:lnTo>
                    <a:pt x="549604" y="327142"/>
                  </a:lnTo>
                  <a:lnTo>
                    <a:pt x="539947" y="319015"/>
                  </a:lnTo>
                  <a:lnTo>
                    <a:pt x="537329" y="316779"/>
                  </a:lnTo>
                  <a:lnTo>
                    <a:pt x="512333" y="296974"/>
                  </a:lnTo>
                  <a:lnTo>
                    <a:pt x="492200" y="281763"/>
                  </a:lnTo>
                  <a:lnTo>
                    <a:pt x="467809" y="263699"/>
                  </a:lnTo>
                  <a:lnTo>
                    <a:pt x="439788" y="243298"/>
                  </a:lnTo>
                  <a:lnTo>
                    <a:pt x="408761" y="221074"/>
                  </a:lnTo>
                  <a:lnTo>
                    <a:pt x="375355" y="197544"/>
                  </a:lnTo>
                  <a:lnTo>
                    <a:pt x="340194" y="173222"/>
                  </a:lnTo>
                  <a:lnTo>
                    <a:pt x="303904" y="148622"/>
                  </a:lnTo>
                  <a:lnTo>
                    <a:pt x="267111" y="124261"/>
                  </a:lnTo>
                  <a:lnTo>
                    <a:pt x="230441" y="100654"/>
                  </a:lnTo>
                  <a:lnTo>
                    <a:pt x="194518" y="78315"/>
                  </a:lnTo>
                  <a:lnTo>
                    <a:pt x="159969" y="57759"/>
                  </a:lnTo>
                  <a:lnTo>
                    <a:pt x="127418" y="39502"/>
                  </a:lnTo>
                  <a:lnTo>
                    <a:pt x="97492" y="24059"/>
                  </a:lnTo>
                  <a:lnTo>
                    <a:pt x="70816" y="11944"/>
                  </a:lnTo>
                  <a:lnTo>
                    <a:pt x="48016" y="3674"/>
                  </a:lnTo>
                  <a:lnTo>
                    <a:pt x="29717" y="-237"/>
                  </a:lnTo>
                  <a:lnTo>
                    <a:pt x="22485" y="291"/>
                  </a:lnTo>
                  <a:lnTo>
                    <a:pt x="29546" y="5309"/>
                  </a:lnTo>
                  <a:lnTo>
                    <a:pt x="30866" y="15129"/>
                  </a:lnTo>
                  <a:lnTo>
                    <a:pt x="30263" y="17291"/>
                  </a:lnTo>
                  <a:lnTo>
                    <a:pt x="33622" y="21530"/>
                  </a:lnTo>
                  <a:lnTo>
                    <a:pt x="39870" y="23346"/>
                  </a:lnTo>
                  <a:lnTo>
                    <a:pt x="45941" y="25898"/>
                  </a:lnTo>
                  <a:lnTo>
                    <a:pt x="63542" y="33577"/>
                  </a:lnTo>
                  <a:lnTo>
                    <a:pt x="75002" y="39070"/>
                  </a:lnTo>
                  <a:lnTo>
                    <a:pt x="86331" y="44834"/>
                  </a:lnTo>
                  <a:lnTo>
                    <a:pt x="97560" y="50789"/>
                  </a:lnTo>
                  <a:lnTo>
                    <a:pt x="108717" y="56852"/>
                  </a:lnTo>
                  <a:lnTo>
                    <a:pt x="122698" y="64565"/>
                  </a:lnTo>
                  <a:lnTo>
                    <a:pt x="133765" y="70791"/>
                  </a:lnTo>
                  <a:lnTo>
                    <a:pt x="144790" y="77094"/>
                  </a:lnTo>
                  <a:lnTo>
                    <a:pt x="155774" y="83471"/>
                  </a:lnTo>
                  <a:lnTo>
                    <a:pt x="166721" y="89916"/>
                  </a:lnTo>
                  <a:lnTo>
                    <a:pt x="177632" y="96424"/>
                  </a:lnTo>
                  <a:lnTo>
                    <a:pt x="188509" y="102991"/>
                  </a:lnTo>
                  <a:lnTo>
                    <a:pt x="199354" y="109611"/>
                  </a:lnTo>
                  <a:lnTo>
                    <a:pt x="210170" y="116280"/>
                  </a:lnTo>
                  <a:lnTo>
                    <a:pt x="220959" y="122993"/>
                  </a:lnTo>
                  <a:lnTo>
                    <a:pt x="231722" y="129744"/>
                  </a:lnTo>
                  <a:lnTo>
                    <a:pt x="242463" y="136529"/>
                  </a:lnTo>
                  <a:lnTo>
                    <a:pt x="253182" y="143342"/>
                  </a:lnTo>
                  <a:lnTo>
                    <a:pt x="263883" y="150180"/>
                  </a:lnTo>
                  <a:lnTo>
                    <a:pt x="265410" y="151159"/>
                  </a:lnTo>
                  <a:lnTo>
                    <a:pt x="279855" y="160397"/>
                  </a:lnTo>
                  <a:lnTo>
                    <a:pt x="294373" y="169674"/>
                  </a:lnTo>
                  <a:lnTo>
                    <a:pt x="308945" y="179002"/>
                  </a:lnTo>
                  <a:lnTo>
                    <a:pt x="323552" y="188390"/>
                  </a:lnTo>
                  <a:lnTo>
                    <a:pt x="338173" y="197850"/>
                  </a:lnTo>
                  <a:lnTo>
                    <a:pt x="352790" y="207393"/>
                  </a:lnTo>
                  <a:lnTo>
                    <a:pt x="367382" y="217028"/>
                  </a:lnTo>
                  <a:lnTo>
                    <a:pt x="381930" y="226767"/>
                  </a:lnTo>
                  <a:lnTo>
                    <a:pt x="396415" y="236621"/>
                  </a:lnTo>
                  <a:lnTo>
                    <a:pt x="410817" y="246601"/>
                  </a:lnTo>
                  <a:lnTo>
                    <a:pt x="425116" y="256716"/>
                  </a:lnTo>
                  <a:lnTo>
                    <a:pt x="439293" y="266978"/>
                  </a:lnTo>
                  <a:lnTo>
                    <a:pt x="453328" y="277398"/>
                  </a:lnTo>
                  <a:lnTo>
                    <a:pt x="467202" y="287986"/>
                  </a:lnTo>
                  <a:lnTo>
                    <a:pt x="480895" y="298754"/>
                  </a:lnTo>
                  <a:lnTo>
                    <a:pt x="494388" y="309711"/>
                  </a:lnTo>
                  <a:lnTo>
                    <a:pt x="507661" y="320869"/>
                  </a:lnTo>
                  <a:lnTo>
                    <a:pt x="520695" y="332238"/>
                  </a:lnTo>
                  <a:lnTo>
                    <a:pt x="533469" y="343830"/>
                  </a:lnTo>
                  <a:lnTo>
                    <a:pt x="545965" y="355654"/>
                  </a:lnTo>
                  <a:lnTo>
                    <a:pt x="554231" y="364908"/>
                  </a:lnTo>
                  <a:lnTo>
                    <a:pt x="561094" y="375127"/>
                  </a:lnTo>
                  <a:lnTo>
                    <a:pt x="566701" y="386179"/>
                  </a:lnTo>
                  <a:lnTo>
                    <a:pt x="571202" y="397930"/>
                  </a:lnTo>
                  <a:lnTo>
                    <a:pt x="574742" y="410249"/>
                  </a:lnTo>
                  <a:lnTo>
                    <a:pt x="577469" y="423002"/>
                  </a:lnTo>
                  <a:lnTo>
                    <a:pt x="579530" y="436057"/>
                  </a:lnTo>
                  <a:lnTo>
                    <a:pt x="581073" y="449280"/>
                  </a:lnTo>
                  <a:lnTo>
                    <a:pt x="582246" y="462539"/>
                  </a:lnTo>
                  <a:lnTo>
                    <a:pt x="583195" y="475702"/>
                  </a:lnTo>
                  <a:lnTo>
                    <a:pt x="584067" y="488635"/>
                  </a:lnTo>
                  <a:lnTo>
                    <a:pt x="585012" y="501205"/>
                  </a:lnTo>
                  <a:lnTo>
                    <a:pt x="586085" y="512474"/>
                  </a:lnTo>
                  <a:lnTo>
                    <a:pt x="587956" y="529863"/>
                  </a:lnTo>
                  <a:lnTo>
                    <a:pt x="589779" y="547259"/>
                  </a:lnTo>
                  <a:lnTo>
                    <a:pt x="593282" y="582065"/>
                  </a:lnTo>
                  <a:lnTo>
                    <a:pt x="596613" y="616890"/>
                  </a:lnTo>
                  <a:lnTo>
                    <a:pt x="599788" y="651731"/>
                  </a:lnTo>
                  <a:lnTo>
                    <a:pt x="602825" y="686586"/>
                  </a:lnTo>
                  <a:lnTo>
                    <a:pt x="605740" y="721451"/>
                  </a:lnTo>
                  <a:lnTo>
                    <a:pt x="608550" y="756326"/>
                  </a:lnTo>
                  <a:lnTo>
                    <a:pt x="611273" y="791206"/>
                  </a:lnTo>
                  <a:lnTo>
                    <a:pt x="613926" y="826090"/>
                  </a:lnTo>
                  <a:lnTo>
                    <a:pt x="616527" y="860974"/>
                  </a:lnTo>
                  <a:lnTo>
                    <a:pt x="619372" y="900006"/>
                  </a:lnTo>
                  <a:lnTo>
                    <a:pt x="622130" y="939044"/>
                  </a:lnTo>
                  <a:lnTo>
                    <a:pt x="624796" y="978087"/>
                  </a:lnTo>
                  <a:lnTo>
                    <a:pt x="627366" y="1017135"/>
                  </a:lnTo>
                  <a:lnTo>
                    <a:pt x="629835" y="1056187"/>
                  </a:lnTo>
                  <a:lnTo>
                    <a:pt x="632198" y="1095245"/>
                  </a:lnTo>
                  <a:lnTo>
                    <a:pt x="634450" y="1134308"/>
                  </a:lnTo>
                  <a:lnTo>
                    <a:pt x="636589" y="1173376"/>
                  </a:lnTo>
                  <a:lnTo>
                    <a:pt x="638608" y="1212448"/>
                  </a:lnTo>
                  <a:lnTo>
                    <a:pt x="640504" y="1251525"/>
                  </a:lnTo>
                  <a:lnTo>
                    <a:pt x="641135" y="1264612"/>
                  </a:lnTo>
                  <a:lnTo>
                    <a:pt x="641786" y="1277722"/>
                  </a:lnTo>
                  <a:lnTo>
                    <a:pt x="642447" y="1290851"/>
                  </a:lnTo>
                  <a:lnTo>
                    <a:pt x="643107" y="1303996"/>
                  </a:lnTo>
                  <a:lnTo>
                    <a:pt x="643757" y="1317157"/>
                  </a:lnTo>
                  <a:lnTo>
                    <a:pt x="644385" y="1330330"/>
                  </a:lnTo>
                  <a:lnTo>
                    <a:pt x="644981" y="1343513"/>
                  </a:lnTo>
                  <a:lnTo>
                    <a:pt x="645535" y="1356703"/>
                  </a:lnTo>
                  <a:lnTo>
                    <a:pt x="646036" y="1369898"/>
                  </a:lnTo>
                  <a:lnTo>
                    <a:pt x="646475" y="1383097"/>
                  </a:lnTo>
                  <a:lnTo>
                    <a:pt x="646840" y="1396295"/>
                  </a:lnTo>
                  <a:lnTo>
                    <a:pt x="647121" y="1409492"/>
                  </a:lnTo>
                  <a:lnTo>
                    <a:pt x="647308" y="1422684"/>
                  </a:lnTo>
                  <a:lnTo>
                    <a:pt x="647390" y="1435869"/>
                  </a:lnTo>
                  <a:lnTo>
                    <a:pt x="647357" y="1449046"/>
                  </a:lnTo>
                  <a:lnTo>
                    <a:pt x="647198" y="1462210"/>
                  </a:lnTo>
                  <a:lnTo>
                    <a:pt x="646904" y="1475361"/>
                  </a:lnTo>
                  <a:lnTo>
                    <a:pt x="646463" y="1488496"/>
                  </a:lnTo>
                  <a:lnTo>
                    <a:pt x="645866" y="1501612"/>
                  </a:lnTo>
                  <a:lnTo>
                    <a:pt x="645102" y="1514707"/>
                  </a:lnTo>
                  <a:lnTo>
                    <a:pt x="642996" y="1532100"/>
                  </a:lnTo>
                  <a:lnTo>
                    <a:pt x="636040" y="1538485"/>
                  </a:lnTo>
                  <a:lnTo>
                    <a:pt x="618437" y="1539232"/>
                  </a:lnTo>
                  <a:lnTo>
                    <a:pt x="616019" y="1539205"/>
                  </a:lnTo>
                  <a:lnTo>
                    <a:pt x="603376" y="1538853"/>
                  </a:lnTo>
                  <a:lnTo>
                    <a:pt x="590720" y="1538130"/>
                  </a:lnTo>
                  <a:lnTo>
                    <a:pt x="578058" y="1537073"/>
                  </a:lnTo>
                  <a:lnTo>
                    <a:pt x="565396" y="1535720"/>
                  </a:lnTo>
                  <a:lnTo>
                    <a:pt x="552742" y="1534108"/>
                  </a:lnTo>
                  <a:lnTo>
                    <a:pt x="540103" y="1532276"/>
                  </a:lnTo>
                  <a:lnTo>
                    <a:pt x="527486" y="1530260"/>
                  </a:lnTo>
                  <a:lnTo>
                    <a:pt x="514898" y="1528099"/>
                  </a:lnTo>
                  <a:lnTo>
                    <a:pt x="502346" y="1525830"/>
                  </a:lnTo>
                  <a:lnTo>
                    <a:pt x="489837" y="1523490"/>
                  </a:lnTo>
                  <a:lnTo>
                    <a:pt x="477379" y="1521118"/>
                  </a:lnTo>
                  <a:lnTo>
                    <a:pt x="464978" y="1518750"/>
                  </a:lnTo>
                  <a:lnTo>
                    <a:pt x="463149" y="1518402"/>
                  </a:lnTo>
                  <a:lnTo>
                    <a:pt x="411480" y="1508402"/>
                  </a:lnTo>
                  <a:lnTo>
                    <a:pt x="359576" y="1497725"/>
                  </a:lnTo>
                  <a:lnTo>
                    <a:pt x="307682" y="1486111"/>
                  </a:lnTo>
                  <a:lnTo>
                    <a:pt x="256043" y="1473300"/>
                  </a:lnTo>
                  <a:lnTo>
                    <a:pt x="204902" y="1459029"/>
                  </a:lnTo>
                  <a:lnTo>
                    <a:pt x="154506" y="1443038"/>
                  </a:lnTo>
                  <a:lnTo>
                    <a:pt x="106451" y="1425686"/>
                  </a:lnTo>
                  <a:lnTo>
                    <a:pt x="92142" y="1379265"/>
                  </a:lnTo>
                  <a:lnTo>
                    <a:pt x="87936" y="1341370"/>
                  </a:lnTo>
                  <a:lnTo>
                    <a:pt x="82905" y="1288342"/>
                  </a:lnTo>
                  <a:lnTo>
                    <a:pt x="78920" y="1242343"/>
                  </a:lnTo>
                  <a:lnTo>
                    <a:pt x="75254" y="1196314"/>
                  </a:lnTo>
                  <a:lnTo>
                    <a:pt x="71849" y="1150263"/>
                  </a:lnTo>
                  <a:lnTo>
                    <a:pt x="68647" y="1104197"/>
                  </a:lnTo>
                  <a:lnTo>
                    <a:pt x="65588" y="1058125"/>
                  </a:lnTo>
                  <a:lnTo>
                    <a:pt x="62616" y="1012053"/>
                  </a:lnTo>
                  <a:lnTo>
                    <a:pt x="60203" y="973981"/>
                  </a:lnTo>
                  <a:lnTo>
                    <a:pt x="57838" y="935902"/>
                  </a:lnTo>
                  <a:lnTo>
                    <a:pt x="55524" y="897817"/>
                  </a:lnTo>
                  <a:lnTo>
                    <a:pt x="53266" y="859727"/>
                  </a:lnTo>
                  <a:lnTo>
                    <a:pt x="51065" y="821631"/>
                  </a:lnTo>
                  <a:lnTo>
                    <a:pt x="48926" y="783530"/>
                  </a:lnTo>
                  <a:lnTo>
                    <a:pt x="46851" y="745425"/>
                  </a:lnTo>
                  <a:lnTo>
                    <a:pt x="44844" y="707315"/>
                  </a:lnTo>
                  <a:lnTo>
                    <a:pt x="42908" y="669201"/>
                  </a:lnTo>
                  <a:lnTo>
                    <a:pt x="41047" y="631084"/>
                  </a:lnTo>
                  <a:lnTo>
                    <a:pt x="39262" y="592962"/>
                  </a:lnTo>
                  <a:lnTo>
                    <a:pt x="37559" y="554838"/>
                  </a:lnTo>
                  <a:lnTo>
                    <a:pt x="35939" y="516710"/>
                  </a:lnTo>
                  <a:lnTo>
                    <a:pt x="34406" y="478580"/>
                  </a:lnTo>
                  <a:lnTo>
                    <a:pt x="32964" y="440448"/>
                  </a:lnTo>
                  <a:lnTo>
                    <a:pt x="31615" y="402314"/>
                  </a:lnTo>
                  <a:lnTo>
                    <a:pt x="30364" y="364177"/>
                  </a:lnTo>
                  <a:lnTo>
                    <a:pt x="29212" y="326040"/>
                  </a:lnTo>
                  <a:lnTo>
                    <a:pt x="28163" y="287901"/>
                  </a:lnTo>
                  <a:lnTo>
                    <a:pt x="27221" y="249761"/>
                  </a:lnTo>
                  <a:lnTo>
                    <a:pt x="26199" y="198978"/>
                  </a:lnTo>
                  <a:lnTo>
                    <a:pt x="25644" y="148185"/>
                  </a:lnTo>
                  <a:lnTo>
                    <a:pt x="25607" y="135485"/>
                  </a:lnTo>
                  <a:lnTo>
                    <a:pt x="25166" y="771675"/>
                  </a:lnTo>
                  <a:lnTo>
                    <a:pt x="27113" y="80868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5" name="object 93"/>
            <p:cNvSpPr/>
            <p:nvPr/>
          </p:nvSpPr>
          <p:spPr>
            <a:xfrm>
              <a:off x="1493144" y="3720570"/>
              <a:ext cx="634099" cy="1518472"/>
            </a:xfrm>
            <a:custGeom>
              <a:avLst/>
              <a:gdLst/>
              <a:ahLst/>
              <a:cxnLst/>
              <a:rect l="l" t="t" r="r" b="b"/>
              <a:pathLst>
                <a:path w="634099" h="1518472">
                  <a:moveTo>
                    <a:pt x="5849" y="2726"/>
                  </a:moveTo>
                  <a:lnTo>
                    <a:pt x="2587" y="23967"/>
                  </a:lnTo>
                  <a:lnTo>
                    <a:pt x="672" y="61368"/>
                  </a:lnTo>
                  <a:lnTo>
                    <a:pt x="0" y="113087"/>
                  </a:lnTo>
                  <a:lnTo>
                    <a:pt x="461" y="177283"/>
                  </a:lnTo>
                  <a:lnTo>
                    <a:pt x="1949" y="252115"/>
                  </a:lnTo>
                  <a:lnTo>
                    <a:pt x="4358" y="335739"/>
                  </a:lnTo>
                  <a:lnTo>
                    <a:pt x="7580" y="426314"/>
                  </a:lnTo>
                  <a:lnTo>
                    <a:pt x="11509" y="521999"/>
                  </a:lnTo>
                  <a:lnTo>
                    <a:pt x="16037" y="620952"/>
                  </a:lnTo>
                  <a:lnTo>
                    <a:pt x="21057" y="721330"/>
                  </a:lnTo>
                  <a:lnTo>
                    <a:pt x="26463" y="821293"/>
                  </a:lnTo>
                  <a:lnTo>
                    <a:pt x="32148" y="918997"/>
                  </a:lnTo>
                  <a:lnTo>
                    <a:pt x="38004" y="1012602"/>
                  </a:lnTo>
                  <a:lnTo>
                    <a:pt x="43925" y="1100265"/>
                  </a:lnTo>
                  <a:lnTo>
                    <a:pt x="49804" y="1180145"/>
                  </a:lnTo>
                  <a:lnTo>
                    <a:pt x="55534" y="1250399"/>
                  </a:lnTo>
                  <a:lnTo>
                    <a:pt x="61008" y="1309187"/>
                  </a:lnTo>
                  <a:lnTo>
                    <a:pt x="66118" y="1354666"/>
                  </a:lnTo>
                  <a:lnTo>
                    <a:pt x="74823" y="1398329"/>
                  </a:lnTo>
                  <a:lnTo>
                    <a:pt x="114845" y="1416459"/>
                  </a:lnTo>
                  <a:lnTo>
                    <a:pt x="167643" y="1433023"/>
                  </a:lnTo>
                  <a:lnTo>
                    <a:pt x="234723" y="1451423"/>
                  </a:lnTo>
                  <a:lnTo>
                    <a:pt x="271848" y="1460842"/>
                  </a:lnTo>
                  <a:lnTo>
                    <a:pt x="310420" y="1470158"/>
                  </a:lnTo>
                  <a:lnTo>
                    <a:pt x="349728" y="1479182"/>
                  </a:lnTo>
                  <a:lnTo>
                    <a:pt x="389067" y="1487729"/>
                  </a:lnTo>
                  <a:lnTo>
                    <a:pt x="427726" y="1495610"/>
                  </a:lnTo>
                  <a:lnTo>
                    <a:pt x="500176" y="1508625"/>
                  </a:lnTo>
                  <a:lnTo>
                    <a:pt x="561411" y="1516729"/>
                  </a:lnTo>
                  <a:lnTo>
                    <a:pt x="586053" y="1518472"/>
                  </a:lnTo>
                  <a:lnTo>
                    <a:pt x="605767" y="1518424"/>
                  </a:lnTo>
                  <a:lnTo>
                    <a:pt x="633284" y="1473131"/>
                  </a:lnTo>
                  <a:lnTo>
                    <a:pt x="634099" y="1434524"/>
                  </a:lnTo>
                  <a:lnTo>
                    <a:pt x="633704" y="1385203"/>
                  </a:lnTo>
                  <a:lnTo>
                    <a:pt x="632211" y="1326667"/>
                  </a:lnTo>
                  <a:lnTo>
                    <a:pt x="629732" y="1260414"/>
                  </a:lnTo>
                  <a:lnTo>
                    <a:pt x="626380" y="1187941"/>
                  </a:lnTo>
                  <a:lnTo>
                    <a:pt x="622265" y="1110748"/>
                  </a:lnTo>
                  <a:lnTo>
                    <a:pt x="617501" y="1030331"/>
                  </a:lnTo>
                  <a:lnTo>
                    <a:pt x="612199" y="948190"/>
                  </a:lnTo>
                  <a:lnTo>
                    <a:pt x="606471" y="865823"/>
                  </a:lnTo>
                  <a:lnTo>
                    <a:pt x="600430" y="784728"/>
                  </a:lnTo>
                  <a:lnTo>
                    <a:pt x="594186" y="706403"/>
                  </a:lnTo>
                  <a:lnTo>
                    <a:pt x="587853" y="632346"/>
                  </a:lnTo>
                  <a:lnTo>
                    <a:pt x="581541" y="564056"/>
                  </a:lnTo>
                  <a:lnTo>
                    <a:pt x="575364" y="503030"/>
                  </a:lnTo>
                  <a:lnTo>
                    <a:pt x="569433" y="450768"/>
                  </a:lnTo>
                  <a:lnTo>
                    <a:pt x="563859" y="408766"/>
                  </a:lnTo>
                  <a:lnTo>
                    <a:pt x="554235" y="361539"/>
                  </a:lnTo>
                  <a:lnTo>
                    <a:pt x="512482" y="316334"/>
                  </a:lnTo>
                  <a:lnTo>
                    <a:pt x="458348" y="272726"/>
                  </a:lnTo>
                  <a:lnTo>
                    <a:pt x="425595" y="248294"/>
                  </a:lnTo>
                  <a:lnTo>
                    <a:pt x="390030" y="222740"/>
                  </a:lnTo>
                  <a:lnTo>
                    <a:pt x="352386" y="196532"/>
                  </a:lnTo>
                  <a:lnTo>
                    <a:pt x="313399" y="170145"/>
                  </a:lnTo>
                  <a:lnTo>
                    <a:pt x="273803" y="144047"/>
                  </a:lnTo>
                  <a:lnTo>
                    <a:pt x="234331" y="118711"/>
                  </a:lnTo>
                  <a:lnTo>
                    <a:pt x="195719" y="94609"/>
                  </a:lnTo>
                  <a:lnTo>
                    <a:pt x="158699" y="72210"/>
                  </a:lnTo>
                  <a:lnTo>
                    <a:pt x="124007" y="51987"/>
                  </a:lnTo>
                  <a:lnTo>
                    <a:pt x="64543" y="19953"/>
                  </a:lnTo>
                  <a:lnTo>
                    <a:pt x="23199" y="2276"/>
                  </a:lnTo>
                  <a:lnTo>
                    <a:pt x="11157" y="0"/>
                  </a:lnTo>
                  <a:lnTo>
                    <a:pt x="5849" y="2726"/>
                  </a:lnTo>
                  <a:close/>
                </a:path>
              </a:pathLst>
            </a:custGeom>
            <a:solidFill>
              <a:srgbClr val="C9E9F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6" name="object 94"/>
            <p:cNvSpPr/>
            <p:nvPr/>
          </p:nvSpPr>
          <p:spPr>
            <a:xfrm>
              <a:off x="1478950" y="3712196"/>
              <a:ext cx="662249" cy="590634"/>
            </a:xfrm>
            <a:custGeom>
              <a:avLst/>
              <a:gdLst/>
              <a:ahLst/>
              <a:cxnLst/>
              <a:rect l="l" t="t" r="r" b="b"/>
              <a:pathLst>
                <a:path w="662249" h="590634">
                  <a:moveTo>
                    <a:pt x="28989" y="22364"/>
                  </a:moveTo>
                  <a:lnTo>
                    <a:pt x="29514" y="20402"/>
                  </a:lnTo>
                  <a:lnTo>
                    <a:pt x="30927" y="15126"/>
                  </a:lnTo>
                  <a:lnTo>
                    <a:pt x="29572" y="5313"/>
                  </a:lnTo>
                  <a:lnTo>
                    <a:pt x="22355" y="194"/>
                  </a:lnTo>
                  <a:lnTo>
                    <a:pt x="22080" y="0"/>
                  </a:lnTo>
                  <a:lnTo>
                    <a:pt x="13411" y="1046"/>
                  </a:lnTo>
                  <a:lnTo>
                    <a:pt x="9133" y="7075"/>
                  </a:lnTo>
                  <a:lnTo>
                    <a:pt x="6113" y="18789"/>
                  </a:lnTo>
                  <a:lnTo>
                    <a:pt x="3793" y="30868"/>
                  </a:lnTo>
                  <a:lnTo>
                    <a:pt x="2097" y="43254"/>
                  </a:lnTo>
                  <a:lnTo>
                    <a:pt x="950" y="55886"/>
                  </a:lnTo>
                  <a:lnTo>
                    <a:pt x="276" y="68706"/>
                  </a:lnTo>
                  <a:lnTo>
                    <a:pt x="0" y="81655"/>
                  </a:lnTo>
                  <a:lnTo>
                    <a:pt x="46" y="94673"/>
                  </a:lnTo>
                  <a:lnTo>
                    <a:pt x="338" y="107702"/>
                  </a:lnTo>
                  <a:lnTo>
                    <a:pt x="802" y="120681"/>
                  </a:lnTo>
                  <a:lnTo>
                    <a:pt x="1362" y="133552"/>
                  </a:lnTo>
                  <a:lnTo>
                    <a:pt x="1941" y="146257"/>
                  </a:lnTo>
                  <a:lnTo>
                    <a:pt x="2465" y="158734"/>
                  </a:lnTo>
                  <a:lnTo>
                    <a:pt x="2858" y="170927"/>
                  </a:lnTo>
                  <a:lnTo>
                    <a:pt x="3012" y="179007"/>
                  </a:lnTo>
                  <a:lnTo>
                    <a:pt x="3251" y="195904"/>
                  </a:lnTo>
                  <a:lnTo>
                    <a:pt x="3531" y="212801"/>
                  </a:lnTo>
                  <a:lnTo>
                    <a:pt x="3851" y="229696"/>
                  </a:lnTo>
                  <a:lnTo>
                    <a:pt x="4210" y="246592"/>
                  </a:lnTo>
                  <a:lnTo>
                    <a:pt x="4604" y="263486"/>
                  </a:lnTo>
                  <a:lnTo>
                    <a:pt x="5033" y="280380"/>
                  </a:lnTo>
                  <a:lnTo>
                    <a:pt x="5495" y="297273"/>
                  </a:lnTo>
                  <a:lnTo>
                    <a:pt x="5987" y="314165"/>
                  </a:lnTo>
                  <a:lnTo>
                    <a:pt x="6508" y="331057"/>
                  </a:lnTo>
                  <a:lnTo>
                    <a:pt x="7055" y="347947"/>
                  </a:lnTo>
                  <a:lnTo>
                    <a:pt x="7628" y="364837"/>
                  </a:lnTo>
                  <a:lnTo>
                    <a:pt x="8224" y="381726"/>
                  </a:lnTo>
                  <a:lnTo>
                    <a:pt x="9085" y="16193"/>
                  </a:lnTo>
                  <a:lnTo>
                    <a:pt x="8224" y="381726"/>
                  </a:lnTo>
                  <a:lnTo>
                    <a:pt x="9478" y="415501"/>
                  </a:lnTo>
                  <a:lnTo>
                    <a:pt x="10803" y="449272"/>
                  </a:lnTo>
                  <a:lnTo>
                    <a:pt x="12183" y="483039"/>
                  </a:lnTo>
                  <a:lnTo>
                    <a:pt x="13604" y="516802"/>
                  </a:lnTo>
                  <a:lnTo>
                    <a:pt x="15186" y="553497"/>
                  </a:lnTo>
                  <a:lnTo>
                    <a:pt x="16807" y="590195"/>
                  </a:lnTo>
                  <a:lnTo>
                    <a:pt x="15831" y="21405"/>
                  </a:lnTo>
                  <a:lnTo>
                    <a:pt x="22969" y="71352"/>
                  </a:lnTo>
                  <a:lnTo>
                    <a:pt x="23663" y="58536"/>
                  </a:lnTo>
                  <a:lnTo>
                    <a:pt x="24831" y="21090"/>
                  </a:lnTo>
                  <a:lnTo>
                    <a:pt x="16069" y="879"/>
                  </a:lnTo>
                  <a:lnTo>
                    <a:pt x="24564" y="18936"/>
                  </a:lnTo>
                  <a:lnTo>
                    <a:pt x="26459" y="19497"/>
                  </a:lnTo>
                  <a:lnTo>
                    <a:pt x="28554" y="20118"/>
                  </a:lnTo>
                  <a:lnTo>
                    <a:pt x="27117" y="23140"/>
                  </a:lnTo>
                  <a:lnTo>
                    <a:pt x="26598" y="33954"/>
                  </a:lnTo>
                  <a:lnTo>
                    <a:pt x="28989" y="22364"/>
                  </a:lnTo>
                  <a:close/>
                </a:path>
                <a:path w="662249" h="590634">
                  <a:moveTo>
                    <a:pt x="25484" y="20451"/>
                  </a:moveTo>
                  <a:lnTo>
                    <a:pt x="26459" y="19497"/>
                  </a:lnTo>
                  <a:lnTo>
                    <a:pt x="24564" y="18936"/>
                  </a:lnTo>
                  <a:lnTo>
                    <a:pt x="16069" y="879"/>
                  </a:lnTo>
                  <a:lnTo>
                    <a:pt x="24831" y="21090"/>
                  </a:lnTo>
                  <a:lnTo>
                    <a:pt x="23663" y="58536"/>
                  </a:lnTo>
                  <a:lnTo>
                    <a:pt x="24848" y="46041"/>
                  </a:lnTo>
                  <a:lnTo>
                    <a:pt x="26598" y="33954"/>
                  </a:lnTo>
                  <a:lnTo>
                    <a:pt x="27117" y="23140"/>
                  </a:lnTo>
                  <a:lnTo>
                    <a:pt x="25484" y="20451"/>
                  </a:lnTo>
                  <a:close/>
                </a:path>
                <a:path w="662249" h="590634">
                  <a:moveTo>
                    <a:pt x="22688" y="84402"/>
                  </a:moveTo>
                  <a:lnTo>
                    <a:pt x="22969" y="71352"/>
                  </a:lnTo>
                  <a:lnTo>
                    <a:pt x="15831" y="21405"/>
                  </a:lnTo>
                  <a:lnTo>
                    <a:pt x="16807" y="590195"/>
                  </a:lnTo>
                  <a:lnTo>
                    <a:pt x="20182" y="663596"/>
                  </a:lnTo>
                  <a:lnTo>
                    <a:pt x="23763" y="736996"/>
                  </a:lnTo>
                  <a:lnTo>
                    <a:pt x="27583" y="810390"/>
                  </a:lnTo>
                  <a:lnTo>
                    <a:pt x="31676" y="883771"/>
                  </a:lnTo>
                  <a:lnTo>
                    <a:pt x="36075" y="957134"/>
                  </a:lnTo>
                  <a:lnTo>
                    <a:pt x="40814" y="1030471"/>
                  </a:lnTo>
                  <a:lnTo>
                    <a:pt x="45927" y="1103776"/>
                  </a:lnTo>
                  <a:lnTo>
                    <a:pt x="51446" y="1177043"/>
                  </a:lnTo>
                  <a:lnTo>
                    <a:pt x="57406" y="1250265"/>
                  </a:lnTo>
                  <a:lnTo>
                    <a:pt x="58264" y="1262090"/>
                  </a:lnTo>
                  <a:lnTo>
                    <a:pt x="58932" y="1274370"/>
                  </a:lnTo>
                  <a:lnTo>
                    <a:pt x="59497" y="1287011"/>
                  </a:lnTo>
                  <a:lnTo>
                    <a:pt x="60047" y="1299920"/>
                  </a:lnTo>
                  <a:lnTo>
                    <a:pt x="60669" y="1313003"/>
                  </a:lnTo>
                  <a:lnTo>
                    <a:pt x="61451" y="1326166"/>
                  </a:lnTo>
                  <a:lnTo>
                    <a:pt x="62479" y="1339315"/>
                  </a:lnTo>
                  <a:lnTo>
                    <a:pt x="63841" y="1352357"/>
                  </a:lnTo>
                  <a:lnTo>
                    <a:pt x="65625" y="1365198"/>
                  </a:lnTo>
                  <a:lnTo>
                    <a:pt x="67918" y="1377745"/>
                  </a:lnTo>
                  <a:lnTo>
                    <a:pt x="70807" y="1389903"/>
                  </a:lnTo>
                  <a:lnTo>
                    <a:pt x="74379" y="1401579"/>
                  </a:lnTo>
                  <a:lnTo>
                    <a:pt x="77624" y="1410120"/>
                  </a:lnTo>
                  <a:lnTo>
                    <a:pt x="84455" y="1419015"/>
                  </a:lnTo>
                  <a:lnTo>
                    <a:pt x="95513" y="1426121"/>
                  </a:lnTo>
                  <a:lnTo>
                    <a:pt x="108981" y="1431733"/>
                  </a:lnTo>
                  <a:lnTo>
                    <a:pt x="123041" y="1436147"/>
                  </a:lnTo>
                  <a:lnTo>
                    <a:pt x="135873" y="1439658"/>
                  </a:lnTo>
                  <a:lnTo>
                    <a:pt x="144058" y="1442022"/>
                  </a:lnTo>
                  <a:lnTo>
                    <a:pt x="156162" y="1445854"/>
                  </a:lnTo>
                  <a:lnTo>
                    <a:pt x="168303" y="1449577"/>
                  </a:lnTo>
                  <a:lnTo>
                    <a:pt x="180478" y="1453196"/>
                  </a:lnTo>
                  <a:lnTo>
                    <a:pt x="192684" y="1456720"/>
                  </a:lnTo>
                  <a:lnTo>
                    <a:pt x="204917" y="1460155"/>
                  </a:lnTo>
                  <a:lnTo>
                    <a:pt x="217175" y="1463509"/>
                  </a:lnTo>
                  <a:lnTo>
                    <a:pt x="229454" y="1466788"/>
                  </a:lnTo>
                  <a:lnTo>
                    <a:pt x="241751" y="1469999"/>
                  </a:lnTo>
                  <a:lnTo>
                    <a:pt x="254063" y="1473151"/>
                  </a:lnTo>
                  <a:lnTo>
                    <a:pt x="266387" y="1476249"/>
                  </a:lnTo>
                  <a:lnTo>
                    <a:pt x="278720" y="1479301"/>
                  </a:lnTo>
                  <a:lnTo>
                    <a:pt x="291058" y="1482315"/>
                  </a:lnTo>
                  <a:lnTo>
                    <a:pt x="303398" y="1485296"/>
                  </a:lnTo>
                  <a:lnTo>
                    <a:pt x="325162" y="1490483"/>
                  </a:lnTo>
                  <a:lnTo>
                    <a:pt x="337531" y="1493372"/>
                  </a:lnTo>
                  <a:lnTo>
                    <a:pt x="349911" y="1496218"/>
                  </a:lnTo>
                  <a:lnTo>
                    <a:pt x="362301" y="1499018"/>
                  </a:lnTo>
                  <a:lnTo>
                    <a:pt x="374702" y="1501770"/>
                  </a:lnTo>
                  <a:lnTo>
                    <a:pt x="387114" y="1504473"/>
                  </a:lnTo>
                  <a:lnTo>
                    <a:pt x="399537" y="1507125"/>
                  </a:lnTo>
                  <a:lnTo>
                    <a:pt x="411971" y="1509723"/>
                  </a:lnTo>
                  <a:lnTo>
                    <a:pt x="424416" y="1512266"/>
                  </a:lnTo>
                  <a:lnTo>
                    <a:pt x="436872" y="1514752"/>
                  </a:lnTo>
                  <a:lnTo>
                    <a:pt x="449340" y="1517179"/>
                  </a:lnTo>
                  <a:lnTo>
                    <a:pt x="461820" y="1519545"/>
                  </a:lnTo>
                  <a:lnTo>
                    <a:pt x="474311" y="1521849"/>
                  </a:lnTo>
                  <a:lnTo>
                    <a:pt x="486814" y="1524087"/>
                  </a:lnTo>
                  <a:lnTo>
                    <a:pt x="499329" y="1526259"/>
                  </a:lnTo>
                  <a:lnTo>
                    <a:pt x="499493" y="1526287"/>
                  </a:lnTo>
                  <a:lnTo>
                    <a:pt x="511752" y="1528390"/>
                  </a:lnTo>
                  <a:lnTo>
                    <a:pt x="524153" y="1530506"/>
                  </a:lnTo>
                  <a:lnTo>
                    <a:pt x="536665" y="1532552"/>
                  </a:lnTo>
                  <a:lnTo>
                    <a:pt x="549262" y="1534445"/>
                  </a:lnTo>
                  <a:lnTo>
                    <a:pt x="561912" y="1536104"/>
                  </a:lnTo>
                  <a:lnTo>
                    <a:pt x="574589" y="1537445"/>
                  </a:lnTo>
                  <a:lnTo>
                    <a:pt x="587263" y="1538387"/>
                  </a:lnTo>
                  <a:lnTo>
                    <a:pt x="599905" y="1538846"/>
                  </a:lnTo>
                  <a:lnTo>
                    <a:pt x="612487" y="1538742"/>
                  </a:lnTo>
                  <a:lnTo>
                    <a:pt x="624980" y="1537990"/>
                  </a:lnTo>
                  <a:lnTo>
                    <a:pt x="639806" y="1534325"/>
                  </a:lnTo>
                  <a:lnTo>
                    <a:pt x="648462" y="1527463"/>
                  </a:lnTo>
                  <a:lnTo>
                    <a:pt x="654667" y="1517723"/>
                  </a:lnTo>
                  <a:lnTo>
                    <a:pt x="658784" y="1505753"/>
                  </a:lnTo>
                  <a:lnTo>
                    <a:pt x="661177" y="1492196"/>
                  </a:lnTo>
                  <a:lnTo>
                    <a:pt x="662211" y="1477699"/>
                  </a:lnTo>
                  <a:lnTo>
                    <a:pt x="662249" y="1462907"/>
                  </a:lnTo>
                  <a:lnTo>
                    <a:pt x="661656" y="1448465"/>
                  </a:lnTo>
                  <a:lnTo>
                    <a:pt x="660795" y="1435019"/>
                  </a:lnTo>
                  <a:lnTo>
                    <a:pt x="660030" y="1423214"/>
                  </a:lnTo>
                  <a:lnTo>
                    <a:pt x="659729" y="1415085"/>
                  </a:lnTo>
                  <a:lnTo>
                    <a:pt x="659266" y="1378935"/>
                  </a:lnTo>
                  <a:lnTo>
                    <a:pt x="658561" y="1342776"/>
                  </a:lnTo>
                  <a:lnTo>
                    <a:pt x="657624" y="1306610"/>
                  </a:lnTo>
                  <a:lnTo>
                    <a:pt x="656469" y="1270438"/>
                  </a:lnTo>
                  <a:lnTo>
                    <a:pt x="655107" y="1234264"/>
                  </a:lnTo>
                  <a:lnTo>
                    <a:pt x="653550" y="1198087"/>
                  </a:lnTo>
                  <a:lnTo>
                    <a:pt x="651811" y="1161911"/>
                  </a:lnTo>
                  <a:lnTo>
                    <a:pt x="649902" y="1125736"/>
                  </a:lnTo>
                  <a:lnTo>
                    <a:pt x="647835" y="1089565"/>
                  </a:lnTo>
                  <a:lnTo>
                    <a:pt x="645621" y="1053399"/>
                  </a:lnTo>
                  <a:lnTo>
                    <a:pt x="643273" y="1017240"/>
                  </a:lnTo>
                  <a:lnTo>
                    <a:pt x="640804" y="981090"/>
                  </a:lnTo>
                  <a:lnTo>
                    <a:pt x="638224" y="944951"/>
                  </a:lnTo>
                  <a:lnTo>
                    <a:pt x="635547" y="908824"/>
                  </a:lnTo>
                  <a:lnTo>
                    <a:pt x="632785" y="872710"/>
                  </a:lnTo>
                  <a:lnTo>
                    <a:pt x="629948" y="836613"/>
                  </a:lnTo>
                  <a:lnTo>
                    <a:pt x="627051" y="800534"/>
                  </a:lnTo>
                  <a:lnTo>
                    <a:pt x="624104" y="764473"/>
                  </a:lnTo>
                  <a:lnTo>
                    <a:pt x="621120" y="728434"/>
                  </a:lnTo>
                  <a:lnTo>
                    <a:pt x="618111" y="692417"/>
                  </a:lnTo>
                  <a:lnTo>
                    <a:pt x="616929" y="678282"/>
                  </a:lnTo>
                  <a:lnTo>
                    <a:pt x="615749" y="664140"/>
                  </a:lnTo>
                  <a:lnTo>
                    <a:pt x="614565" y="649993"/>
                  </a:lnTo>
                  <a:lnTo>
                    <a:pt x="613373" y="635842"/>
                  </a:lnTo>
                  <a:lnTo>
                    <a:pt x="612167" y="621688"/>
                  </a:lnTo>
                  <a:lnTo>
                    <a:pt x="610941" y="607533"/>
                  </a:lnTo>
                  <a:lnTo>
                    <a:pt x="609689" y="593377"/>
                  </a:lnTo>
                  <a:lnTo>
                    <a:pt x="608408" y="579223"/>
                  </a:lnTo>
                  <a:lnTo>
                    <a:pt x="607090" y="565071"/>
                  </a:lnTo>
                  <a:lnTo>
                    <a:pt x="605732" y="550923"/>
                  </a:lnTo>
                  <a:lnTo>
                    <a:pt x="604326" y="536781"/>
                  </a:lnTo>
                  <a:lnTo>
                    <a:pt x="602869" y="522644"/>
                  </a:lnTo>
                  <a:lnTo>
                    <a:pt x="601354" y="508516"/>
                  </a:lnTo>
                  <a:lnTo>
                    <a:pt x="599776" y="494396"/>
                  </a:lnTo>
                  <a:lnTo>
                    <a:pt x="598130" y="480287"/>
                  </a:lnTo>
                  <a:lnTo>
                    <a:pt x="596410" y="466190"/>
                  </a:lnTo>
                  <a:lnTo>
                    <a:pt x="594611" y="452106"/>
                  </a:lnTo>
                  <a:lnTo>
                    <a:pt x="592728" y="438036"/>
                  </a:lnTo>
                  <a:lnTo>
                    <a:pt x="590754" y="423981"/>
                  </a:lnTo>
                  <a:lnTo>
                    <a:pt x="588685" y="409944"/>
                  </a:lnTo>
                  <a:lnTo>
                    <a:pt x="586819" y="397268"/>
                  </a:lnTo>
                  <a:lnTo>
                    <a:pt x="584553" y="384565"/>
                  </a:lnTo>
                  <a:lnTo>
                    <a:pt x="581244" y="372188"/>
                  </a:lnTo>
                  <a:lnTo>
                    <a:pt x="576244" y="360491"/>
                  </a:lnTo>
                  <a:lnTo>
                    <a:pt x="572810" y="354864"/>
                  </a:lnTo>
                  <a:lnTo>
                    <a:pt x="565322" y="344953"/>
                  </a:lnTo>
                  <a:lnTo>
                    <a:pt x="556956" y="335490"/>
                  </a:lnTo>
                  <a:lnTo>
                    <a:pt x="547878" y="326432"/>
                  </a:lnTo>
                  <a:lnTo>
                    <a:pt x="538258" y="317738"/>
                  </a:lnTo>
                  <a:lnTo>
                    <a:pt x="528263" y="309368"/>
                  </a:lnTo>
                  <a:lnTo>
                    <a:pt x="518059" y="301279"/>
                  </a:lnTo>
                  <a:lnTo>
                    <a:pt x="507815" y="293430"/>
                  </a:lnTo>
                  <a:lnTo>
                    <a:pt x="497699" y="285781"/>
                  </a:lnTo>
                  <a:lnTo>
                    <a:pt x="487878" y="278289"/>
                  </a:lnTo>
                  <a:lnTo>
                    <a:pt x="464497" y="260796"/>
                  </a:lnTo>
                  <a:lnTo>
                    <a:pt x="446359" y="247573"/>
                  </a:lnTo>
                  <a:lnTo>
                    <a:pt x="424377" y="231758"/>
                  </a:lnTo>
                  <a:lnTo>
                    <a:pt x="399112" y="213816"/>
                  </a:lnTo>
                  <a:lnTo>
                    <a:pt x="371129" y="194216"/>
                  </a:lnTo>
                  <a:lnTo>
                    <a:pt x="340989" y="173424"/>
                  </a:lnTo>
                  <a:lnTo>
                    <a:pt x="309256" y="151907"/>
                  </a:lnTo>
                  <a:lnTo>
                    <a:pt x="276493" y="130132"/>
                  </a:lnTo>
                  <a:lnTo>
                    <a:pt x="243263" y="108565"/>
                  </a:lnTo>
                  <a:lnTo>
                    <a:pt x="210128" y="87674"/>
                  </a:lnTo>
                  <a:lnTo>
                    <a:pt x="177653" y="67924"/>
                  </a:lnTo>
                  <a:lnTo>
                    <a:pt x="146400" y="49784"/>
                  </a:lnTo>
                  <a:lnTo>
                    <a:pt x="116931" y="33720"/>
                  </a:lnTo>
                  <a:lnTo>
                    <a:pt x="89811" y="20199"/>
                  </a:lnTo>
                  <a:lnTo>
                    <a:pt x="65601" y="9687"/>
                  </a:lnTo>
                  <a:lnTo>
                    <a:pt x="44866" y="2652"/>
                  </a:lnTo>
                  <a:lnTo>
                    <a:pt x="28167" y="-438"/>
                  </a:lnTo>
                  <a:lnTo>
                    <a:pt x="22355" y="194"/>
                  </a:lnTo>
                  <a:lnTo>
                    <a:pt x="29572" y="5313"/>
                  </a:lnTo>
                  <a:lnTo>
                    <a:pt x="30927" y="15126"/>
                  </a:lnTo>
                  <a:lnTo>
                    <a:pt x="29514" y="20402"/>
                  </a:lnTo>
                  <a:lnTo>
                    <a:pt x="33873" y="21692"/>
                  </a:lnTo>
                  <a:lnTo>
                    <a:pt x="40210" y="23572"/>
                  </a:lnTo>
                  <a:lnTo>
                    <a:pt x="52453" y="28817"/>
                  </a:lnTo>
                  <a:lnTo>
                    <a:pt x="64055" y="33981"/>
                  </a:lnTo>
                  <a:lnTo>
                    <a:pt x="75503" y="39500"/>
                  </a:lnTo>
                  <a:lnTo>
                    <a:pt x="86824" y="45290"/>
                  </a:lnTo>
                  <a:lnTo>
                    <a:pt x="98045" y="51266"/>
                  </a:lnTo>
                  <a:lnTo>
                    <a:pt x="109195" y="57344"/>
                  </a:lnTo>
                  <a:lnTo>
                    <a:pt x="123993" y="65540"/>
                  </a:lnTo>
                  <a:lnTo>
                    <a:pt x="135049" y="71790"/>
                  </a:lnTo>
                  <a:lnTo>
                    <a:pt x="146063" y="78116"/>
                  </a:lnTo>
                  <a:lnTo>
                    <a:pt x="157037" y="84514"/>
                  </a:lnTo>
                  <a:lnTo>
                    <a:pt x="167974" y="90980"/>
                  </a:lnTo>
                  <a:lnTo>
                    <a:pt x="178874" y="97508"/>
                  </a:lnTo>
                  <a:lnTo>
                    <a:pt x="189741" y="104093"/>
                  </a:lnTo>
                  <a:lnTo>
                    <a:pt x="200577" y="110731"/>
                  </a:lnTo>
                  <a:lnTo>
                    <a:pt x="211382" y="117416"/>
                  </a:lnTo>
                  <a:lnTo>
                    <a:pt x="222160" y="124144"/>
                  </a:lnTo>
                  <a:lnTo>
                    <a:pt x="232913" y="130910"/>
                  </a:lnTo>
                  <a:lnTo>
                    <a:pt x="243641" y="137709"/>
                  </a:lnTo>
                  <a:lnTo>
                    <a:pt x="254349" y="144535"/>
                  </a:lnTo>
                  <a:lnTo>
                    <a:pt x="265037" y="151385"/>
                  </a:lnTo>
                  <a:lnTo>
                    <a:pt x="267921" y="153239"/>
                  </a:lnTo>
                  <a:lnTo>
                    <a:pt x="282036" y="162293"/>
                  </a:lnTo>
                  <a:lnTo>
                    <a:pt x="296258" y="171386"/>
                  </a:lnTo>
                  <a:lnTo>
                    <a:pt x="310562" y="180530"/>
                  </a:lnTo>
                  <a:lnTo>
                    <a:pt x="324925" y="189736"/>
                  </a:lnTo>
                  <a:lnTo>
                    <a:pt x="368117" y="217853"/>
                  </a:lnTo>
                  <a:lnTo>
                    <a:pt x="410953" y="246970"/>
                  </a:lnTo>
                  <a:lnTo>
                    <a:pt x="452774" y="277412"/>
                  </a:lnTo>
                  <a:lnTo>
                    <a:pt x="492919" y="309507"/>
                  </a:lnTo>
                  <a:lnTo>
                    <a:pt x="530728" y="343581"/>
                  </a:lnTo>
                  <a:lnTo>
                    <a:pt x="557452" y="376795"/>
                  </a:lnTo>
                  <a:lnTo>
                    <a:pt x="566797" y="419979"/>
                  </a:lnTo>
                  <a:lnTo>
                    <a:pt x="571906" y="457733"/>
                  </a:lnTo>
                  <a:lnTo>
                    <a:pt x="576231" y="495610"/>
                  </a:lnTo>
                  <a:lnTo>
                    <a:pt x="580586" y="536751"/>
                  </a:lnTo>
                  <a:lnTo>
                    <a:pt x="585882" y="589960"/>
                  </a:lnTo>
                  <a:lnTo>
                    <a:pt x="590804" y="643208"/>
                  </a:lnTo>
                  <a:lnTo>
                    <a:pt x="595405" y="696486"/>
                  </a:lnTo>
                  <a:lnTo>
                    <a:pt x="599740" y="749787"/>
                  </a:lnTo>
                  <a:lnTo>
                    <a:pt x="603862" y="803104"/>
                  </a:lnTo>
                  <a:lnTo>
                    <a:pt x="607825" y="856430"/>
                  </a:lnTo>
                  <a:lnTo>
                    <a:pt x="610506" y="893509"/>
                  </a:lnTo>
                  <a:lnTo>
                    <a:pt x="613216" y="932121"/>
                  </a:lnTo>
                  <a:lnTo>
                    <a:pt x="615838" y="970739"/>
                  </a:lnTo>
                  <a:lnTo>
                    <a:pt x="618366" y="1009362"/>
                  </a:lnTo>
                  <a:lnTo>
                    <a:pt x="620793" y="1047991"/>
                  </a:lnTo>
                  <a:lnTo>
                    <a:pt x="623114" y="1086625"/>
                  </a:lnTo>
                  <a:lnTo>
                    <a:pt x="625323" y="1125265"/>
                  </a:lnTo>
                  <a:lnTo>
                    <a:pt x="627413" y="1163911"/>
                  </a:lnTo>
                  <a:lnTo>
                    <a:pt x="629379" y="1202563"/>
                  </a:lnTo>
                  <a:lnTo>
                    <a:pt x="631214" y="1241221"/>
                  </a:lnTo>
                  <a:lnTo>
                    <a:pt x="632081" y="1260552"/>
                  </a:lnTo>
                  <a:lnTo>
                    <a:pt x="632656" y="1273060"/>
                  </a:lnTo>
                  <a:lnTo>
                    <a:pt x="633280" y="1285618"/>
                  </a:lnTo>
                  <a:lnTo>
                    <a:pt x="633935" y="1298222"/>
                  </a:lnTo>
                  <a:lnTo>
                    <a:pt x="634604" y="1310865"/>
                  </a:lnTo>
                  <a:lnTo>
                    <a:pt x="635270" y="1323541"/>
                  </a:lnTo>
                  <a:lnTo>
                    <a:pt x="635915" y="1336244"/>
                  </a:lnTo>
                  <a:lnTo>
                    <a:pt x="636522" y="1348968"/>
                  </a:lnTo>
                  <a:lnTo>
                    <a:pt x="637074" y="1361707"/>
                  </a:lnTo>
                  <a:lnTo>
                    <a:pt x="637552" y="1374454"/>
                  </a:lnTo>
                  <a:lnTo>
                    <a:pt x="637940" y="1387204"/>
                  </a:lnTo>
                  <a:lnTo>
                    <a:pt x="638220" y="1399951"/>
                  </a:lnTo>
                  <a:lnTo>
                    <a:pt x="638375" y="1412689"/>
                  </a:lnTo>
                  <a:lnTo>
                    <a:pt x="638387" y="1425411"/>
                  </a:lnTo>
                  <a:lnTo>
                    <a:pt x="638239" y="1438111"/>
                  </a:lnTo>
                  <a:lnTo>
                    <a:pt x="637913" y="1450784"/>
                  </a:lnTo>
                  <a:lnTo>
                    <a:pt x="637393" y="1463423"/>
                  </a:lnTo>
                  <a:lnTo>
                    <a:pt x="636660" y="1476023"/>
                  </a:lnTo>
                  <a:lnTo>
                    <a:pt x="635697" y="1488577"/>
                  </a:lnTo>
                  <a:lnTo>
                    <a:pt x="634487" y="1501079"/>
                  </a:lnTo>
                  <a:lnTo>
                    <a:pt x="629634" y="1512700"/>
                  </a:lnTo>
                  <a:lnTo>
                    <a:pt x="619870" y="1516563"/>
                  </a:lnTo>
                  <a:lnTo>
                    <a:pt x="606856" y="1516747"/>
                  </a:lnTo>
                  <a:lnTo>
                    <a:pt x="592493" y="1515190"/>
                  </a:lnTo>
                  <a:lnTo>
                    <a:pt x="582005" y="1514044"/>
                  </a:lnTo>
                  <a:lnTo>
                    <a:pt x="569370" y="1512904"/>
                  </a:lnTo>
                  <a:lnTo>
                    <a:pt x="556749" y="1511553"/>
                  </a:lnTo>
                  <a:lnTo>
                    <a:pt x="544142" y="1510008"/>
                  </a:lnTo>
                  <a:lnTo>
                    <a:pt x="531551" y="1508287"/>
                  </a:lnTo>
                  <a:lnTo>
                    <a:pt x="518974" y="1506404"/>
                  </a:lnTo>
                  <a:lnTo>
                    <a:pt x="506415" y="1504379"/>
                  </a:lnTo>
                  <a:lnTo>
                    <a:pt x="493872" y="1502227"/>
                  </a:lnTo>
                  <a:lnTo>
                    <a:pt x="481347" y="1499965"/>
                  </a:lnTo>
                  <a:lnTo>
                    <a:pt x="468840" y="1497610"/>
                  </a:lnTo>
                  <a:lnTo>
                    <a:pt x="456353" y="1495180"/>
                  </a:lnTo>
                  <a:lnTo>
                    <a:pt x="443886" y="1492690"/>
                  </a:lnTo>
                  <a:lnTo>
                    <a:pt x="431439" y="1490158"/>
                  </a:lnTo>
                  <a:lnTo>
                    <a:pt x="419014" y="1487601"/>
                  </a:lnTo>
                  <a:lnTo>
                    <a:pt x="399713" y="1483586"/>
                  </a:lnTo>
                  <a:lnTo>
                    <a:pt x="387293" y="1480940"/>
                  </a:lnTo>
                  <a:lnTo>
                    <a:pt x="374883" y="1478242"/>
                  </a:lnTo>
                  <a:lnTo>
                    <a:pt x="362484" y="1475493"/>
                  </a:lnTo>
                  <a:lnTo>
                    <a:pt x="350096" y="1472694"/>
                  </a:lnTo>
                  <a:lnTo>
                    <a:pt x="337718" y="1469844"/>
                  </a:lnTo>
                  <a:lnTo>
                    <a:pt x="325351" y="1466944"/>
                  </a:lnTo>
                  <a:lnTo>
                    <a:pt x="312996" y="1463995"/>
                  </a:lnTo>
                  <a:lnTo>
                    <a:pt x="300652" y="1460996"/>
                  </a:lnTo>
                  <a:lnTo>
                    <a:pt x="288320" y="1457948"/>
                  </a:lnTo>
                  <a:lnTo>
                    <a:pt x="275999" y="1454851"/>
                  </a:lnTo>
                  <a:lnTo>
                    <a:pt x="263691" y="1451705"/>
                  </a:lnTo>
                  <a:lnTo>
                    <a:pt x="251394" y="1448512"/>
                  </a:lnTo>
                  <a:lnTo>
                    <a:pt x="239111" y="1445271"/>
                  </a:lnTo>
                  <a:lnTo>
                    <a:pt x="226839" y="1441982"/>
                  </a:lnTo>
                  <a:lnTo>
                    <a:pt x="217959" y="1439571"/>
                  </a:lnTo>
                  <a:lnTo>
                    <a:pt x="205968" y="1436383"/>
                  </a:lnTo>
                  <a:lnTo>
                    <a:pt x="168852" y="1426645"/>
                  </a:lnTo>
                  <a:lnTo>
                    <a:pt x="131943" y="1414976"/>
                  </a:lnTo>
                  <a:lnTo>
                    <a:pt x="96878" y="1393365"/>
                  </a:lnTo>
                  <a:lnTo>
                    <a:pt x="90504" y="1351424"/>
                  </a:lnTo>
                  <a:lnTo>
                    <a:pt x="86332" y="1313549"/>
                  </a:lnTo>
                  <a:lnTo>
                    <a:pt x="82797" y="1275604"/>
                  </a:lnTo>
                  <a:lnTo>
                    <a:pt x="78767" y="1229052"/>
                  </a:lnTo>
                  <a:lnTo>
                    <a:pt x="74802" y="1179759"/>
                  </a:lnTo>
                  <a:lnTo>
                    <a:pt x="71113" y="1130441"/>
                  </a:lnTo>
                  <a:lnTo>
                    <a:pt x="67656" y="1081105"/>
                  </a:lnTo>
                  <a:lnTo>
                    <a:pt x="64387" y="1031756"/>
                  </a:lnTo>
                  <a:lnTo>
                    <a:pt x="61260" y="982401"/>
                  </a:lnTo>
                  <a:lnTo>
                    <a:pt x="58232" y="933044"/>
                  </a:lnTo>
                  <a:lnTo>
                    <a:pt x="53758" y="858495"/>
                  </a:lnTo>
                  <a:lnTo>
                    <a:pt x="49445" y="783919"/>
                  </a:lnTo>
                  <a:lnTo>
                    <a:pt x="45336" y="709320"/>
                  </a:lnTo>
                  <a:lnTo>
                    <a:pt x="41480" y="634701"/>
                  </a:lnTo>
                  <a:lnTo>
                    <a:pt x="37921" y="560064"/>
                  </a:lnTo>
                  <a:lnTo>
                    <a:pt x="34706" y="485414"/>
                  </a:lnTo>
                  <a:lnTo>
                    <a:pt x="31880" y="410754"/>
                  </a:lnTo>
                  <a:lnTo>
                    <a:pt x="29491" y="336086"/>
                  </a:lnTo>
                  <a:lnTo>
                    <a:pt x="27582" y="261414"/>
                  </a:lnTo>
                  <a:lnTo>
                    <a:pt x="26202" y="186741"/>
                  </a:lnTo>
                  <a:lnTo>
                    <a:pt x="25912" y="174964"/>
                  </a:lnTo>
                  <a:lnTo>
                    <a:pt x="25427" y="162722"/>
                  </a:lnTo>
                  <a:lnTo>
                    <a:pt x="24824" y="150103"/>
                  </a:lnTo>
                  <a:lnTo>
                    <a:pt x="24178" y="137194"/>
                  </a:lnTo>
                  <a:lnTo>
                    <a:pt x="23565" y="124082"/>
                  </a:lnTo>
                  <a:lnTo>
                    <a:pt x="23062" y="110854"/>
                  </a:lnTo>
                  <a:lnTo>
                    <a:pt x="22744" y="97598"/>
                  </a:lnTo>
                  <a:lnTo>
                    <a:pt x="22688" y="8440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7" name="object 95"/>
            <p:cNvSpPr/>
            <p:nvPr/>
          </p:nvSpPr>
          <p:spPr>
            <a:xfrm>
              <a:off x="1811530" y="5314128"/>
              <a:ext cx="81264" cy="128266"/>
            </a:xfrm>
            <a:custGeom>
              <a:avLst/>
              <a:gdLst/>
              <a:ahLst/>
              <a:cxnLst/>
              <a:rect l="l" t="t" r="r" b="b"/>
              <a:pathLst>
                <a:path w="81264" h="128266">
                  <a:moveTo>
                    <a:pt x="13731" y="72788"/>
                  </a:moveTo>
                  <a:lnTo>
                    <a:pt x="15678" y="59560"/>
                  </a:lnTo>
                  <a:lnTo>
                    <a:pt x="17206" y="54225"/>
                  </a:lnTo>
                  <a:lnTo>
                    <a:pt x="22342" y="41823"/>
                  </a:lnTo>
                  <a:lnTo>
                    <a:pt x="29254" y="31305"/>
                  </a:lnTo>
                  <a:lnTo>
                    <a:pt x="37868" y="23176"/>
                  </a:lnTo>
                  <a:lnTo>
                    <a:pt x="48110" y="17945"/>
                  </a:lnTo>
                  <a:lnTo>
                    <a:pt x="59908" y="16115"/>
                  </a:lnTo>
                  <a:lnTo>
                    <a:pt x="71905" y="17826"/>
                  </a:lnTo>
                  <a:lnTo>
                    <a:pt x="76489" y="19096"/>
                  </a:lnTo>
                  <a:lnTo>
                    <a:pt x="81264" y="13839"/>
                  </a:lnTo>
                  <a:lnTo>
                    <a:pt x="77556" y="9800"/>
                  </a:lnTo>
                  <a:lnTo>
                    <a:pt x="68736" y="2795"/>
                  </a:lnTo>
                  <a:lnTo>
                    <a:pt x="59557" y="0"/>
                  </a:lnTo>
                  <a:lnTo>
                    <a:pt x="50278" y="759"/>
                  </a:lnTo>
                  <a:lnTo>
                    <a:pt x="41152" y="4421"/>
                  </a:lnTo>
                  <a:lnTo>
                    <a:pt x="32436" y="10331"/>
                  </a:lnTo>
                  <a:lnTo>
                    <a:pt x="24385" y="17837"/>
                  </a:lnTo>
                  <a:lnTo>
                    <a:pt x="17255" y="26284"/>
                  </a:lnTo>
                  <a:lnTo>
                    <a:pt x="11303" y="35019"/>
                  </a:lnTo>
                  <a:lnTo>
                    <a:pt x="6783" y="43390"/>
                  </a:lnTo>
                  <a:lnTo>
                    <a:pt x="1621" y="58865"/>
                  </a:lnTo>
                  <a:lnTo>
                    <a:pt x="0" y="71785"/>
                  </a:lnTo>
                  <a:lnTo>
                    <a:pt x="734" y="84388"/>
                  </a:lnTo>
                  <a:lnTo>
                    <a:pt x="3827" y="96221"/>
                  </a:lnTo>
                  <a:lnTo>
                    <a:pt x="9281" y="106831"/>
                  </a:lnTo>
                  <a:lnTo>
                    <a:pt x="17097" y="115762"/>
                  </a:lnTo>
                  <a:lnTo>
                    <a:pt x="27277" y="122562"/>
                  </a:lnTo>
                  <a:lnTo>
                    <a:pt x="39823" y="126775"/>
                  </a:lnTo>
                  <a:lnTo>
                    <a:pt x="46251" y="127707"/>
                  </a:lnTo>
                  <a:lnTo>
                    <a:pt x="52296" y="128266"/>
                  </a:lnTo>
                  <a:lnTo>
                    <a:pt x="54607" y="119134"/>
                  </a:lnTo>
                  <a:lnTo>
                    <a:pt x="48651" y="117204"/>
                  </a:lnTo>
                  <a:lnTo>
                    <a:pt x="35756" y="111640"/>
                  </a:lnTo>
                  <a:lnTo>
                    <a:pt x="25803" y="104290"/>
                  </a:lnTo>
                  <a:lnTo>
                    <a:pt x="18806" y="95280"/>
                  </a:lnTo>
                  <a:lnTo>
                    <a:pt x="14778" y="84738"/>
                  </a:lnTo>
                  <a:lnTo>
                    <a:pt x="13731" y="7278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8" name="object 96"/>
            <p:cNvSpPr/>
            <p:nvPr/>
          </p:nvSpPr>
          <p:spPr>
            <a:xfrm>
              <a:off x="1889950" y="5349963"/>
              <a:ext cx="19622" cy="61391"/>
            </a:xfrm>
            <a:custGeom>
              <a:avLst/>
              <a:gdLst/>
              <a:ahLst/>
              <a:cxnLst/>
              <a:rect l="l" t="t" r="r" b="b"/>
              <a:pathLst>
                <a:path w="19622" h="61391">
                  <a:moveTo>
                    <a:pt x="11061" y="0"/>
                  </a:moveTo>
                  <a:lnTo>
                    <a:pt x="1396" y="5054"/>
                  </a:lnTo>
                  <a:lnTo>
                    <a:pt x="3568" y="11823"/>
                  </a:lnTo>
                  <a:lnTo>
                    <a:pt x="5522" y="24051"/>
                  </a:lnTo>
                  <a:lnTo>
                    <a:pt x="4611" y="36409"/>
                  </a:lnTo>
                  <a:lnTo>
                    <a:pt x="2290" y="48696"/>
                  </a:lnTo>
                  <a:lnTo>
                    <a:pt x="1092" y="54559"/>
                  </a:lnTo>
                  <a:lnTo>
                    <a:pt x="0" y="60261"/>
                  </a:lnTo>
                  <a:lnTo>
                    <a:pt x="7505" y="61391"/>
                  </a:lnTo>
                  <a:lnTo>
                    <a:pt x="10528" y="58013"/>
                  </a:lnTo>
                  <a:lnTo>
                    <a:pt x="17160" y="47353"/>
                  </a:lnTo>
                  <a:lnTo>
                    <a:pt x="19622" y="35789"/>
                  </a:lnTo>
                  <a:lnTo>
                    <a:pt x="18817" y="23792"/>
                  </a:lnTo>
                  <a:lnTo>
                    <a:pt x="15648" y="11829"/>
                  </a:lnTo>
                  <a:lnTo>
                    <a:pt x="13830" y="6934"/>
                  </a:lnTo>
                  <a:lnTo>
                    <a:pt x="11061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9" name="object 97"/>
            <p:cNvSpPr/>
            <p:nvPr/>
          </p:nvSpPr>
          <p:spPr>
            <a:xfrm>
              <a:off x="1852663" y="5366105"/>
              <a:ext cx="24244" cy="22339"/>
            </a:xfrm>
            <a:custGeom>
              <a:avLst/>
              <a:gdLst/>
              <a:ahLst/>
              <a:cxnLst/>
              <a:rect l="l" t="t" r="r" b="b"/>
              <a:pathLst>
                <a:path w="24244" h="22339">
                  <a:moveTo>
                    <a:pt x="4229" y="11734"/>
                  </a:moveTo>
                  <a:lnTo>
                    <a:pt x="7137" y="15201"/>
                  </a:lnTo>
                  <a:lnTo>
                    <a:pt x="11518" y="16662"/>
                  </a:lnTo>
                  <a:lnTo>
                    <a:pt x="15011" y="19392"/>
                  </a:lnTo>
                  <a:lnTo>
                    <a:pt x="18796" y="22339"/>
                  </a:lnTo>
                  <a:lnTo>
                    <a:pt x="24244" y="17614"/>
                  </a:lnTo>
                  <a:lnTo>
                    <a:pt x="22059" y="13423"/>
                  </a:lnTo>
                  <a:lnTo>
                    <a:pt x="19773" y="9004"/>
                  </a:lnTo>
                  <a:lnTo>
                    <a:pt x="14960" y="8585"/>
                  </a:lnTo>
                  <a:lnTo>
                    <a:pt x="12039" y="5092"/>
                  </a:lnTo>
                  <a:lnTo>
                    <a:pt x="7823" y="0"/>
                  </a:lnTo>
                  <a:lnTo>
                    <a:pt x="0" y="6616"/>
                  </a:lnTo>
                  <a:lnTo>
                    <a:pt x="4229" y="1173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0" name="object 98"/>
            <p:cNvSpPr/>
            <p:nvPr/>
          </p:nvSpPr>
          <p:spPr>
            <a:xfrm>
              <a:off x="2087676" y="5353697"/>
              <a:ext cx="63656" cy="133540"/>
            </a:xfrm>
            <a:custGeom>
              <a:avLst/>
              <a:gdLst/>
              <a:ahLst/>
              <a:cxnLst/>
              <a:rect l="l" t="t" r="r" b="b"/>
              <a:pathLst>
                <a:path w="63656" h="133540">
                  <a:moveTo>
                    <a:pt x="40250" y="106624"/>
                  </a:moveTo>
                  <a:lnTo>
                    <a:pt x="47587" y="96553"/>
                  </a:lnTo>
                  <a:lnTo>
                    <a:pt x="53503" y="85683"/>
                  </a:lnTo>
                  <a:lnTo>
                    <a:pt x="58033" y="74140"/>
                  </a:lnTo>
                  <a:lnTo>
                    <a:pt x="61212" y="62054"/>
                  </a:lnTo>
                  <a:lnTo>
                    <a:pt x="63074" y="49552"/>
                  </a:lnTo>
                  <a:lnTo>
                    <a:pt x="63656" y="36761"/>
                  </a:lnTo>
                  <a:lnTo>
                    <a:pt x="62993" y="23811"/>
                  </a:lnTo>
                  <a:lnTo>
                    <a:pt x="61118" y="10828"/>
                  </a:lnTo>
                  <a:lnTo>
                    <a:pt x="60109" y="5968"/>
                  </a:lnTo>
                  <a:lnTo>
                    <a:pt x="58851" y="266"/>
                  </a:lnTo>
                  <a:lnTo>
                    <a:pt x="49161" y="0"/>
                  </a:lnTo>
                  <a:lnTo>
                    <a:pt x="49364" y="6375"/>
                  </a:lnTo>
                  <a:lnTo>
                    <a:pt x="49707" y="19069"/>
                  </a:lnTo>
                  <a:lnTo>
                    <a:pt x="49790" y="31791"/>
                  </a:lnTo>
                  <a:lnTo>
                    <a:pt x="49234" y="44465"/>
                  </a:lnTo>
                  <a:lnTo>
                    <a:pt x="47659" y="57017"/>
                  </a:lnTo>
                  <a:lnTo>
                    <a:pt x="44831" y="68897"/>
                  </a:lnTo>
                  <a:lnTo>
                    <a:pt x="39804" y="80932"/>
                  </a:lnTo>
                  <a:lnTo>
                    <a:pt x="32887" y="91589"/>
                  </a:lnTo>
                  <a:lnTo>
                    <a:pt x="24651" y="101288"/>
                  </a:lnTo>
                  <a:lnTo>
                    <a:pt x="15664" y="110451"/>
                  </a:lnTo>
                  <a:lnTo>
                    <a:pt x="6496" y="119498"/>
                  </a:lnTo>
                  <a:lnTo>
                    <a:pt x="3835" y="122212"/>
                  </a:lnTo>
                  <a:lnTo>
                    <a:pt x="0" y="126187"/>
                  </a:lnTo>
                  <a:lnTo>
                    <a:pt x="3822" y="133540"/>
                  </a:lnTo>
                  <a:lnTo>
                    <a:pt x="9359" y="130759"/>
                  </a:lnTo>
                  <a:lnTo>
                    <a:pt x="21171" y="123855"/>
                  </a:lnTo>
                  <a:lnTo>
                    <a:pt x="31456" y="115767"/>
                  </a:lnTo>
                  <a:lnTo>
                    <a:pt x="40250" y="10662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1" name="object 99"/>
            <p:cNvSpPr/>
            <p:nvPr/>
          </p:nvSpPr>
          <p:spPr>
            <a:xfrm>
              <a:off x="1560728" y="3903772"/>
              <a:ext cx="132308" cy="133480"/>
            </a:xfrm>
            <a:custGeom>
              <a:avLst/>
              <a:gdLst/>
              <a:ahLst/>
              <a:cxnLst/>
              <a:rect l="l" t="t" r="r" b="b"/>
              <a:pathLst>
                <a:path w="132308" h="133480">
                  <a:moveTo>
                    <a:pt x="11772" y="83238"/>
                  </a:moveTo>
                  <a:lnTo>
                    <a:pt x="6794" y="95578"/>
                  </a:lnTo>
                  <a:lnTo>
                    <a:pt x="3136" y="107863"/>
                  </a:lnTo>
                  <a:lnTo>
                    <a:pt x="903" y="119899"/>
                  </a:lnTo>
                  <a:lnTo>
                    <a:pt x="317" y="126394"/>
                  </a:lnTo>
                  <a:lnTo>
                    <a:pt x="0" y="132731"/>
                  </a:lnTo>
                  <a:lnTo>
                    <a:pt x="9016" y="133480"/>
                  </a:lnTo>
                  <a:lnTo>
                    <a:pt x="10071" y="127308"/>
                  </a:lnTo>
                  <a:lnTo>
                    <a:pt x="12917" y="114566"/>
                  </a:lnTo>
                  <a:lnTo>
                    <a:pt x="17024" y="102355"/>
                  </a:lnTo>
                  <a:lnTo>
                    <a:pt x="22297" y="90684"/>
                  </a:lnTo>
                  <a:lnTo>
                    <a:pt x="28639" y="79560"/>
                  </a:lnTo>
                  <a:lnTo>
                    <a:pt x="35954" y="68990"/>
                  </a:lnTo>
                  <a:lnTo>
                    <a:pt x="44148" y="58981"/>
                  </a:lnTo>
                  <a:lnTo>
                    <a:pt x="52590" y="50067"/>
                  </a:lnTo>
                  <a:lnTo>
                    <a:pt x="62591" y="41247"/>
                  </a:lnTo>
                  <a:lnTo>
                    <a:pt x="73072" y="33926"/>
                  </a:lnTo>
                  <a:lnTo>
                    <a:pt x="84018" y="27821"/>
                  </a:lnTo>
                  <a:lnTo>
                    <a:pt x="95415" y="22650"/>
                  </a:lnTo>
                  <a:lnTo>
                    <a:pt x="107251" y="18128"/>
                  </a:lnTo>
                  <a:lnTo>
                    <a:pt x="119511" y="13975"/>
                  </a:lnTo>
                  <a:lnTo>
                    <a:pt x="126212" y="11814"/>
                  </a:lnTo>
                  <a:lnTo>
                    <a:pt x="132308" y="9884"/>
                  </a:lnTo>
                  <a:lnTo>
                    <a:pt x="129832" y="511"/>
                  </a:lnTo>
                  <a:lnTo>
                    <a:pt x="124117" y="3"/>
                  </a:lnTo>
                  <a:lnTo>
                    <a:pt x="111438" y="0"/>
                  </a:lnTo>
                  <a:lnTo>
                    <a:pt x="98942" y="2098"/>
                  </a:lnTo>
                  <a:lnTo>
                    <a:pt x="86733" y="6102"/>
                  </a:lnTo>
                  <a:lnTo>
                    <a:pt x="74912" y="11817"/>
                  </a:lnTo>
                  <a:lnTo>
                    <a:pt x="63585" y="19045"/>
                  </a:lnTo>
                  <a:lnTo>
                    <a:pt x="52855" y="27592"/>
                  </a:lnTo>
                  <a:lnTo>
                    <a:pt x="42824" y="37261"/>
                  </a:lnTo>
                  <a:lnTo>
                    <a:pt x="33597" y="47856"/>
                  </a:lnTo>
                  <a:lnTo>
                    <a:pt x="25277" y="59182"/>
                  </a:lnTo>
                  <a:lnTo>
                    <a:pt x="17968" y="71041"/>
                  </a:lnTo>
                  <a:lnTo>
                    <a:pt x="11772" y="8323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2" name="object 100"/>
            <p:cNvSpPr/>
            <p:nvPr/>
          </p:nvSpPr>
          <p:spPr>
            <a:xfrm>
              <a:off x="1611566" y="3961561"/>
              <a:ext cx="132486" cy="109156"/>
            </a:xfrm>
            <a:custGeom>
              <a:avLst/>
              <a:gdLst/>
              <a:ahLst/>
              <a:cxnLst/>
              <a:rect l="l" t="t" r="r" b="b"/>
              <a:pathLst>
                <a:path w="132486" h="109156">
                  <a:moveTo>
                    <a:pt x="9651" y="109156"/>
                  </a:moveTo>
                  <a:lnTo>
                    <a:pt x="10604" y="102755"/>
                  </a:lnTo>
                  <a:lnTo>
                    <a:pt x="14064" y="89252"/>
                  </a:lnTo>
                  <a:lnTo>
                    <a:pt x="19824" y="77547"/>
                  </a:lnTo>
                  <a:lnTo>
                    <a:pt x="27550" y="67412"/>
                  </a:lnTo>
                  <a:lnTo>
                    <a:pt x="36908" y="58618"/>
                  </a:lnTo>
                  <a:lnTo>
                    <a:pt x="47565" y="50937"/>
                  </a:lnTo>
                  <a:lnTo>
                    <a:pt x="59187" y="44139"/>
                  </a:lnTo>
                  <a:lnTo>
                    <a:pt x="71442" y="37997"/>
                  </a:lnTo>
                  <a:lnTo>
                    <a:pt x="83995" y="32282"/>
                  </a:lnTo>
                  <a:lnTo>
                    <a:pt x="96513" y="26765"/>
                  </a:lnTo>
                  <a:lnTo>
                    <a:pt x="108663" y="21218"/>
                  </a:lnTo>
                  <a:lnTo>
                    <a:pt x="120111" y="15412"/>
                  </a:lnTo>
                  <a:lnTo>
                    <a:pt x="127444" y="11125"/>
                  </a:lnTo>
                  <a:lnTo>
                    <a:pt x="132486" y="7975"/>
                  </a:lnTo>
                  <a:lnTo>
                    <a:pt x="130581" y="0"/>
                  </a:lnTo>
                  <a:lnTo>
                    <a:pt x="124155" y="888"/>
                  </a:lnTo>
                  <a:lnTo>
                    <a:pt x="111763" y="3145"/>
                  </a:lnTo>
                  <a:lnTo>
                    <a:pt x="98946" y="6551"/>
                  </a:lnTo>
                  <a:lnTo>
                    <a:pt x="85951" y="11063"/>
                  </a:lnTo>
                  <a:lnTo>
                    <a:pt x="73023" y="16638"/>
                  </a:lnTo>
                  <a:lnTo>
                    <a:pt x="60408" y="23234"/>
                  </a:lnTo>
                  <a:lnTo>
                    <a:pt x="48353" y="30808"/>
                  </a:lnTo>
                  <a:lnTo>
                    <a:pt x="37103" y="39318"/>
                  </a:lnTo>
                  <a:lnTo>
                    <a:pt x="26905" y="48720"/>
                  </a:lnTo>
                  <a:lnTo>
                    <a:pt x="18004" y="58973"/>
                  </a:lnTo>
                  <a:lnTo>
                    <a:pt x="10647" y="70032"/>
                  </a:lnTo>
                  <a:lnTo>
                    <a:pt x="5079" y="81857"/>
                  </a:lnTo>
                  <a:lnTo>
                    <a:pt x="1546" y="94403"/>
                  </a:lnTo>
                  <a:lnTo>
                    <a:pt x="546" y="101765"/>
                  </a:lnTo>
                  <a:lnTo>
                    <a:pt x="0" y="108331"/>
                  </a:lnTo>
                  <a:lnTo>
                    <a:pt x="9651" y="10915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3" name="object 101"/>
            <p:cNvSpPr/>
            <p:nvPr/>
          </p:nvSpPr>
          <p:spPr>
            <a:xfrm>
              <a:off x="1833854" y="5005730"/>
              <a:ext cx="228485" cy="107585"/>
            </a:xfrm>
            <a:custGeom>
              <a:avLst/>
              <a:gdLst/>
              <a:ahLst/>
              <a:cxnLst/>
              <a:rect l="l" t="t" r="r" b="b"/>
              <a:pathLst>
                <a:path w="228485" h="107585">
                  <a:moveTo>
                    <a:pt x="11112" y="79463"/>
                  </a:moveTo>
                  <a:lnTo>
                    <a:pt x="5461" y="76403"/>
                  </a:lnTo>
                  <a:lnTo>
                    <a:pt x="0" y="83654"/>
                  </a:lnTo>
                  <a:lnTo>
                    <a:pt x="5283" y="87782"/>
                  </a:lnTo>
                  <a:lnTo>
                    <a:pt x="16198" y="95178"/>
                  </a:lnTo>
                  <a:lnTo>
                    <a:pt x="27506" y="100749"/>
                  </a:lnTo>
                  <a:lnTo>
                    <a:pt x="39139" y="104601"/>
                  </a:lnTo>
                  <a:lnTo>
                    <a:pt x="51035" y="106844"/>
                  </a:lnTo>
                  <a:lnTo>
                    <a:pt x="63126" y="107585"/>
                  </a:lnTo>
                  <a:lnTo>
                    <a:pt x="75350" y="106933"/>
                  </a:lnTo>
                  <a:lnTo>
                    <a:pt x="87641" y="104997"/>
                  </a:lnTo>
                  <a:lnTo>
                    <a:pt x="99934" y="101883"/>
                  </a:lnTo>
                  <a:lnTo>
                    <a:pt x="112164" y="97702"/>
                  </a:lnTo>
                  <a:lnTo>
                    <a:pt x="124266" y="92560"/>
                  </a:lnTo>
                  <a:lnTo>
                    <a:pt x="136175" y="86567"/>
                  </a:lnTo>
                  <a:lnTo>
                    <a:pt x="147828" y="79830"/>
                  </a:lnTo>
                  <a:lnTo>
                    <a:pt x="159157" y="72458"/>
                  </a:lnTo>
                  <a:lnTo>
                    <a:pt x="170100" y="64560"/>
                  </a:lnTo>
                  <a:lnTo>
                    <a:pt x="180590" y="56242"/>
                  </a:lnTo>
                  <a:lnTo>
                    <a:pt x="190564" y="47615"/>
                  </a:lnTo>
                  <a:lnTo>
                    <a:pt x="199955" y="38785"/>
                  </a:lnTo>
                  <a:lnTo>
                    <a:pt x="208700" y="29861"/>
                  </a:lnTo>
                  <a:lnTo>
                    <a:pt x="216733" y="20952"/>
                  </a:lnTo>
                  <a:lnTo>
                    <a:pt x="223989" y="12166"/>
                  </a:lnTo>
                  <a:lnTo>
                    <a:pt x="228485" y="6489"/>
                  </a:lnTo>
                  <a:lnTo>
                    <a:pt x="220345" y="0"/>
                  </a:lnTo>
                  <a:lnTo>
                    <a:pt x="206026" y="11055"/>
                  </a:lnTo>
                  <a:lnTo>
                    <a:pt x="196979" y="18398"/>
                  </a:lnTo>
                  <a:lnTo>
                    <a:pt x="187882" y="25957"/>
                  </a:lnTo>
                  <a:lnTo>
                    <a:pt x="178719" y="33619"/>
                  </a:lnTo>
                  <a:lnTo>
                    <a:pt x="169476" y="41275"/>
                  </a:lnTo>
                  <a:lnTo>
                    <a:pt x="160138" y="48811"/>
                  </a:lnTo>
                  <a:lnTo>
                    <a:pt x="150690" y="56117"/>
                  </a:lnTo>
                  <a:lnTo>
                    <a:pt x="141117" y="63082"/>
                  </a:lnTo>
                  <a:lnTo>
                    <a:pt x="131404" y="69594"/>
                  </a:lnTo>
                  <a:lnTo>
                    <a:pt x="121537" y="75541"/>
                  </a:lnTo>
                  <a:lnTo>
                    <a:pt x="111500" y="80812"/>
                  </a:lnTo>
                  <a:lnTo>
                    <a:pt x="101280" y="85296"/>
                  </a:lnTo>
                  <a:lnTo>
                    <a:pt x="90861" y="88882"/>
                  </a:lnTo>
                  <a:lnTo>
                    <a:pt x="80227" y="91457"/>
                  </a:lnTo>
                  <a:lnTo>
                    <a:pt x="69366" y="92912"/>
                  </a:lnTo>
                  <a:lnTo>
                    <a:pt x="58261" y="93133"/>
                  </a:lnTo>
                  <a:lnTo>
                    <a:pt x="46898" y="92010"/>
                  </a:lnTo>
                  <a:lnTo>
                    <a:pt x="35262" y="89432"/>
                  </a:lnTo>
                  <a:lnTo>
                    <a:pt x="23338" y="85287"/>
                  </a:lnTo>
                  <a:lnTo>
                    <a:pt x="11112" y="7946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4" name="object 102"/>
            <p:cNvSpPr/>
            <p:nvPr/>
          </p:nvSpPr>
          <p:spPr>
            <a:xfrm>
              <a:off x="1961349" y="5109413"/>
              <a:ext cx="86156" cy="56707"/>
            </a:xfrm>
            <a:custGeom>
              <a:avLst/>
              <a:gdLst/>
              <a:ahLst/>
              <a:cxnLst/>
              <a:rect l="l" t="t" r="r" b="b"/>
              <a:pathLst>
                <a:path w="86156" h="56707">
                  <a:moveTo>
                    <a:pt x="6375" y="55562"/>
                  </a:moveTo>
                  <a:lnTo>
                    <a:pt x="19095" y="56707"/>
                  </a:lnTo>
                  <a:lnTo>
                    <a:pt x="31342" y="55062"/>
                  </a:lnTo>
                  <a:lnTo>
                    <a:pt x="42955" y="50990"/>
                  </a:lnTo>
                  <a:lnTo>
                    <a:pt x="53774" y="44853"/>
                  </a:lnTo>
                  <a:lnTo>
                    <a:pt x="63638" y="37012"/>
                  </a:lnTo>
                  <a:lnTo>
                    <a:pt x="72387" y="27831"/>
                  </a:lnTo>
                  <a:lnTo>
                    <a:pt x="79860" y="17671"/>
                  </a:lnTo>
                  <a:lnTo>
                    <a:pt x="83438" y="11671"/>
                  </a:lnTo>
                  <a:lnTo>
                    <a:pt x="86156" y="6781"/>
                  </a:lnTo>
                  <a:lnTo>
                    <a:pt x="80314" y="0"/>
                  </a:lnTo>
                  <a:lnTo>
                    <a:pt x="75679" y="4559"/>
                  </a:lnTo>
                  <a:lnTo>
                    <a:pt x="66601" y="13670"/>
                  </a:lnTo>
                  <a:lnTo>
                    <a:pt x="57218" y="22737"/>
                  </a:lnTo>
                  <a:lnTo>
                    <a:pt x="47320" y="31096"/>
                  </a:lnTo>
                  <a:lnTo>
                    <a:pt x="36694" y="38085"/>
                  </a:lnTo>
                  <a:lnTo>
                    <a:pt x="25131" y="43039"/>
                  </a:lnTo>
                  <a:lnTo>
                    <a:pt x="12420" y="45297"/>
                  </a:lnTo>
                  <a:lnTo>
                    <a:pt x="7327" y="45313"/>
                  </a:lnTo>
                  <a:lnTo>
                    <a:pt x="596" y="45008"/>
                  </a:lnTo>
                  <a:lnTo>
                    <a:pt x="0" y="54229"/>
                  </a:lnTo>
                  <a:lnTo>
                    <a:pt x="6375" y="5556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5" name="object 103"/>
            <p:cNvSpPr/>
            <p:nvPr/>
          </p:nvSpPr>
          <p:spPr>
            <a:xfrm>
              <a:off x="3158667" y="5876809"/>
              <a:ext cx="740210" cy="361111"/>
            </a:xfrm>
            <a:custGeom>
              <a:avLst/>
              <a:gdLst/>
              <a:ahLst/>
              <a:cxnLst/>
              <a:rect l="l" t="t" r="r" b="b"/>
              <a:pathLst>
                <a:path w="740210" h="361111">
                  <a:moveTo>
                    <a:pt x="0" y="345221"/>
                  </a:moveTo>
                  <a:lnTo>
                    <a:pt x="1384" y="361111"/>
                  </a:lnTo>
                  <a:lnTo>
                    <a:pt x="14427" y="359266"/>
                  </a:lnTo>
                  <a:lnTo>
                    <a:pt x="21354" y="357075"/>
                  </a:lnTo>
                  <a:lnTo>
                    <a:pt x="61862" y="342395"/>
                  </a:lnTo>
                  <a:lnTo>
                    <a:pt x="93383" y="330669"/>
                  </a:lnTo>
                  <a:lnTo>
                    <a:pt x="131042" y="316527"/>
                  </a:lnTo>
                  <a:lnTo>
                    <a:pt x="173810" y="300351"/>
                  </a:lnTo>
                  <a:lnTo>
                    <a:pt x="220655" y="282523"/>
                  </a:lnTo>
                  <a:lnTo>
                    <a:pt x="270548" y="263424"/>
                  </a:lnTo>
                  <a:lnTo>
                    <a:pt x="322459" y="243436"/>
                  </a:lnTo>
                  <a:lnTo>
                    <a:pt x="375358" y="222941"/>
                  </a:lnTo>
                  <a:lnTo>
                    <a:pt x="428214" y="202319"/>
                  </a:lnTo>
                  <a:lnTo>
                    <a:pt x="479999" y="181952"/>
                  </a:lnTo>
                  <a:lnTo>
                    <a:pt x="529681" y="162223"/>
                  </a:lnTo>
                  <a:lnTo>
                    <a:pt x="576232" y="143512"/>
                  </a:lnTo>
                  <a:lnTo>
                    <a:pt x="618620" y="126201"/>
                  </a:lnTo>
                  <a:lnTo>
                    <a:pt x="655816" y="110672"/>
                  </a:lnTo>
                  <a:lnTo>
                    <a:pt x="686790" y="97306"/>
                  </a:lnTo>
                  <a:lnTo>
                    <a:pt x="710512" y="86485"/>
                  </a:lnTo>
                  <a:lnTo>
                    <a:pt x="732078" y="74002"/>
                  </a:lnTo>
                  <a:lnTo>
                    <a:pt x="738128" y="48676"/>
                  </a:lnTo>
                  <a:lnTo>
                    <a:pt x="740210" y="18546"/>
                  </a:lnTo>
                  <a:lnTo>
                    <a:pt x="738699" y="6985"/>
                  </a:lnTo>
                  <a:lnTo>
                    <a:pt x="734920" y="591"/>
                  </a:lnTo>
                  <a:lnTo>
                    <a:pt x="732002" y="0"/>
                  </a:lnTo>
                  <a:lnTo>
                    <a:pt x="724913" y="2105"/>
                  </a:lnTo>
                  <a:lnTo>
                    <a:pt x="683960" y="16102"/>
                  </a:lnTo>
                  <a:lnTo>
                    <a:pt x="652180" y="27237"/>
                  </a:lnTo>
                  <a:lnTo>
                    <a:pt x="614252" y="40626"/>
                  </a:lnTo>
                  <a:lnTo>
                    <a:pt x="571220" y="55890"/>
                  </a:lnTo>
                  <a:lnTo>
                    <a:pt x="524126" y="72652"/>
                  </a:lnTo>
                  <a:lnTo>
                    <a:pt x="474010" y="90534"/>
                  </a:lnTo>
                  <a:lnTo>
                    <a:pt x="421916" y="109158"/>
                  </a:lnTo>
                  <a:lnTo>
                    <a:pt x="368885" y="128146"/>
                  </a:lnTo>
                  <a:lnTo>
                    <a:pt x="315960" y="147119"/>
                  </a:lnTo>
                  <a:lnTo>
                    <a:pt x="264181" y="165700"/>
                  </a:lnTo>
                  <a:lnTo>
                    <a:pt x="214592" y="183510"/>
                  </a:lnTo>
                  <a:lnTo>
                    <a:pt x="168234" y="200173"/>
                  </a:lnTo>
                  <a:lnTo>
                    <a:pt x="126150" y="215309"/>
                  </a:lnTo>
                  <a:lnTo>
                    <a:pt x="89380" y="228540"/>
                  </a:lnTo>
                  <a:lnTo>
                    <a:pt x="58968" y="239489"/>
                  </a:lnTo>
                  <a:lnTo>
                    <a:pt x="35955" y="247778"/>
                  </a:lnTo>
                  <a:lnTo>
                    <a:pt x="16294" y="254863"/>
                  </a:lnTo>
                  <a:lnTo>
                    <a:pt x="0" y="345221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6" name="object 104"/>
            <p:cNvSpPr/>
            <p:nvPr/>
          </p:nvSpPr>
          <p:spPr>
            <a:xfrm>
              <a:off x="3169829" y="6219016"/>
              <a:ext cx="5487" cy="15563"/>
            </a:xfrm>
            <a:custGeom>
              <a:avLst/>
              <a:gdLst/>
              <a:ahLst/>
              <a:cxnLst/>
              <a:rect l="l" t="t" r="r" b="b"/>
              <a:pathLst>
                <a:path w="5487" h="15563">
                  <a:moveTo>
                    <a:pt x="5309" y="5917"/>
                  </a:moveTo>
                  <a:lnTo>
                    <a:pt x="5376" y="5552"/>
                  </a:lnTo>
                  <a:lnTo>
                    <a:pt x="5487" y="1432"/>
                  </a:lnTo>
                  <a:lnTo>
                    <a:pt x="2256" y="0"/>
                  </a:lnTo>
                  <a:lnTo>
                    <a:pt x="0" y="15563"/>
                  </a:lnTo>
                  <a:lnTo>
                    <a:pt x="5309" y="591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7" name="object 105"/>
            <p:cNvSpPr/>
            <p:nvPr/>
          </p:nvSpPr>
          <p:spPr>
            <a:xfrm>
              <a:off x="3189798" y="6137867"/>
              <a:ext cx="9073" cy="6260"/>
            </a:xfrm>
            <a:custGeom>
              <a:avLst/>
              <a:gdLst/>
              <a:ahLst/>
              <a:cxnLst/>
              <a:rect l="l" t="t" r="r" b="b"/>
              <a:pathLst>
                <a:path w="9073" h="6260">
                  <a:moveTo>
                    <a:pt x="9073" y="2990"/>
                  </a:moveTo>
                  <a:lnTo>
                    <a:pt x="1521" y="0"/>
                  </a:lnTo>
                  <a:lnTo>
                    <a:pt x="0" y="6260"/>
                  </a:lnTo>
                  <a:lnTo>
                    <a:pt x="9073" y="299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8" name="object 106"/>
            <p:cNvSpPr/>
            <p:nvPr/>
          </p:nvSpPr>
          <p:spPr>
            <a:xfrm>
              <a:off x="3151168" y="6107165"/>
              <a:ext cx="42469" cy="144053"/>
            </a:xfrm>
            <a:custGeom>
              <a:avLst/>
              <a:gdLst/>
              <a:ahLst/>
              <a:cxnLst/>
              <a:rect l="l" t="t" r="r" b="b"/>
              <a:pathLst>
                <a:path w="42469" h="144053">
                  <a:moveTo>
                    <a:pt x="30524" y="4306"/>
                  </a:moveTo>
                  <a:lnTo>
                    <a:pt x="26175" y="6146"/>
                  </a:lnTo>
                  <a:lnTo>
                    <a:pt x="23011" y="111092"/>
                  </a:lnTo>
                  <a:lnTo>
                    <a:pt x="19585" y="104497"/>
                  </a:lnTo>
                  <a:lnTo>
                    <a:pt x="10253" y="99476"/>
                  </a:lnTo>
                  <a:lnTo>
                    <a:pt x="0" y="99985"/>
                  </a:lnTo>
                  <a:lnTo>
                    <a:pt x="9500" y="131055"/>
                  </a:lnTo>
                  <a:lnTo>
                    <a:pt x="18661" y="127414"/>
                  </a:lnTo>
                  <a:lnTo>
                    <a:pt x="20918" y="111850"/>
                  </a:lnTo>
                  <a:lnTo>
                    <a:pt x="24149" y="113282"/>
                  </a:lnTo>
                  <a:lnTo>
                    <a:pt x="24037" y="117403"/>
                  </a:lnTo>
                  <a:lnTo>
                    <a:pt x="23971" y="117768"/>
                  </a:lnTo>
                  <a:lnTo>
                    <a:pt x="18661" y="127414"/>
                  </a:lnTo>
                  <a:lnTo>
                    <a:pt x="9500" y="131055"/>
                  </a:lnTo>
                  <a:lnTo>
                    <a:pt x="11741" y="143019"/>
                  </a:lnTo>
                  <a:lnTo>
                    <a:pt x="21430" y="144053"/>
                  </a:lnTo>
                  <a:lnTo>
                    <a:pt x="31946" y="142804"/>
                  </a:lnTo>
                  <a:lnTo>
                    <a:pt x="28264" y="109195"/>
                  </a:lnTo>
                  <a:lnTo>
                    <a:pt x="27589" y="109433"/>
                  </a:lnTo>
                  <a:lnTo>
                    <a:pt x="25335" y="110250"/>
                  </a:lnTo>
                  <a:lnTo>
                    <a:pt x="26304" y="104905"/>
                  </a:lnTo>
                  <a:lnTo>
                    <a:pt x="28567" y="92402"/>
                  </a:lnTo>
                  <a:lnTo>
                    <a:pt x="30824" y="79903"/>
                  </a:lnTo>
                  <a:lnTo>
                    <a:pt x="33077" y="67414"/>
                  </a:lnTo>
                  <a:lnTo>
                    <a:pt x="33574" y="64650"/>
                  </a:lnTo>
                  <a:lnTo>
                    <a:pt x="29826" y="40134"/>
                  </a:lnTo>
                  <a:lnTo>
                    <a:pt x="37904" y="34345"/>
                  </a:lnTo>
                  <a:lnTo>
                    <a:pt x="42469" y="0"/>
                  </a:lnTo>
                  <a:lnTo>
                    <a:pt x="30524" y="430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9" name="object 107"/>
            <p:cNvSpPr/>
            <p:nvPr/>
          </p:nvSpPr>
          <p:spPr>
            <a:xfrm>
              <a:off x="3142005" y="6113312"/>
              <a:ext cx="35338" cy="136873"/>
            </a:xfrm>
            <a:custGeom>
              <a:avLst/>
              <a:gdLst/>
              <a:ahLst/>
              <a:cxnLst/>
              <a:rect l="l" t="t" r="r" b="b"/>
              <a:pathLst>
                <a:path w="35338" h="136873">
                  <a:moveTo>
                    <a:pt x="32174" y="104945"/>
                  </a:moveTo>
                  <a:lnTo>
                    <a:pt x="35338" y="0"/>
                  </a:lnTo>
                  <a:lnTo>
                    <a:pt x="25408" y="6882"/>
                  </a:lnTo>
                  <a:lnTo>
                    <a:pt x="17940" y="16123"/>
                  </a:lnTo>
                  <a:lnTo>
                    <a:pt x="12524" y="27234"/>
                  </a:lnTo>
                  <a:lnTo>
                    <a:pt x="8749" y="39726"/>
                  </a:lnTo>
                  <a:lnTo>
                    <a:pt x="6205" y="53111"/>
                  </a:lnTo>
                  <a:lnTo>
                    <a:pt x="4483" y="66900"/>
                  </a:lnTo>
                  <a:lnTo>
                    <a:pt x="3171" y="80604"/>
                  </a:lnTo>
                  <a:lnTo>
                    <a:pt x="1860" y="93737"/>
                  </a:lnTo>
                  <a:lnTo>
                    <a:pt x="1514" y="99594"/>
                  </a:lnTo>
                  <a:lnTo>
                    <a:pt x="387" y="107568"/>
                  </a:lnTo>
                  <a:lnTo>
                    <a:pt x="0" y="110311"/>
                  </a:lnTo>
                  <a:lnTo>
                    <a:pt x="754" y="113543"/>
                  </a:lnTo>
                  <a:lnTo>
                    <a:pt x="1478" y="115310"/>
                  </a:lnTo>
                  <a:lnTo>
                    <a:pt x="1638" y="116445"/>
                  </a:lnTo>
                  <a:lnTo>
                    <a:pt x="2129" y="116898"/>
                  </a:lnTo>
                  <a:lnTo>
                    <a:pt x="8863" y="123112"/>
                  </a:lnTo>
                  <a:lnTo>
                    <a:pt x="12438" y="132903"/>
                  </a:lnTo>
                  <a:lnTo>
                    <a:pt x="20904" y="136873"/>
                  </a:lnTo>
                  <a:lnTo>
                    <a:pt x="18662" y="124908"/>
                  </a:lnTo>
                  <a:lnTo>
                    <a:pt x="9162" y="93838"/>
                  </a:lnTo>
                  <a:lnTo>
                    <a:pt x="19416" y="93329"/>
                  </a:lnTo>
                  <a:lnTo>
                    <a:pt x="28748" y="98351"/>
                  </a:lnTo>
                  <a:lnTo>
                    <a:pt x="32174" y="10494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0" name="object 108"/>
            <p:cNvSpPr/>
            <p:nvPr/>
          </p:nvSpPr>
          <p:spPr>
            <a:xfrm>
              <a:off x="3142145" y="6207049"/>
              <a:ext cx="1720" cy="13830"/>
            </a:xfrm>
            <a:custGeom>
              <a:avLst/>
              <a:gdLst/>
              <a:ahLst/>
              <a:cxnLst/>
              <a:rect l="l" t="t" r="r" b="b"/>
              <a:pathLst>
                <a:path w="1720" h="13830">
                  <a:moveTo>
                    <a:pt x="1720" y="0"/>
                  </a:moveTo>
                  <a:lnTo>
                    <a:pt x="0" y="12070"/>
                  </a:lnTo>
                  <a:lnTo>
                    <a:pt x="248" y="13830"/>
                  </a:lnTo>
                  <a:lnTo>
                    <a:pt x="1374" y="5857"/>
                  </a:lnTo>
                  <a:lnTo>
                    <a:pt x="172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1" name="object 109"/>
            <p:cNvSpPr/>
            <p:nvPr/>
          </p:nvSpPr>
          <p:spPr>
            <a:xfrm>
              <a:off x="3893439" y="5861648"/>
              <a:ext cx="25421" cy="100605"/>
            </a:xfrm>
            <a:custGeom>
              <a:avLst/>
              <a:gdLst/>
              <a:ahLst/>
              <a:cxnLst/>
              <a:rect l="l" t="t" r="r" b="b"/>
              <a:pathLst>
                <a:path w="25421" h="100605">
                  <a:moveTo>
                    <a:pt x="3467" y="100605"/>
                  </a:moveTo>
                  <a:lnTo>
                    <a:pt x="10932" y="91987"/>
                  </a:lnTo>
                  <a:lnTo>
                    <a:pt x="16962" y="82552"/>
                  </a:lnTo>
                  <a:lnTo>
                    <a:pt x="21456" y="72344"/>
                  </a:lnTo>
                  <a:lnTo>
                    <a:pt x="24310" y="61406"/>
                  </a:lnTo>
                  <a:lnTo>
                    <a:pt x="25421" y="49782"/>
                  </a:lnTo>
                  <a:lnTo>
                    <a:pt x="24687" y="37515"/>
                  </a:lnTo>
                  <a:lnTo>
                    <a:pt x="22005" y="24649"/>
                  </a:lnTo>
                  <a:lnTo>
                    <a:pt x="17272" y="11227"/>
                  </a:lnTo>
                  <a:lnTo>
                    <a:pt x="11505" y="3688"/>
                  </a:lnTo>
                  <a:lnTo>
                    <a:pt x="2858" y="0"/>
                  </a:lnTo>
                  <a:lnTo>
                    <a:pt x="0" y="31701"/>
                  </a:lnTo>
                  <a:lnTo>
                    <a:pt x="3467" y="10060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2" name="object 110"/>
            <p:cNvSpPr/>
            <p:nvPr/>
          </p:nvSpPr>
          <p:spPr>
            <a:xfrm>
              <a:off x="3179432" y="5861139"/>
              <a:ext cx="717474" cy="388831"/>
            </a:xfrm>
            <a:custGeom>
              <a:avLst/>
              <a:gdLst/>
              <a:ahLst/>
              <a:cxnLst/>
              <a:rect l="l" t="t" r="r" b="b"/>
              <a:pathLst>
                <a:path w="717474" h="388831">
                  <a:moveTo>
                    <a:pt x="35921" y="342129"/>
                  </a:moveTo>
                  <a:lnTo>
                    <a:pt x="24003" y="346510"/>
                  </a:lnTo>
                  <a:lnTo>
                    <a:pt x="23875" y="346556"/>
                  </a:lnTo>
                  <a:lnTo>
                    <a:pt x="11952" y="350932"/>
                  </a:lnTo>
                  <a:lnTo>
                    <a:pt x="0" y="355222"/>
                  </a:lnTo>
                  <a:lnTo>
                    <a:pt x="3682" y="388831"/>
                  </a:lnTo>
                  <a:lnTo>
                    <a:pt x="14630" y="385952"/>
                  </a:lnTo>
                  <a:lnTo>
                    <a:pt x="25615" y="382097"/>
                  </a:lnTo>
                  <a:lnTo>
                    <a:pt x="36241" y="377917"/>
                  </a:lnTo>
                  <a:lnTo>
                    <a:pt x="46113" y="374068"/>
                  </a:lnTo>
                  <a:lnTo>
                    <a:pt x="63374" y="367665"/>
                  </a:lnTo>
                  <a:lnTo>
                    <a:pt x="75276" y="363232"/>
                  </a:lnTo>
                  <a:lnTo>
                    <a:pt x="87173" y="358788"/>
                  </a:lnTo>
                  <a:lnTo>
                    <a:pt x="99065" y="354332"/>
                  </a:lnTo>
                  <a:lnTo>
                    <a:pt x="110953" y="349866"/>
                  </a:lnTo>
                  <a:lnTo>
                    <a:pt x="122837" y="345390"/>
                  </a:lnTo>
                  <a:lnTo>
                    <a:pt x="134717" y="340904"/>
                  </a:lnTo>
                  <a:lnTo>
                    <a:pt x="146594" y="336410"/>
                  </a:lnTo>
                  <a:lnTo>
                    <a:pt x="158469" y="331907"/>
                  </a:lnTo>
                  <a:lnTo>
                    <a:pt x="170340" y="327397"/>
                  </a:lnTo>
                  <a:lnTo>
                    <a:pt x="182209" y="322879"/>
                  </a:lnTo>
                  <a:lnTo>
                    <a:pt x="194076" y="318355"/>
                  </a:lnTo>
                  <a:lnTo>
                    <a:pt x="205941" y="313825"/>
                  </a:lnTo>
                  <a:lnTo>
                    <a:pt x="217804" y="309289"/>
                  </a:lnTo>
                  <a:lnTo>
                    <a:pt x="229667" y="304749"/>
                  </a:lnTo>
                  <a:lnTo>
                    <a:pt x="241528" y="300204"/>
                  </a:lnTo>
                  <a:lnTo>
                    <a:pt x="263913" y="291649"/>
                  </a:lnTo>
                  <a:lnTo>
                    <a:pt x="286335" y="283127"/>
                  </a:lnTo>
                  <a:lnTo>
                    <a:pt x="308785" y="274627"/>
                  </a:lnTo>
                  <a:lnTo>
                    <a:pt x="331256" y="266136"/>
                  </a:lnTo>
                  <a:lnTo>
                    <a:pt x="353741" y="257642"/>
                  </a:lnTo>
                  <a:lnTo>
                    <a:pt x="376231" y="249132"/>
                  </a:lnTo>
                  <a:lnTo>
                    <a:pt x="398721" y="240596"/>
                  </a:lnTo>
                  <a:lnTo>
                    <a:pt x="421201" y="232020"/>
                  </a:lnTo>
                  <a:lnTo>
                    <a:pt x="443665" y="223393"/>
                  </a:lnTo>
                  <a:lnTo>
                    <a:pt x="466105" y="214702"/>
                  </a:lnTo>
                  <a:lnTo>
                    <a:pt x="488514" y="205935"/>
                  </a:lnTo>
                  <a:lnTo>
                    <a:pt x="510884" y="197080"/>
                  </a:lnTo>
                  <a:lnTo>
                    <a:pt x="533207" y="188125"/>
                  </a:lnTo>
                  <a:lnTo>
                    <a:pt x="555476" y="179058"/>
                  </a:lnTo>
                  <a:lnTo>
                    <a:pt x="577684" y="169866"/>
                  </a:lnTo>
                  <a:lnTo>
                    <a:pt x="599823" y="160538"/>
                  </a:lnTo>
                  <a:lnTo>
                    <a:pt x="621886" y="151061"/>
                  </a:lnTo>
                  <a:lnTo>
                    <a:pt x="643864" y="141423"/>
                  </a:lnTo>
                  <a:lnTo>
                    <a:pt x="665751" y="131612"/>
                  </a:lnTo>
                  <a:lnTo>
                    <a:pt x="687539" y="121616"/>
                  </a:lnTo>
                  <a:lnTo>
                    <a:pt x="698654" y="115726"/>
                  </a:lnTo>
                  <a:lnTo>
                    <a:pt x="708678" y="108872"/>
                  </a:lnTo>
                  <a:lnTo>
                    <a:pt x="717474" y="101114"/>
                  </a:lnTo>
                  <a:lnTo>
                    <a:pt x="714006" y="32210"/>
                  </a:lnTo>
                  <a:lnTo>
                    <a:pt x="716865" y="509"/>
                  </a:lnTo>
                  <a:lnTo>
                    <a:pt x="707725" y="33791"/>
                  </a:lnTo>
                  <a:lnTo>
                    <a:pt x="711847" y="32845"/>
                  </a:lnTo>
                  <a:lnTo>
                    <a:pt x="709701" y="33584"/>
                  </a:lnTo>
                  <a:lnTo>
                    <a:pt x="707555" y="34269"/>
                  </a:lnTo>
                  <a:lnTo>
                    <a:pt x="703617" y="35246"/>
                  </a:lnTo>
                  <a:lnTo>
                    <a:pt x="707725" y="33791"/>
                  </a:lnTo>
                  <a:lnTo>
                    <a:pt x="716865" y="509"/>
                  </a:lnTo>
                  <a:lnTo>
                    <a:pt x="706125" y="0"/>
                  </a:lnTo>
                  <a:lnTo>
                    <a:pt x="694051" y="1925"/>
                  </a:lnTo>
                  <a:lnTo>
                    <a:pt x="681404" y="5542"/>
                  </a:lnTo>
                  <a:lnTo>
                    <a:pt x="668942" y="10107"/>
                  </a:lnTo>
                  <a:lnTo>
                    <a:pt x="657424" y="14876"/>
                  </a:lnTo>
                  <a:lnTo>
                    <a:pt x="647609" y="19105"/>
                  </a:lnTo>
                  <a:lnTo>
                    <a:pt x="640257" y="22050"/>
                  </a:lnTo>
                  <a:lnTo>
                    <a:pt x="616505" y="30397"/>
                  </a:lnTo>
                  <a:lnTo>
                    <a:pt x="592759" y="38764"/>
                  </a:lnTo>
                  <a:lnTo>
                    <a:pt x="569018" y="47150"/>
                  </a:lnTo>
                  <a:lnTo>
                    <a:pt x="545283" y="55553"/>
                  </a:lnTo>
                  <a:lnTo>
                    <a:pt x="521552" y="63972"/>
                  </a:lnTo>
                  <a:lnTo>
                    <a:pt x="497827" y="72406"/>
                  </a:lnTo>
                  <a:lnTo>
                    <a:pt x="474105" y="80854"/>
                  </a:lnTo>
                  <a:lnTo>
                    <a:pt x="450388" y="89315"/>
                  </a:lnTo>
                  <a:lnTo>
                    <a:pt x="426674" y="97788"/>
                  </a:lnTo>
                  <a:lnTo>
                    <a:pt x="402964" y="106271"/>
                  </a:lnTo>
                  <a:lnTo>
                    <a:pt x="379257" y="114763"/>
                  </a:lnTo>
                  <a:lnTo>
                    <a:pt x="355552" y="123263"/>
                  </a:lnTo>
                  <a:lnTo>
                    <a:pt x="331850" y="131770"/>
                  </a:lnTo>
                  <a:lnTo>
                    <a:pt x="308150" y="140282"/>
                  </a:lnTo>
                  <a:lnTo>
                    <a:pt x="284452" y="148799"/>
                  </a:lnTo>
                  <a:lnTo>
                    <a:pt x="260755" y="157318"/>
                  </a:lnTo>
                  <a:lnTo>
                    <a:pt x="237060" y="165840"/>
                  </a:lnTo>
                  <a:lnTo>
                    <a:pt x="213365" y="174363"/>
                  </a:lnTo>
                  <a:lnTo>
                    <a:pt x="189670" y="182885"/>
                  </a:lnTo>
                  <a:lnTo>
                    <a:pt x="165976" y="191406"/>
                  </a:lnTo>
                  <a:lnTo>
                    <a:pt x="157602" y="194416"/>
                  </a:lnTo>
                  <a:lnTo>
                    <a:pt x="145650" y="198713"/>
                  </a:lnTo>
                  <a:lnTo>
                    <a:pt x="133698" y="203011"/>
                  </a:lnTo>
                  <a:lnTo>
                    <a:pt x="121746" y="207309"/>
                  </a:lnTo>
                  <a:lnTo>
                    <a:pt x="109794" y="211608"/>
                  </a:lnTo>
                  <a:lnTo>
                    <a:pt x="97843" y="215907"/>
                  </a:lnTo>
                  <a:lnTo>
                    <a:pt x="85893" y="220207"/>
                  </a:lnTo>
                  <a:lnTo>
                    <a:pt x="73943" y="224508"/>
                  </a:lnTo>
                  <a:lnTo>
                    <a:pt x="61993" y="228810"/>
                  </a:lnTo>
                  <a:lnTo>
                    <a:pt x="50045" y="233113"/>
                  </a:lnTo>
                  <a:lnTo>
                    <a:pt x="38097" y="237416"/>
                  </a:lnTo>
                  <a:lnTo>
                    <a:pt x="26150" y="241721"/>
                  </a:lnTo>
                  <a:lnTo>
                    <a:pt x="14205" y="246026"/>
                  </a:lnTo>
                  <a:lnTo>
                    <a:pt x="9640" y="280371"/>
                  </a:lnTo>
                  <a:lnTo>
                    <a:pt x="1562" y="286161"/>
                  </a:lnTo>
                  <a:lnTo>
                    <a:pt x="5310" y="310676"/>
                  </a:lnTo>
                  <a:lnTo>
                    <a:pt x="7573" y="298167"/>
                  </a:lnTo>
                  <a:lnTo>
                    <a:pt x="9842" y="285689"/>
                  </a:lnTo>
                  <a:lnTo>
                    <a:pt x="10305" y="283238"/>
                  </a:lnTo>
                  <a:lnTo>
                    <a:pt x="10365" y="282988"/>
                  </a:lnTo>
                  <a:lnTo>
                    <a:pt x="11887" y="276728"/>
                  </a:lnTo>
                  <a:lnTo>
                    <a:pt x="19438" y="279719"/>
                  </a:lnTo>
                  <a:lnTo>
                    <a:pt x="37316" y="273278"/>
                  </a:lnTo>
                  <a:lnTo>
                    <a:pt x="55194" y="266840"/>
                  </a:lnTo>
                  <a:lnTo>
                    <a:pt x="73072" y="260403"/>
                  </a:lnTo>
                  <a:lnTo>
                    <a:pt x="90951" y="253968"/>
                  </a:lnTo>
                  <a:lnTo>
                    <a:pt x="108830" y="247534"/>
                  </a:lnTo>
                  <a:lnTo>
                    <a:pt x="126710" y="241103"/>
                  </a:lnTo>
                  <a:lnTo>
                    <a:pt x="144590" y="234673"/>
                  </a:lnTo>
                  <a:lnTo>
                    <a:pt x="162471" y="228245"/>
                  </a:lnTo>
                  <a:lnTo>
                    <a:pt x="180352" y="221818"/>
                  </a:lnTo>
                  <a:lnTo>
                    <a:pt x="198234" y="215393"/>
                  </a:lnTo>
                  <a:lnTo>
                    <a:pt x="216116" y="208970"/>
                  </a:lnTo>
                  <a:lnTo>
                    <a:pt x="233998" y="202549"/>
                  </a:lnTo>
                  <a:lnTo>
                    <a:pt x="251880" y="196129"/>
                  </a:lnTo>
                  <a:lnTo>
                    <a:pt x="269763" y="189711"/>
                  </a:lnTo>
                  <a:lnTo>
                    <a:pt x="287646" y="183295"/>
                  </a:lnTo>
                  <a:lnTo>
                    <a:pt x="305529" y="176880"/>
                  </a:lnTo>
                  <a:lnTo>
                    <a:pt x="323413" y="170467"/>
                  </a:lnTo>
                  <a:lnTo>
                    <a:pt x="341297" y="164056"/>
                  </a:lnTo>
                  <a:lnTo>
                    <a:pt x="359181" y="157647"/>
                  </a:lnTo>
                  <a:lnTo>
                    <a:pt x="383388" y="148980"/>
                  </a:lnTo>
                  <a:lnTo>
                    <a:pt x="407592" y="140315"/>
                  </a:lnTo>
                  <a:lnTo>
                    <a:pt x="431796" y="131655"/>
                  </a:lnTo>
                  <a:lnTo>
                    <a:pt x="455999" y="123002"/>
                  </a:lnTo>
                  <a:lnTo>
                    <a:pt x="480204" y="114355"/>
                  </a:lnTo>
                  <a:lnTo>
                    <a:pt x="504411" y="105719"/>
                  </a:lnTo>
                  <a:lnTo>
                    <a:pt x="528623" y="97093"/>
                  </a:lnTo>
                  <a:lnTo>
                    <a:pt x="552839" y="88481"/>
                  </a:lnTo>
                  <a:lnTo>
                    <a:pt x="577063" y="79883"/>
                  </a:lnTo>
                  <a:lnTo>
                    <a:pt x="601294" y="71302"/>
                  </a:lnTo>
                  <a:lnTo>
                    <a:pt x="613350" y="67039"/>
                  </a:lnTo>
                  <a:lnTo>
                    <a:pt x="625325" y="62806"/>
                  </a:lnTo>
                  <a:lnTo>
                    <a:pt x="637300" y="58582"/>
                  </a:lnTo>
                  <a:lnTo>
                    <a:pt x="649276" y="54369"/>
                  </a:lnTo>
                  <a:lnTo>
                    <a:pt x="661257" y="50172"/>
                  </a:lnTo>
                  <a:lnTo>
                    <a:pt x="673249" y="45994"/>
                  </a:lnTo>
                  <a:lnTo>
                    <a:pt x="685253" y="41839"/>
                  </a:lnTo>
                  <a:lnTo>
                    <a:pt x="692683" y="39284"/>
                  </a:lnTo>
                  <a:lnTo>
                    <a:pt x="700100" y="36720"/>
                  </a:lnTo>
                  <a:lnTo>
                    <a:pt x="703582" y="35575"/>
                  </a:lnTo>
                  <a:lnTo>
                    <a:pt x="703077" y="40312"/>
                  </a:lnTo>
                  <a:lnTo>
                    <a:pt x="701789" y="54638"/>
                  </a:lnTo>
                  <a:lnTo>
                    <a:pt x="694319" y="80362"/>
                  </a:lnTo>
                  <a:lnTo>
                    <a:pt x="671245" y="92332"/>
                  </a:lnTo>
                  <a:lnTo>
                    <a:pt x="640871" y="105695"/>
                  </a:lnTo>
                  <a:lnTo>
                    <a:pt x="617483" y="115617"/>
                  </a:lnTo>
                  <a:lnTo>
                    <a:pt x="594017" y="125366"/>
                  </a:lnTo>
                  <a:lnTo>
                    <a:pt x="570120" y="135168"/>
                  </a:lnTo>
                  <a:lnTo>
                    <a:pt x="546194" y="144898"/>
                  </a:lnTo>
                  <a:lnTo>
                    <a:pt x="522241" y="154563"/>
                  </a:lnTo>
                  <a:lnTo>
                    <a:pt x="498264" y="164167"/>
                  </a:lnTo>
                  <a:lnTo>
                    <a:pt x="474265" y="173717"/>
                  </a:lnTo>
                  <a:lnTo>
                    <a:pt x="450247" y="183219"/>
                  </a:lnTo>
                  <a:lnTo>
                    <a:pt x="426213" y="192679"/>
                  </a:lnTo>
                  <a:lnTo>
                    <a:pt x="402165" y="202104"/>
                  </a:lnTo>
                  <a:lnTo>
                    <a:pt x="378106" y="211499"/>
                  </a:lnTo>
                  <a:lnTo>
                    <a:pt x="354037" y="220870"/>
                  </a:lnTo>
                  <a:lnTo>
                    <a:pt x="329729" y="230306"/>
                  </a:lnTo>
                  <a:lnTo>
                    <a:pt x="305411" y="239722"/>
                  </a:lnTo>
                  <a:lnTo>
                    <a:pt x="281084" y="249119"/>
                  </a:lnTo>
                  <a:lnTo>
                    <a:pt x="256747" y="258494"/>
                  </a:lnTo>
                  <a:lnTo>
                    <a:pt x="232400" y="267846"/>
                  </a:lnTo>
                  <a:lnTo>
                    <a:pt x="208043" y="277175"/>
                  </a:lnTo>
                  <a:lnTo>
                    <a:pt x="183677" y="286478"/>
                  </a:lnTo>
                  <a:lnTo>
                    <a:pt x="159300" y="295755"/>
                  </a:lnTo>
                  <a:lnTo>
                    <a:pt x="134913" y="305004"/>
                  </a:lnTo>
                  <a:lnTo>
                    <a:pt x="110515" y="314224"/>
                  </a:lnTo>
                  <a:lnTo>
                    <a:pt x="83532" y="324383"/>
                  </a:lnTo>
                  <a:lnTo>
                    <a:pt x="59739" y="333292"/>
                  </a:lnTo>
                  <a:lnTo>
                    <a:pt x="47833" y="337722"/>
                  </a:lnTo>
                  <a:lnTo>
                    <a:pt x="35921" y="34212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3" name="object 111"/>
            <p:cNvSpPr/>
            <p:nvPr/>
          </p:nvSpPr>
          <p:spPr>
            <a:xfrm>
              <a:off x="3144134" y="6230210"/>
              <a:ext cx="10308" cy="16005"/>
            </a:xfrm>
            <a:custGeom>
              <a:avLst/>
              <a:gdLst/>
              <a:ahLst/>
              <a:cxnLst/>
              <a:rect l="l" t="t" r="r" b="b"/>
              <a:pathLst>
                <a:path w="10308" h="16005">
                  <a:moveTo>
                    <a:pt x="6733" y="6213"/>
                  </a:moveTo>
                  <a:lnTo>
                    <a:pt x="0" y="0"/>
                  </a:lnTo>
                  <a:lnTo>
                    <a:pt x="3460" y="8446"/>
                  </a:lnTo>
                  <a:lnTo>
                    <a:pt x="10308" y="16005"/>
                  </a:lnTo>
                  <a:lnTo>
                    <a:pt x="6733" y="621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4" name="object 112"/>
            <p:cNvSpPr/>
            <p:nvPr/>
          </p:nvSpPr>
          <p:spPr>
            <a:xfrm>
              <a:off x="3883049" y="5893984"/>
              <a:ext cx="8230" cy="2400"/>
            </a:xfrm>
            <a:custGeom>
              <a:avLst/>
              <a:gdLst/>
              <a:ahLst/>
              <a:cxnLst/>
              <a:rect l="l" t="t" r="r" b="b"/>
              <a:pathLst>
                <a:path w="8230" h="2400">
                  <a:moveTo>
                    <a:pt x="4108" y="945"/>
                  </a:moveTo>
                  <a:lnTo>
                    <a:pt x="0" y="2400"/>
                  </a:lnTo>
                  <a:lnTo>
                    <a:pt x="3937" y="1423"/>
                  </a:lnTo>
                  <a:lnTo>
                    <a:pt x="6084" y="739"/>
                  </a:lnTo>
                  <a:lnTo>
                    <a:pt x="8230" y="0"/>
                  </a:lnTo>
                  <a:lnTo>
                    <a:pt x="4108" y="94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5" name="object 113"/>
            <p:cNvSpPr/>
            <p:nvPr/>
          </p:nvSpPr>
          <p:spPr>
            <a:xfrm>
              <a:off x="2224976" y="5762345"/>
              <a:ext cx="1656232" cy="400988"/>
            </a:xfrm>
            <a:custGeom>
              <a:avLst/>
              <a:gdLst/>
              <a:ahLst/>
              <a:cxnLst/>
              <a:rect l="l" t="t" r="r" b="b"/>
              <a:pathLst>
                <a:path w="1656232" h="400988">
                  <a:moveTo>
                    <a:pt x="1656232" y="111085"/>
                  </a:moveTo>
                  <a:lnTo>
                    <a:pt x="1612645" y="102399"/>
                  </a:lnTo>
                  <a:lnTo>
                    <a:pt x="1546018" y="90582"/>
                  </a:lnTo>
                  <a:lnTo>
                    <a:pt x="1506019" y="83804"/>
                  </a:lnTo>
                  <a:lnTo>
                    <a:pt x="1462607" y="76607"/>
                  </a:lnTo>
                  <a:lnTo>
                    <a:pt x="1416562" y="69114"/>
                  </a:lnTo>
                  <a:lnTo>
                    <a:pt x="1368668" y="61445"/>
                  </a:lnTo>
                  <a:lnTo>
                    <a:pt x="1319707" y="53724"/>
                  </a:lnTo>
                  <a:lnTo>
                    <a:pt x="1270460" y="46070"/>
                  </a:lnTo>
                  <a:lnTo>
                    <a:pt x="1221710" y="38605"/>
                  </a:lnTo>
                  <a:lnTo>
                    <a:pt x="1174238" y="31452"/>
                  </a:lnTo>
                  <a:lnTo>
                    <a:pt x="1128827" y="24731"/>
                  </a:lnTo>
                  <a:lnTo>
                    <a:pt x="1086259" y="18564"/>
                  </a:lnTo>
                  <a:lnTo>
                    <a:pt x="1047317" y="13072"/>
                  </a:lnTo>
                  <a:lnTo>
                    <a:pt x="983434" y="4602"/>
                  </a:lnTo>
                  <a:lnTo>
                    <a:pt x="943437" y="291"/>
                  </a:lnTo>
                  <a:lnTo>
                    <a:pt x="934351" y="0"/>
                  </a:lnTo>
                  <a:lnTo>
                    <a:pt x="924942" y="1418"/>
                  </a:lnTo>
                  <a:lnTo>
                    <a:pt x="880449" y="10039"/>
                  </a:lnTo>
                  <a:lnTo>
                    <a:pt x="807306" y="25169"/>
                  </a:lnTo>
                  <a:lnTo>
                    <a:pt x="762085" y="34722"/>
                  </a:lnTo>
                  <a:lnTo>
                    <a:pt x="712214" y="45361"/>
                  </a:lnTo>
                  <a:lnTo>
                    <a:pt x="658531" y="56904"/>
                  </a:lnTo>
                  <a:lnTo>
                    <a:pt x="601873" y="69171"/>
                  </a:lnTo>
                  <a:lnTo>
                    <a:pt x="543078" y="81981"/>
                  </a:lnTo>
                  <a:lnTo>
                    <a:pt x="482984" y="95154"/>
                  </a:lnTo>
                  <a:lnTo>
                    <a:pt x="422428" y="108509"/>
                  </a:lnTo>
                  <a:lnTo>
                    <a:pt x="362247" y="121864"/>
                  </a:lnTo>
                  <a:lnTo>
                    <a:pt x="303280" y="135041"/>
                  </a:lnTo>
                  <a:lnTo>
                    <a:pt x="246363" y="147857"/>
                  </a:lnTo>
                  <a:lnTo>
                    <a:pt x="192335" y="160132"/>
                  </a:lnTo>
                  <a:lnTo>
                    <a:pt x="142033" y="171686"/>
                  </a:lnTo>
                  <a:lnTo>
                    <a:pt x="96294" y="182338"/>
                  </a:lnTo>
                  <a:lnTo>
                    <a:pt x="55956" y="191908"/>
                  </a:lnTo>
                  <a:lnTo>
                    <a:pt x="13119" y="207685"/>
                  </a:lnTo>
                  <a:lnTo>
                    <a:pt x="5901" y="234495"/>
                  </a:lnTo>
                  <a:lnTo>
                    <a:pt x="1892" y="243610"/>
                  </a:lnTo>
                  <a:lnTo>
                    <a:pt x="0" y="244703"/>
                  </a:lnTo>
                  <a:lnTo>
                    <a:pt x="125615" y="253057"/>
                  </a:lnTo>
                  <a:lnTo>
                    <a:pt x="828941" y="400988"/>
                  </a:lnTo>
                  <a:lnTo>
                    <a:pt x="1656232" y="111085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6" name="object 114"/>
            <p:cNvSpPr/>
            <p:nvPr/>
          </p:nvSpPr>
          <p:spPr>
            <a:xfrm>
              <a:off x="2233440" y="5991325"/>
              <a:ext cx="7125" cy="26538"/>
            </a:xfrm>
            <a:custGeom>
              <a:avLst/>
              <a:gdLst/>
              <a:ahLst/>
              <a:cxnLst/>
              <a:rect l="l" t="t" r="r" b="b"/>
              <a:pathLst>
                <a:path w="7125" h="26538">
                  <a:moveTo>
                    <a:pt x="7125" y="0"/>
                  </a:moveTo>
                  <a:lnTo>
                    <a:pt x="0" y="14592"/>
                  </a:lnTo>
                  <a:lnTo>
                    <a:pt x="4324" y="26538"/>
                  </a:lnTo>
                  <a:lnTo>
                    <a:pt x="712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7" name="object 115"/>
            <p:cNvSpPr/>
            <p:nvPr/>
          </p:nvSpPr>
          <p:spPr>
            <a:xfrm>
              <a:off x="2228167" y="5944753"/>
              <a:ext cx="21994" cy="46572"/>
            </a:xfrm>
            <a:custGeom>
              <a:avLst/>
              <a:gdLst/>
              <a:ahLst/>
              <a:cxnLst/>
              <a:rect l="l" t="t" r="r" b="b"/>
              <a:pathLst>
                <a:path w="21994" h="46572">
                  <a:moveTo>
                    <a:pt x="12398" y="46572"/>
                  </a:moveTo>
                  <a:lnTo>
                    <a:pt x="21994" y="0"/>
                  </a:lnTo>
                  <a:lnTo>
                    <a:pt x="10839" y="4856"/>
                  </a:lnTo>
                  <a:lnTo>
                    <a:pt x="3986" y="10844"/>
                  </a:lnTo>
                  <a:lnTo>
                    <a:pt x="0" y="17783"/>
                  </a:lnTo>
                  <a:lnTo>
                    <a:pt x="12398" y="4657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8" name="object 116"/>
            <p:cNvSpPr/>
            <p:nvPr/>
          </p:nvSpPr>
          <p:spPr>
            <a:xfrm>
              <a:off x="2238296" y="5997050"/>
              <a:ext cx="12713" cy="28173"/>
            </a:xfrm>
            <a:custGeom>
              <a:avLst/>
              <a:gdLst/>
              <a:ahLst/>
              <a:cxnLst/>
              <a:rect l="l" t="t" r="r" b="b"/>
              <a:pathLst>
                <a:path w="12713" h="28173">
                  <a:moveTo>
                    <a:pt x="3796" y="13736"/>
                  </a:moveTo>
                  <a:lnTo>
                    <a:pt x="0" y="27477"/>
                  </a:lnTo>
                  <a:lnTo>
                    <a:pt x="12713" y="28173"/>
                  </a:lnTo>
                  <a:lnTo>
                    <a:pt x="8266" y="0"/>
                  </a:lnTo>
                  <a:lnTo>
                    <a:pt x="3796" y="1373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9" name="object 117"/>
            <p:cNvSpPr/>
            <p:nvPr/>
          </p:nvSpPr>
          <p:spPr>
            <a:xfrm>
              <a:off x="2225586" y="5990544"/>
              <a:ext cx="12710" cy="33983"/>
            </a:xfrm>
            <a:custGeom>
              <a:avLst/>
              <a:gdLst/>
              <a:ahLst/>
              <a:cxnLst/>
              <a:rect l="l" t="t" r="r" b="b"/>
              <a:pathLst>
                <a:path w="12710" h="33983">
                  <a:moveTo>
                    <a:pt x="2311" y="0"/>
                  </a:moveTo>
                  <a:lnTo>
                    <a:pt x="0" y="33223"/>
                  </a:lnTo>
                  <a:lnTo>
                    <a:pt x="12710" y="33983"/>
                  </a:lnTo>
                  <a:lnTo>
                    <a:pt x="3549" y="3429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0" name="object 118"/>
            <p:cNvSpPr/>
            <p:nvPr/>
          </p:nvSpPr>
          <p:spPr>
            <a:xfrm>
              <a:off x="2208292" y="5747079"/>
              <a:ext cx="1688917" cy="432810"/>
            </a:xfrm>
            <a:custGeom>
              <a:avLst/>
              <a:gdLst/>
              <a:ahLst/>
              <a:cxnLst/>
              <a:rect l="l" t="t" r="r" b="b"/>
              <a:pathLst>
                <a:path w="1688917" h="432810">
                  <a:moveTo>
                    <a:pt x="3907" y="249130"/>
                  </a:moveTo>
                  <a:lnTo>
                    <a:pt x="0" y="259814"/>
                  </a:lnTo>
                  <a:lnTo>
                    <a:pt x="3826" y="270896"/>
                  </a:lnTo>
                  <a:lnTo>
                    <a:pt x="13775" y="276460"/>
                  </a:lnTo>
                  <a:lnTo>
                    <a:pt x="17293" y="276687"/>
                  </a:lnTo>
                  <a:lnTo>
                    <a:pt x="19604" y="243464"/>
                  </a:lnTo>
                  <a:lnTo>
                    <a:pt x="20843" y="246894"/>
                  </a:lnTo>
                  <a:lnTo>
                    <a:pt x="30004" y="277448"/>
                  </a:lnTo>
                  <a:lnTo>
                    <a:pt x="33800" y="263706"/>
                  </a:lnTo>
                  <a:lnTo>
                    <a:pt x="38270" y="249970"/>
                  </a:lnTo>
                  <a:lnTo>
                    <a:pt x="42717" y="278144"/>
                  </a:lnTo>
                  <a:lnTo>
                    <a:pt x="55428" y="278819"/>
                  </a:lnTo>
                  <a:lnTo>
                    <a:pt x="68134" y="279517"/>
                  </a:lnTo>
                  <a:lnTo>
                    <a:pt x="80828" y="280279"/>
                  </a:lnTo>
                  <a:lnTo>
                    <a:pt x="93507" y="281150"/>
                  </a:lnTo>
                  <a:lnTo>
                    <a:pt x="106167" y="282172"/>
                  </a:lnTo>
                  <a:lnTo>
                    <a:pt x="118802" y="283388"/>
                  </a:lnTo>
                  <a:lnTo>
                    <a:pt x="131408" y="284840"/>
                  </a:lnTo>
                  <a:lnTo>
                    <a:pt x="143980" y="286573"/>
                  </a:lnTo>
                  <a:lnTo>
                    <a:pt x="156515" y="288628"/>
                  </a:lnTo>
                  <a:lnTo>
                    <a:pt x="169007" y="291050"/>
                  </a:lnTo>
                  <a:lnTo>
                    <a:pt x="175834" y="292487"/>
                  </a:lnTo>
                  <a:lnTo>
                    <a:pt x="188264" y="295103"/>
                  </a:lnTo>
                  <a:lnTo>
                    <a:pt x="200694" y="297719"/>
                  </a:lnTo>
                  <a:lnTo>
                    <a:pt x="213124" y="300334"/>
                  </a:lnTo>
                  <a:lnTo>
                    <a:pt x="225553" y="302949"/>
                  </a:lnTo>
                  <a:lnTo>
                    <a:pt x="237982" y="305563"/>
                  </a:lnTo>
                  <a:lnTo>
                    <a:pt x="250410" y="308177"/>
                  </a:lnTo>
                  <a:lnTo>
                    <a:pt x="262839" y="310790"/>
                  </a:lnTo>
                  <a:lnTo>
                    <a:pt x="275267" y="313404"/>
                  </a:lnTo>
                  <a:lnTo>
                    <a:pt x="287694" y="316017"/>
                  </a:lnTo>
                  <a:lnTo>
                    <a:pt x="300122" y="318629"/>
                  </a:lnTo>
                  <a:lnTo>
                    <a:pt x="312549" y="321242"/>
                  </a:lnTo>
                  <a:lnTo>
                    <a:pt x="324977" y="323855"/>
                  </a:lnTo>
                  <a:lnTo>
                    <a:pt x="337404" y="326468"/>
                  </a:lnTo>
                  <a:lnTo>
                    <a:pt x="349831" y="329081"/>
                  </a:lnTo>
                  <a:lnTo>
                    <a:pt x="362257" y="331695"/>
                  </a:lnTo>
                  <a:lnTo>
                    <a:pt x="374684" y="334308"/>
                  </a:lnTo>
                  <a:lnTo>
                    <a:pt x="387111" y="336923"/>
                  </a:lnTo>
                  <a:lnTo>
                    <a:pt x="399538" y="339537"/>
                  </a:lnTo>
                  <a:lnTo>
                    <a:pt x="421697" y="344200"/>
                  </a:lnTo>
                  <a:lnTo>
                    <a:pt x="443856" y="348863"/>
                  </a:lnTo>
                  <a:lnTo>
                    <a:pt x="466015" y="353525"/>
                  </a:lnTo>
                  <a:lnTo>
                    <a:pt x="488174" y="358187"/>
                  </a:lnTo>
                  <a:lnTo>
                    <a:pt x="510333" y="362849"/>
                  </a:lnTo>
                  <a:lnTo>
                    <a:pt x="532492" y="367510"/>
                  </a:lnTo>
                  <a:lnTo>
                    <a:pt x="554651" y="372171"/>
                  </a:lnTo>
                  <a:lnTo>
                    <a:pt x="576811" y="376832"/>
                  </a:lnTo>
                  <a:lnTo>
                    <a:pt x="598971" y="381492"/>
                  </a:lnTo>
                  <a:lnTo>
                    <a:pt x="621130" y="386153"/>
                  </a:lnTo>
                  <a:lnTo>
                    <a:pt x="643290" y="390814"/>
                  </a:lnTo>
                  <a:lnTo>
                    <a:pt x="665451" y="395474"/>
                  </a:lnTo>
                  <a:lnTo>
                    <a:pt x="687611" y="400135"/>
                  </a:lnTo>
                  <a:lnTo>
                    <a:pt x="709772" y="404796"/>
                  </a:lnTo>
                  <a:lnTo>
                    <a:pt x="731933" y="409457"/>
                  </a:lnTo>
                  <a:lnTo>
                    <a:pt x="754094" y="414119"/>
                  </a:lnTo>
                  <a:lnTo>
                    <a:pt x="776256" y="418781"/>
                  </a:lnTo>
                  <a:lnTo>
                    <a:pt x="798417" y="423443"/>
                  </a:lnTo>
                  <a:lnTo>
                    <a:pt x="820580" y="428106"/>
                  </a:lnTo>
                  <a:lnTo>
                    <a:pt x="842742" y="432769"/>
                  </a:lnTo>
                  <a:lnTo>
                    <a:pt x="842944" y="432810"/>
                  </a:lnTo>
                  <a:lnTo>
                    <a:pt x="853597" y="431404"/>
                  </a:lnTo>
                  <a:lnTo>
                    <a:pt x="860030" y="424256"/>
                  </a:lnTo>
                  <a:lnTo>
                    <a:pt x="861697" y="414505"/>
                  </a:lnTo>
                  <a:lnTo>
                    <a:pt x="858051" y="405290"/>
                  </a:lnTo>
                  <a:lnTo>
                    <a:pt x="848546" y="399749"/>
                  </a:lnTo>
                  <a:lnTo>
                    <a:pt x="826387" y="395093"/>
                  </a:lnTo>
                  <a:lnTo>
                    <a:pt x="804228" y="390437"/>
                  </a:lnTo>
                  <a:lnTo>
                    <a:pt x="782069" y="385779"/>
                  </a:lnTo>
                  <a:lnTo>
                    <a:pt x="759910" y="381121"/>
                  </a:lnTo>
                  <a:lnTo>
                    <a:pt x="737752" y="376463"/>
                  </a:lnTo>
                  <a:lnTo>
                    <a:pt x="715593" y="371804"/>
                  </a:lnTo>
                  <a:lnTo>
                    <a:pt x="693434" y="367144"/>
                  </a:lnTo>
                  <a:lnTo>
                    <a:pt x="671275" y="362484"/>
                  </a:lnTo>
                  <a:lnTo>
                    <a:pt x="649117" y="357823"/>
                  </a:lnTo>
                  <a:lnTo>
                    <a:pt x="626958" y="353162"/>
                  </a:lnTo>
                  <a:lnTo>
                    <a:pt x="604800" y="348501"/>
                  </a:lnTo>
                  <a:lnTo>
                    <a:pt x="582641" y="343840"/>
                  </a:lnTo>
                  <a:lnTo>
                    <a:pt x="560483" y="339178"/>
                  </a:lnTo>
                  <a:lnTo>
                    <a:pt x="538325" y="334516"/>
                  </a:lnTo>
                  <a:lnTo>
                    <a:pt x="516167" y="329854"/>
                  </a:lnTo>
                  <a:lnTo>
                    <a:pt x="494009" y="325191"/>
                  </a:lnTo>
                  <a:lnTo>
                    <a:pt x="471852" y="320529"/>
                  </a:lnTo>
                  <a:lnTo>
                    <a:pt x="449694" y="315867"/>
                  </a:lnTo>
                  <a:lnTo>
                    <a:pt x="427537" y="311205"/>
                  </a:lnTo>
                  <a:lnTo>
                    <a:pt x="405380" y="306542"/>
                  </a:lnTo>
                  <a:lnTo>
                    <a:pt x="393986" y="304148"/>
                  </a:lnTo>
                  <a:lnTo>
                    <a:pt x="381558" y="301536"/>
                  </a:lnTo>
                  <a:lnTo>
                    <a:pt x="369129" y="298924"/>
                  </a:lnTo>
                  <a:lnTo>
                    <a:pt x="356701" y="296312"/>
                  </a:lnTo>
                  <a:lnTo>
                    <a:pt x="344273" y="293700"/>
                  </a:lnTo>
                  <a:lnTo>
                    <a:pt x="331844" y="291087"/>
                  </a:lnTo>
                  <a:lnTo>
                    <a:pt x="319416" y="288475"/>
                  </a:lnTo>
                  <a:lnTo>
                    <a:pt x="306988" y="285863"/>
                  </a:lnTo>
                  <a:lnTo>
                    <a:pt x="294560" y="283250"/>
                  </a:lnTo>
                  <a:lnTo>
                    <a:pt x="282132" y="280638"/>
                  </a:lnTo>
                  <a:lnTo>
                    <a:pt x="269704" y="278025"/>
                  </a:lnTo>
                  <a:lnTo>
                    <a:pt x="257276" y="275412"/>
                  </a:lnTo>
                  <a:lnTo>
                    <a:pt x="244848" y="272799"/>
                  </a:lnTo>
                  <a:lnTo>
                    <a:pt x="232420" y="270186"/>
                  </a:lnTo>
                  <a:lnTo>
                    <a:pt x="219992" y="267573"/>
                  </a:lnTo>
                  <a:lnTo>
                    <a:pt x="207563" y="264959"/>
                  </a:lnTo>
                  <a:lnTo>
                    <a:pt x="195135" y="262345"/>
                  </a:lnTo>
                  <a:lnTo>
                    <a:pt x="182706" y="259731"/>
                  </a:lnTo>
                  <a:lnTo>
                    <a:pt x="170277" y="257117"/>
                  </a:lnTo>
                  <a:lnTo>
                    <a:pt x="158880" y="254901"/>
                  </a:lnTo>
                  <a:lnTo>
                    <a:pt x="146354" y="252859"/>
                  </a:lnTo>
                  <a:lnTo>
                    <a:pt x="133776" y="251166"/>
                  </a:lnTo>
                  <a:lnTo>
                    <a:pt x="121153" y="249773"/>
                  </a:lnTo>
                  <a:lnTo>
                    <a:pt x="108495" y="248630"/>
                  </a:lnTo>
                  <a:lnTo>
                    <a:pt x="95809" y="247687"/>
                  </a:lnTo>
                  <a:lnTo>
                    <a:pt x="83105" y="246896"/>
                  </a:lnTo>
                  <a:lnTo>
                    <a:pt x="70391" y="246205"/>
                  </a:lnTo>
                  <a:lnTo>
                    <a:pt x="57675" y="245567"/>
                  </a:lnTo>
                  <a:lnTo>
                    <a:pt x="44966" y="244930"/>
                  </a:lnTo>
                  <a:lnTo>
                    <a:pt x="40219" y="244674"/>
                  </a:lnTo>
                  <a:lnTo>
                    <a:pt x="51037" y="229544"/>
                  </a:lnTo>
                  <a:lnTo>
                    <a:pt x="72743" y="224265"/>
                  </a:lnTo>
                  <a:lnTo>
                    <a:pt x="97455" y="218357"/>
                  </a:lnTo>
                  <a:lnTo>
                    <a:pt x="113839" y="214485"/>
                  </a:lnTo>
                  <a:lnTo>
                    <a:pt x="138564" y="208687"/>
                  </a:lnTo>
                  <a:lnTo>
                    <a:pt x="163302" y="202938"/>
                  </a:lnTo>
                  <a:lnTo>
                    <a:pt x="188055" y="197230"/>
                  </a:lnTo>
                  <a:lnTo>
                    <a:pt x="212822" y="191558"/>
                  </a:lnTo>
                  <a:lnTo>
                    <a:pt x="239965" y="185380"/>
                  </a:lnTo>
                  <a:lnTo>
                    <a:pt x="267115" y="179228"/>
                  </a:lnTo>
                  <a:lnTo>
                    <a:pt x="294273" y="173101"/>
                  </a:lnTo>
                  <a:lnTo>
                    <a:pt x="321436" y="166997"/>
                  </a:lnTo>
                  <a:lnTo>
                    <a:pt x="348606" y="160914"/>
                  </a:lnTo>
                  <a:lnTo>
                    <a:pt x="375780" y="154852"/>
                  </a:lnTo>
                  <a:lnTo>
                    <a:pt x="402959" y="148808"/>
                  </a:lnTo>
                  <a:lnTo>
                    <a:pt x="430141" y="142782"/>
                  </a:lnTo>
                  <a:lnTo>
                    <a:pt x="457326" y="136772"/>
                  </a:lnTo>
                  <a:lnTo>
                    <a:pt x="484513" y="130777"/>
                  </a:lnTo>
                  <a:lnTo>
                    <a:pt x="506590" y="125911"/>
                  </a:lnTo>
                  <a:lnTo>
                    <a:pt x="528667" y="121030"/>
                  </a:lnTo>
                  <a:lnTo>
                    <a:pt x="550745" y="116140"/>
                  </a:lnTo>
                  <a:lnTo>
                    <a:pt x="572824" y="111246"/>
                  </a:lnTo>
                  <a:lnTo>
                    <a:pt x="594905" y="106353"/>
                  </a:lnTo>
                  <a:lnTo>
                    <a:pt x="616990" y="101465"/>
                  </a:lnTo>
                  <a:lnTo>
                    <a:pt x="639077" y="96588"/>
                  </a:lnTo>
                  <a:lnTo>
                    <a:pt x="661169" y="91726"/>
                  </a:lnTo>
                  <a:lnTo>
                    <a:pt x="683266" y="86885"/>
                  </a:lnTo>
                  <a:lnTo>
                    <a:pt x="705368" y="82069"/>
                  </a:lnTo>
                  <a:lnTo>
                    <a:pt x="727476" y="77283"/>
                  </a:lnTo>
                  <a:lnTo>
                    <a:pt x="749591" y="72533"/>
                  </a:lnTo>
                  <a:lnTo>
                    <a:pt x="771714" y="67823"/>
                  </a:lnTo>
                  <a:lnTo>
                    <a:pt x="793845" y="63158"/>
                  </a:lnTo>
                  <a:lnTo>
                    <a:pt x="815985" y="58542"/>
                  </a:lnTo>
                  <a:lnTo>
                    <a:pt x="838135" y="53982"/>
                  </a:lnTo>
                  <a:lnTo>
                    <a:pt x="860294" y="49482"/>
                  </a:lnTo>
                  <a:lnTo>
                    <a:pt x="882465" y="45046"/>
                  </a:lnTo>
                  <a:lnTo>
                    <a:pt x="904647" y="40680"/>
                  </a:lnTo>
                  <a:lnTo>
                    <a:pt x="926842" y="36389"/>
                  </a:lnTo>
                  <a:lnTo>
                    <a:pt x="948687" y="33718"/>
                  </a:lnTo>
                  <a:lnTo>
                    <a:pt x="960984" y="33459"/>
                  </a:lnTo>
                  <a:lnTo>
                    <a:pt x="973205" y="33940"/>
                  </a:lnTo>
                  <a:lnTo>
                    <a:pt x="998132" y="36439"/>
                  </a:lnTo>
                  <a:lnTo>
                    <a:pt x="1021806" y="39504"/>
                  </a:lnTo>
                  <a:lnTo>
                    <a:pt x="1046985" y="42870"/>
                  </a:lnTo>
                  <a:lnTo>
                    <a:pt x="1072151" y="46330"/>
                  </a:lnTo>
                  <a:lnTo>
                    <a:pt x="1097305" y="49872"/>
                  </a:lnTo>
                  <a:lnTo>
                    <a:pt x="1122448" y="53486"/>
                  </a:lnTo>
                  <a:lnTo>
                    <a:pt x="1147581" y="57161"/>
                  </a:lnTo>
                  <a:lnTo>
                    <a:pt x="1172706" y="60887"/>
                  </a:lnTo>
                  <a:lnTo>
                    <a:pt x="1197823" y="64652"/>
                  </a:lnTo>
                  <a:lnTo>
                    <a:pt x="1222935" y="68447"/>
                  </a:lnTo>
                  <a:lnTo>
                    <a:pt x="1235490" y="70352"/>
                  </a:lnTo>
                  <a:lnTo>
                    <a:pt x="1257215" y="73636"/>
                  </a:lnTo>
                  <a:lnTo>
                    <a:pt x="1278967" y="76882"/>
                  </a:lnTo>
                  <a:lnTo>
                    <a:pt x="1300740" y="80103"/>
                  </a:lnTo>
                  <a:lnTo>
                    <a:pt x="1322530" y="83310"/>
                  </a:lnTo>
                  <a:lnTo>
                    <a:pt x="1344333" y="86517"/>
                  </a:lnTo>
                  <a:lnTo>
                    <a:pt x="1366145" y="89734"/>
                  </a:lnTo>
                  <a:lnTo>
                    <a:pt x="1387961" y="92976"/>
                  </a:lnTo>
                  <a:lnTo>
                    <a:pt x="1409777" y="96253"/>
                  </a:lnTo>
                  <a:lnTo>
                    <a:pt x="1431588" y="99578"/>
                  </a:lnTo>
                  <a:lnTo>
                    <a:pt x="1453392" y="102963"/>
                  </a:lnTo>
                  <a:lnTo>
                    <a:pt x="1475182" y="106422"/>
                  </a:lnTo>
                  <a:lnTo>
                    <a:pt x="1496955" y="109965"/>
                  </a:lnTo>
                  <a:lnTo>
                    <a:pt x="1518707" y="113605"/>
                  </a:lnTo>
                  <a:lnTo>
                    <a:pt x="1540433" y="117355"/>
                  </a:lnTo>
                  <a:lnTo>
                    <a:pt x="1562129" y="121227"/>
                  </a:lnTo>
                  <a:lnTo>
                    <a:pt x="1583790" y="125233"/>
                  </a:lnTo>
                  <a:lnTo>
                    <a:pt x="1605413" y="129385"/>
                  </a:lnTo>
                  <a:lnTo>
                    <a:pt x="1626993" y="133696"/>
                  </a:lnTo>
                  <a:lnTo>
                    <a:pt x="1648526" y="138177"/>
                  </a:lnTo>
                  <a:lnTo>
                    <a:pt x="1670008" y="142842"/>
                  </a:lnTo>
                  <a:lnTo>
                    <a:pt x="1670424" y="142930"/>
                  </a:lnTo>
                  <a:lnTo>
                    <a:pt x="1680959" y="141540"/>
                  </a:lnTo>
                  <a:lnTo>
                    <a:pt x="1687302" y="134431"/>
                  </a:lnTo>
                  <a:lnTo>
                    <a:pt x="1688917" y="124712"/>
                  </a:lnTo>
                  <a:lnTo>
                    <a:pt x="1685266" y="115489"/>
                  </a:lnTo>
                  <a:lnTo>
                    <a:pt x="1652574" y="104825"/>
                  </a:lnTo>
                  <a:lnTo>
                    <a:pt x="1629278" y="99979"/>
                  </a:lnTo>
                  <a:lnTo>
                    <a:pt x="1605929" y="95320"/>
                  </a:lnTo>
                  <a:lnTo>
                    <a:pt x="1582531" y="90836"/>
                  </a:lnTo>
                  <a:lnTo>
                    <a:pt x="1559089" y="86512"/>
                  </a:lnTo>
                  <a:lnTo>
                    <a:pt x="1535609" y="82335"/>
                  </a:lnTo>
                  <a:lnTo>
                    <a:pt x="1512095" y="78293"/>
                  </a:lnTo>
                  <a:lnTo>
                    <a:pt x="1488552" y="74373"/>
                  </a:lnTo>
                  <a:lnTo>
                    <a:pt x="1464984" y="70560"/>
                  </a:lnTo>
                  <a:lnTo>
                    <a:pt x="1441398" y="66842"/>
                  </a:lnTo>
                  <a:lnTo>
                    <a:pt x="1417797" y="63207"/>
                  </a:lnTo>
                  <a:lnTo>
                    <a:pt x="1394187" y="59639"/>
                  </a:lnTo>
                  <a:lnTo>
                    <a:pt x="1370573" y="56127"/>
                  </a:lnTo>
                  <a:lnTo>
                    <a:pt x="1346958" y="52657"/>
                  </a:lnTo>
                  <a:lnTo>
                    <a:pt x="1323349" y="49216"/>
                  </a:lnTo>
                  <a:lnTo>
                    <a:pt x="1299751" y="45791"/>
                  </a:lnTo>
                  <a:lnTo>
                    <a:pt x="1276167" y="42369"/>
                  </a:lnTo>
                  <a:lnTo>
                    <a:pt x="1252604" y="38936"/>
                  </a:lnTo>
                  <a:lnTo>
                    <a:pt x="1229065" y="35479"/>
                  </a:lnTo>
                  <a:lnTo>
                    <a:pt x="1205556" y="31985"/>
                  </a:lnTo>
                  <a:lnTo>
                    <a:pt x="1191172" y="29727"/>
                  </a:lnTo>
                  <a:lnTo>
                    <a:pt x="1176648" y="27271"/>
                  </a:lnTo>
                  <a:lnTo>
                    <a:pt x="1161999" y="24665"/>
                  </a:lnTo>
                  <a:lnTo>
                    <a:pt x="1147239" y="21962"/>
                  </a:lnTo>
                  <a:lnTo>
                    <a:pt x="1132384" y="19209"/>
                  </a:lnTo>
                  <a:lnTo>
                    <a:pt x="1117448" y="16457"/>
                  </a:lnTo>
                  <a:lnTo>
                    <a:pt x="1072305" y="8711"/>
                  </a:lnTo>
                  <a:lnTo>
                    <a:pt x="1026974" y="2775"/>
                  </a:lnTo>
                  <a:lnTo>
                    <a:pt x="981858" y="0"/>
                  </a:lnTo>
                  <a:lnTo>
                    <a:pt x="966937" y="10"/>
                  </a:lnTo>
                  <a:lnTo>
                    <a:pt x="922734" y="3548"/>
                  </a:lnTo>
                  <a:lnTo>
                    <a:pt x="883602" y="11014"/>
                  </a:lnTo>
                  <a:lnTo>
                    <a:pt x="834366" y="21069"/>
                  </a:lnTo>
                  <a:lnTo>
                    <a:pt x="785167" y="31309"/>
                  </a:lnTo>
                  <a:lnTo>
                    <a:pt x="736003" y="41710"/>
                  </a:lnTo>
                  <a:lnTo>
                    <a:pt x="686868" y="52250"/>
                  </a:lnTo>
                  <a:lnTo>
                    <a:pt x="637758" y="62905"/>
                  </a:lnTo>
                  <a:lnTo>
                    <a:pt x="588671" y="73651"/>
                  </a:lnTo>
                  <a:lnTo>
                    <a:pt x="539601" y="84467"/>
                  </a:lnTo>
                  <a:lnTo>
                    <a:pt x="490544" y="95327"/>
                  </a:lnTo>
                  <a:lnTo>
                    <a:pt x="441496" y="106210"/>
                  </a:lnTo>
                  <a:lnTo>
                    <a:pt x="403712" y="114596"/>
                  </a:lnTo>
                  <a:lnTo>
                    <a:pt x="363924" y="123445"/>
                  </a:lnTo>
                  <a:lnTo>
                    <a:pt x="324139" y="132328"/>
                  </a:lnTo>
                  <a:lnTo>
                    <a:pt x="284361" y="141256"/>
                  </a:lnTo>
                  <a:lnTo>
                    <a:pt x="244594" y="150239"/>
                  </a:lnTo>
                  <a:lnTo>
                    <a:pt x="204840" y="159290"/>
                  </a:lnTo>
                  <a:lnTo>
                    <a:pt x="165103" y="168418"/>
                  </a:lnTo>
                  <a:lnTo>
                    <a:pt x="120556" y="178757"/>
                  </a:lnTo>
                  <a:lnTo>
                    <a:pt x="83454" y="187488"/>
                  </a:lnTo>
                  <a:lnTo>
                    <a:pt x="46427" y="196425"/>
                  </a:lnTo>
                  <a:lnTo>
                    <a:pt x="32273" y="244246"/>
                  </a:lnTo>
                  <a:lnTo>
                    <a:pt x="29472" y="270784"/>
                  </a:lnTo>
                  <a:lnTo>
                    <a:pt x="25147" y="258838"/>
                  </a:lnTo>
                  <a:lnTo>
                    <a:pt x="32273" y="244246"/>
                  </a:lnTo>
                  <a:lnTo>
                    <a:pt x="19875" y="215457"/>
                  </a:lnTo>
                  <a:lnTo>
                    <a:pt x="17320" y="223168"/>
                  </a:lnTo>
                  <a:lnTo>
                    <a:pt x="14764" y="231470"/>
                  </a:lnTo>
                  <a:lnTo>
                    <a:pt x="10771" y="240184"/>
                  </a:lnTo>
                  <a:lnTo>
                    <a:pt x="3907" y="24913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1" name="object 119"/>
            <p:cNvSpPr/>
            <p:nvPr/>
          </p:nvSpPr>
          <p:spPr>
            <a:xfrm>
              <a:off x="2148892" y="5970672"/>
              <a:ext cx="1029409" cy="261572"/>
            </a:xfrm>
            <a:custGeom>
              <a:avLst/>
              <a:gdLst/>
              <a:ahLst/>
              <a:cxnLst/>
              <a:rect l="l" t="t" r="r" b="b"/>
              <a:pathLst>
                <a:path w="1029409" h="261572">
                  <a:moveTo>
                    <a:pt x="137018" y="89354"/>
                  </a:moveTo>
                  <a:lnTo>
                    <a:pt x="188944" y="94915"/>
                  </a:lnTo>
                  <a:lnTo>
                    <a:pt x="225948" y="101311"/>
                  </a:lnTo>
                  <a:lnTo>
                    <a:pt x="270685" y="109516"/>
                  </a:lnTo>
                  <a:lnTo>
                    <a:pt x="321885" y="119253"/>
                  </a:lnTo>
                  <a:lnTo>
                    <a:pt x="378281" y="130244"/>
                  </a:lnTo>
                  <a:lnTo>
                    <a:pt x="438603" y="142213"/>
                  </a:lnTo>
                  <a:lnTo>
                    <a:pt x="501582" y="154881"/>
                  </a:lnTo>
                  <a:lnTo>
                    <a:pt x="565951" y="167972"/>
                  </a:lnTo>
                  <a:lnTo>
                    <a:pt x="630439" y="181208"/>
                  </a:lnTo>
                  <a:lnTo>
                    <a:pt x="693777" y="194312"/>
                  </a:lnTo>
                  <a:lnTo>
                    <a:pt x="754699" y="207007"/>
                  </a:lnTo>
                  <a:lnTo>
                    <a:pt x="811933" y="219015"/>
                  </a:lnTo>
                  <a:lnTo>
                    <a:pt x="864212" y="230059"/>
                  </a:lnTo>
                  <a:lnTo>
                    <a:pt x="910267" y="239861"/>
                  </a:lnTo>
                  <a:lnTo>
                    <a:pt x="948828" y="248145"/>
                  </a:lnTo>
                  <a:lnTo>
                    <a:pt x="978628" y="254633"/>
                  </a:lnTo>
                  <a:lnTo>
                    <a:pt x="1006866" y="261112"/>
                  </a:lnTo>
                  <a:lnTo>
                    <a:pt x="1015819" y="261572"/>
                  </a:lnTo>
                  <a:lnTo>
                    <a:pt x="1022182" y="256807"/>
                  </a:lnTo>
                  <a:lnTo>
                    <a:pt x="1026322" y="247918"/>
                  </a:lnTo>
                  <a:lnTo>
                    <a:pt x="1028608" y="236008"/>
                  </a:lnTo>
                  <a:lnTo>
                    <a:pt x="1029409" y="222180"/>
                  </a:lnTo>
                  <a:lnTo>
                    <a:pt x="1029092" y="207536"/>
                  </a:lnTo>
                  <a:lnTo>
                    <a:pt x="1026576" y="180210"/>
                  </a:lnTo>
                  <a:lnTo>
                    <a:pt x="990580" y="153275"/>
                  </a:lnTo>
                  <a:lnTo>
                    <a:pt x="954831" y="145727"/>
                  </a:lnTo>
                  <a:lnTo>
                    <a:pt x="916636" y="138025"/>
                  </a:lnTo>
                  <a:lnTo>
                    <a:pt x="876262" y="130193"/>
                  </a:lnTo>
                  <a:lnTo>
                    <a:pt x="833975" y="122258"/>
                  </a:lnTo>
                  <a:lnTo>
                    <a:pt x="790040" y="114243"/>
                  </a:lnTo>
                  <a:lnTo>
                    <a:pt x="744725" y="106175"/>
                  </a:lnTo>
                  <a:lnTo>
                    <a:pt x="698295" y="98078"/>
                  </a:lnTo>
                  <a:lnTo>
                    <a:pt x="651016" y="89979"/>
                  </a:lnTo>
                  <a:lnTo>
                    <a:pt x="603155" y="81901"/>
                  </a:lnTo>
                  <a:lnTo>
                    <a:pt x="554978" y="73871"/>
                  </a:lnTo>
                  <a:lnTo>
                    <a:pt x="506752" y="65914"/>
                  </a:lnTo>
                  <a:lnTo>
                    <a:pt x="458742" y="58055"/>
                  </a:lnTo>
                  <a:lnTo>
                    <a:pt x="411214" y="50320"/>
                  </a:lnTo>
                  <a:lnTo>
                    <a:pt x="364435" y="42733"/>
                  </a:lnTo>
                  <a:lnTo>
                    <a:pt x="318671" y="35319"/>
                  </a:lnTo>
                  <a:lnTo>
                    <a:pt x="274188" y="28105"/>
                  </a:lnTo>
                  <a:lnTo>
                    <a:pt x="231253" y="21116"/>
                  </a:lnTo>
                  <a:lnTo>
                    <a:pt x="190131" y="14376"/>
                  </a:lnTo>
                  <a:lnTo>
                    <a:pt x="151089" y="7910"/>
                  </a:lnTo>
                  <a:lnTo>
                    <a:pt x="132428" y="4920"/>
                  </a:lnTo>
                  <a:lnTo>
                    <a:pt x="115322" y="2522"/>
                  </a:lnTo>
                  <a:lnTo>
                    <a:pt x="99685" y="841"/>
                  </a:lnTo>
                  <a:lnTo>
                    <a:pt x="85432" y="0"/>
                  </a:lnTo>
                  <a:lnTo>
                    <a:pt x="72475" y="123"/>
                  </a:lnTo>
                  <a:lnTo>
                    <a:pt x="60729" y="1334"/>
                  </a:lnTo>
                  <a:lnTo>
                    <a:pt x="50108" y="3757"/>
                  </a:lnTo>
                  <a:lnTo>
                    <a:pt x="40527" y="7517"/>
                  </a:lnTo>
                  <a:lnTo>
                    <a:pt x="31898" y="12737"/>
                  </a:lnTo>
                  <a:lnTo>
                    <a:pt x="24136" y="19541"/>
                  </a:lnTo>
                  <a:lnTo>
                    <a:pt x="17156" y="28053"/>
                  </a:lnTo>
                  <a:lnTo>
                    <a:pt x="10871" y="38397"/>
                  </a:lnTo>
                  <a:lnTo>
                    <a:pt x="5405" y="50718"/>
                  </a:lnTo>
                  <a:lnTo>
                    <a:pt x="1913" y="62796"/>
                  </a:lnTo>
                  <a:lnTo>
                    <a:pt x="130" y="74834"/>
                  </a:lnTo>
                  <a:lnTo>
                    <a:pt x="0" y="86644"/>
                  </a:lnTo>
                  <a:lnTo>
                    <a:pt x="1461" y="98040"/>
                  </a:lnTo>
                  <a:lnTo>
                    <a:pt x="4457" y="108832"/>
                  </a:lnTo>
                  <a:lnTo>
                    <a:pt x="8928" y="118834"/>
                  </a:lnTo>
                  <a:lnTo>
                    <a:pt x="14816" y="127857"/>
                  </a:lnTo>
                  <a:lnTo>
                    <a:pt x="22062" y="135715"/>
                  </a:lnTo>
                  <a:lnTo>
                    <a:pt x="30607" y="142218"/>
                  </a:lnTo>
                  <a:lnTo>
                    <a:pt x="40394" y="147180"/>
                  </a:lnTo>
                  <a:lnTo>
                    <a:pt x="51363" y="150413"/>
                  </a:lnTo>
                  <a:lnTo>
                    <a:pt x="63455" y="151729"/>
                  </a:lnTo>
                  <a:lnTo>
                    <a:pt x="75258" y="151118"/>
                  </a:lnTo>
                  <a:lnTo>
                    <a:pt x="94076" y="146778"/>
                  </a:lnTo>
                  <a:lnTo>
                    <a:pt x="108936" y="139470"/>
                  </a:lnTo>
                  <a:lnTo>
                    <a:pt x="120212" y="130047"/>
                  </a:lnTo>
                  <a:lnTo>
                    <a:pt x="128281" y="119366"/>
                  </a:lnTo>
                  <a:lnTo>
                    <a:pt x="133519" y="108279"/>
                  </a:lnTo>
                  <a:lnTo>
                    <a:pt x="136302" y="97643"/>
                  </a:lnTo>
                  <a:lnTo>
                    <a:pt x="137018" y="89354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2" name="object 120"/>
            <p:cNvSpPr/>
            <p:nvPr/>
          </p:nvSpPr>
          <p:spPr>
            <a:xfrm>
              <a:off x="2134122" y="5955266"/>
              <a:ext cx="1043395" cy="294264"/>
            </a:xfrm>
            <a:custGeom>
              <a:avLst/>
              <a:gdLst/>
              <a:ahLst/>
              <a:cxnLst/>
              <a:rect l="l" t="t" r="r" b="b"/>
              <a:pathLst>
                <a:path w="1043395" h="294264">
                  <a:moveTo>
                    <a:pt x="285033" y="141254"/>
                  </a:moveTo>
                  <a:lnTo>
                    <a:pt x="309985" y="146024"/>
                  </a:lnTo>
                  <a:lnTo>
                    <a:pt x="334919" y="150880"/>
                  </a:lnTo>
                  <a:lnTo>
                    <a:pt x="359840" y="155797"/>
                  </a:lnTo>
                  <a:lnTo>
                    <a:pt x="384750" y="160749"/>
                  </a:lnTo>
                  <a:lnTo>
                    <a:pt x="422587" y="168299"/>
                  </a:lnTo>
                  <a:lnTo>
                    <a:pt x="447968" y="173386"/>
                  </a:lnTo>
                  <a:lnTo>
                    <a:pt x="473346" y="178493"/>
                  </a:lnTo>
                  <a:lnTo>
                    <a:pt x="498720" y="183618"/>
                  </a:lnTo>
                  <a:lnTo>
                    <a:pt x="524090" y="188760"/>
                  </a:lnTo>
                  <a:lnTo>
                    <a:pt x="549458" y="193921"/>
                  </a:lnTo>
                  <a:lnTo>
                    <a:pt x="574822" y="199100"/>
                  </a:lnTo>
                  <a:lnTo>
                    <a:pt x="600182" y="204296"/>
                  </a:lnTo>
                  <a:lnTo>
                    <a:pt x="625539" y="209510"/>
                  </a:lnTo>
                  <a:lnTo>
                    <a:pt x="650893" y="214740"/>
                  </a:lnTo>
                  <a:lnTo>
                    <a:pt x="676244" y="219988"/>
                  </a:lnTo>
                  <a:lnTo>
                    <a:pt x="701591" y="225252"/>
                  </a:lnTo>
                  <a:lnTo>
                    <a:pt x="726935" y="230533"/>
                  </a:lnTo>
                  <a:lnTo>
                    <a:pt x="752276" y="235829"/>
                  </a:lnTo>
                  <a:lnTo>
                    <a:pt x="777613" y="241142"/>
                  </a:lnTo>
                  <a:lnTo>
                    <a:pt x="802947" y="246471"/>
                  </a:lnTo>
                  <a:lnTo>
                    <a:pt x="828278" y="251815"/>
                  </a:lnTo>
                  <a:lnTo>
                    <a:pt x="853605" y="257175"/>
                  </a:lnTo>
                  <a:lnTo>
                    <a:pt x="878929" y="262550"/>
                  </a:lnTo>
                  <a:lnTo>
                    <a:pt x="904250" y="267940"/>
                  </a:lnTo>
                  <a:lnTo>
                    <a:pt x="906480" y="268412"/>
                  </a:lnTo>
                  <a:lnTo>
                    <a:pt x="918861" y="270953"/>
                  </a:lnTo>
                  <a:lnTo>
                    <a:pt x="931313" y="273411"/>
                  </a:lnTo>
                  <a:lnTo>
                    <a:pt x="943810" y="275841"/>
                  </a:lnTo>
                  <a:lnTo>
                    <a:pt x="956323" y="278295"/>
                  </a:lnTo>
                  <a:lnTo>
                    <a:pt x="968825" y="280830"/>
                  </a:lnTo>
                  <a:lnTo>
                    <a:pt x="981287" y="283497"/>
                  </a:lnTo>
                  <a:lnTo>
                    <a:pt x="993681" y="286353"/>
                  </a:lnTo>
                  <a:lnTo>
                    <a:pt x="1005981" y="289451"/>
                  </a:lnTo>
                  <a:lnTo>
                    <a:pt x="1018157" y="292845"/>
                  </a:lnTo>
                  <a:lnTo>
                    <a:pt x="1024528" y="294264"/>
                  </a:lnTo>
                  <a:lnTo>
                    <a:pt x="1035022" y="294111"/>
                  </a:lnTo>
                  <a:lnTo>
                    <a:pt x="1043395" y="290594"/>
                  </a:lnTo>
                  <a:lnTo>
                    <a:pt x="1037042" y="183688"/>
                  </a:lnTo>
                  <a:lnTo>
                    <a:pt x="1027025" y="164231"/>
                  </a:lnTo>
                  <a:lnTo>
                    <a:pt x="1023567" y="166764"/>
                  </a:lnTo>
                  <a:lnTo>
                    <a:pt x="1027025" y="164231"/>
                  </a:lnTo>
                  <a:lnTo>
                    <a:pt x="1009165" y="158770"/>
                  </a:lnTo>
                  <a:lnTo>
                    <a:pt x="992697" y="154092"/>
                  </a:lnTo>
                  <a:lnTo>
                    <a:pt x="976118" y="149685"/>
                  </a:lnTo>
                  <a:lnTo>
                    <a:pt x="959441" y="145528"/>
                  </a:lnTo>
                  <a:lnTo>
                    <a:pt x="942678" y="141598"/>
                  </a:lnTo>
                  <a:lnTo>
                    <a:pt x="925839" y="137877"/>
                  </a:lnTo>
                  <a:lnTo>
                    <a:pt x="908936" y="134342"/>
                  </a:lnTo>
                  <a:lnTo>
                    <a:pt x="891980" y="130973"/>
                  </a:lnTo>
                  <a:lnTo>
                    <a:pt x="874983" y="127749"/>
                  </a:lnTo>
                  <a:lnTo>
                    <a:pt x="857957" y="124649"/>
                  </a:lnTo>
                  <a:lnTo>
                    <a:pt x="840912" y="121652"/>
                  </a:lnTo>
                  <a:lnTo>
                    <a:pt x="823860" y="118738"/>
                  </a:lnTo>
                  <a:lnTo>
                    <a:pt x="806813" y="115884"/>
                  </a:lnTo>
                  <a:lnTo>
                    <a:pt x="789782" y="113071"/>
                  </a:lnTo>
                  <a:lnTo>
                    <a:pt x="772778" y="110277"/>
                  </a:lnTo>
                  <a:lnTo>
                    <a:pt x="755814" y="107481"/>
                  </a:lnTo>
                  <a:lnTo>
                    <a:pt x="738899" y="104663"/>
                  </a:lnTo>
                  <a:lnTo>
                    <a:pt x="722046" y="101802"/>
                  </a:lnTo>
                  <a:lnTo>
                    <a:pt x="705267" y="98876"/>
                  </a:lnTo>
                  <a:lnTo>
                    <a:pt x="685072" y="95320"/>
                  </a:lnTo>
                  <a:lnTo>
                    <a:pt x="664874" y="91785"/>
                  </a:lnTo>
                  <a:lnTo>
                    <a:pt x="644673" y="88271"/>
                  </a:lnTo>
                  <a:lnTo>
                    <a:pt x="624469" y="84776"/>
                  </a:lnTo>
                  <a:lnTo>
                    <a:pt x="604263" y="81300"/>
                  </a:lnTo>
                  <a:lnTo>
                    <a:pt x="584054" y="77841"/>
                  </a:lnTo>
                  <a:lnTo>
                    <a:pt x="563842" y="74397"/>
                  </a:lnTo>
                  <a:lnTo>
                    <a:pt x="543629" y="70967"/>
                  </a:lnTo>
                  <a:lnTo>
                    <a:pt x="523413" y="67550"/>
                  </a:lnTo>
                  <a:lnTo>
                    <a:pt x="503196" y="64146"/>
                  </a:lnTo>
                  <a:lnTo>
                    <a:pt x="482977" y="60751"/>
                  </a:lnTo>
                  <a:lnTo>
                    <a:pt x="462756" y="57366"/>
                  </a:lnTo>
                  <a:lnTo>
                    <a:pt x="442534" y="53989"/>
                  </a:lnTo>
                  <a:lnTo>
                    <a:pt x="422312" y="50618"/>
                  </a:lnTo>
                  <a:lnTo>
                    <a:pt x="402088" y="47252"/>
                  </a:lnTo>
                  <a:lnTo>
                    <a:pt x="381863" y="43891"/>
                  </a:lnTo>
                  <a:lnTo>
                    <a:pt x="361639" y="40532"/>
                  </a:lnTo>
                  <a:lnTo>
                    <a:pt x="341413" y="37175"/>
                  </a:lnTo>
                  <a:lnTo>
                    <a:pt x="321188" y="33818"/>
                  </a:lnTo>
                  <a:lnTo>
                    <a:pt x="300962" y="30460"/>
                  </a:lnTo>
                  <a:lnTo>
                    <a:pt x="295296" y="29512"/>
                  </a:lnTo>
                  <a:lnTo>
                    <a:pt x="282813" y="27364"/>
                  </a:lnTo>
                  <a:lnTo>
                    <a:pt x="270317" y="25150"/>
                  </a:lnTo>
                  <a:lnTo>
                    <a:pt x="257809" y="22893"/>
                  </a:lnTo>
                  <a:lnTo>
                    <a:pt x="245290" y="20614"/>
                  </a:lnTo>
                  <a:lnTo>
                    <a:pt x="232759" y="18336"/>
                  </a:lnTo>
                  <a:lnTo>
                    <a:pt x="220218" y="16080"/>
                  </a:lnTo>
                  <a:lnTo>
                    <a:pt x="207668" y="13868"/>
                  </a:lnTo>
                  <a:lnTo>
                    <a:pt x="195109" y="11722"/>
                  </a:lnTo>
                  <a:lnTo>
                    <a:pt x="182542" y="9664"/>
                  </a:lnTo>
                  <a:lnTo>
                    <a:pt x="169967" y="7717"/>
                  </a:lnTo>
                  <a:lnTo>
                    <a:pt x="157386" y="5902"/>
                  </a:lnTo>
                  <a:lnTo>
                    <a:pt x="144799" y="4241"/>
                  </a:lnTo>
                  <a:lnTo>
                    <a:pt x="132206" y="2756"/>
                  </a:lnTo>
                  <a:lnTo>
                    <a:pt x="119609" y="1469"/>
                  </a:lnTo>
                  <a:lnTo>
                    <a:pt x="107008" y="402"/>
                  </a:lnTo>
                  <a:lnTo>
                    <a:pt x="99190" y="0"/>
                  </a:lnTo>
                  <a:lnTo>
                    <a:pt x="85789" y="268"/>
                  </a:lnTo>
                  <a:lnTo>
                    <a:pt x="72987" y="1891"/>
                  </a:lnTo>
                  <a:lnTo>
                    <a:pt x="60824" y="4986"/>
                  </a:lnTo>
                  <a:lnTo>
                    <a:pt x="49339" y="9670"/>
                  </a:lnTo>
                  <a:lnTo>
                    <a:pt x="38572" y="16062"/>
                  </a:lnTo>
                  <a:lnTo>
                    <a:pt x="28563" y="24279"/>
                  </a:lnTo>
                  <a:lnTo>
                    <a:pt x="19353" y="34439"/>
                  </a:lnTo>
                  <a:lnTo>
                    <a:pt x="12566" y="44412"/>
                  </a:lnTo>
                  <a:lnTo>
                    <a:pt x="7291" y="54984"/>
                  </a:lnTo>
                  <a:lnTo>
                    <a:pt x="3473" y="66007"/>
                  </a:lnTo>
                  <a:lnTo>
                    <a:pt x="1061" y="77332"/>
                  </a:lnTo>
                  <a:lnTo>
                    <a:pt x="0" y="88810"/>
                  </a:lnTo>
                  <a:lnTo>
                    <a:pt x="237" y="100293"/>
                  </a:lnTo>
                  <a:lnTo>
                    <a:pt x="1721" y="111633"/>
                  </a:lnTo>
                  <a:lnTo>
                    <a:pt x="4398" y="122681"/>
                  </a:lnTo>
                  <a:lnTo>
                    <a:pt x="8215" y="133288"/>
                  </a:lnTo>
                  <a:lnTo>
                    <a:pt x="13118" y="143305"/>
                  </a:lnTo>
                  <a:lnTo>
                    <a:pt x="19056" y="152585"/>
                  </a:lnTo>
                  <a:lnTo>
                    <a:pt x="25976" y="160979"/>
                  </a:lnTo>
                  <a:lnTo>
                    <a:pt x="33823" y="168337"/>
                  </a:lnTo>
                  <a:lnTo>
                    <a:pt x="42546" y="174512"/>
                  </a:lnTo>
                  <a:lnTo>
                    <a:pt x="52091" y="179355"/>
                  </a:lnTo>
                  <a:lnTo>
                    <a:pt x="62405" y="182718"/>
                  </a:lnTo>
                  <a:lnTo>
                    <a:pt x="73436" y="184451"/>
                  </a:lnTo>
                  <a:lnTo>
                    <a:pt x="85130" y="184407"/>
                  </a:lnTo>
                  <a:lnTo>
                    <a:pt x="97435" y="182436"/>
                  </a:lnTo>
                  <a:lnTo>
                    <a:pt x="110297" y="178391"/>
                  </a:lnTo>
                  <a:lnTo>
                    <a:pt x="128421" y="170007"/>
                  </a:lnTo>
                  <a:lnTo>
                    <a:pt x="139226" y="162971"/>
                  </a:lnTo>
                  <a:lnTo>
                    <a:pt x="148671" y="154275"/>
                  </a:lnTo>
                  <a:lnTo>
                    <a:pt x="156246" y="143570"/>
                  </a:lnTo>
                  <a:lnTo>
                    <a:pt x="159903" y="136902"/>
                  </a:lnTo>
                  <a:lnTo>
                    <a:pt x="163625" y="130210"/>
                  </a:lnTo>
                  <a:lnTo>
                    <a:pt x="165276" y="122665"/>
                  </a:lnTo>
                  <a:lnTo>
                    <a:pt x="165497" y="120694"/>
                  </a:lnTo>
                  <a:lnTo>
                    <a:pt x="158700" y="119995"/>
                  </a:lnTo>
                  <a:lnTo>
                    <a:pt x="156195" y="119920"/>
                  </a:lnTo>
                  <a:lnTo>
                    <a:pt x="167308" y="87011"/>
                  </a:lnTo>
                  <a:lnTo>
                    <a:pt x="154762" y="87651"/>
                  </a:lnTo>
                  <a:lnTo>
                    <a:pt x="144485" y="90932"/>
                  </a:lnTo>
                  <a:lnTo>
                    <a:pt x="137526" y="97582"/>
                  </a:lnTo>
                  <a:lnTo>
                    <a:pt x="134794" y="109734"/>
                  </a:lnTo>
                  <a:lnTo>
                    <a:pt x="132040" y="121419"/>
                  </a:lnTo>
                  <a:lnTo>
                    <a:pt x="123915" y="132419"/>
                  </a:lnTo>
                  <a:lnTo>
                    <a:pt x="114978" y="140204"/>
                  </a:lnTo>
                  <a:lnTo>
                    <a:pt x="104563" y="146416"/>
                  </a:lnTo>
                  <a:lnTo>
                    <a:pt x="93204" y="150628"/>
                  </a:lnTo>
                  <a:lnTo>
                    <a:pt x="81432" y="152410"/>
                  </a:lnTo>
                  <a:lnTo>
                    <a:pt x="69782" y="151334"/>
                  </a:lnTo>
                  <a:lnTo>
                    <a:pt x="58786" y="146972"/>
                  </a:lnTo>
                  <a:lnTo>
                    <a:pt x="48244" y="138459"/>
                  </a:lnTo>
                  <a:lnTo>
                    <a:pt x="41132" y="128968"/>
                  </a:lnTo>
                  <a:lnTo>
                    <a:pt x="35822" y="117954"/>
                  </a:lnTo>
                  <a:lnTo>
                    <a:pt x="32381" y="105916"/>
                  </a:lnTo>
                  <a:lnTo>
                    <a:pt x="30877" y="93356"/>
                  </a:lnTo>
                  <a:lnTo>
                    <a:pt x="31376" y="80773"/>
                  </a:lnTo>
                  <a:lnTo>
                    <a:pt x="33945" y="68669"/>
                  </a:lnTo>
                  <a:lnTo>
                    <a:pt x="38651" y="57544"/>
                  </a:lnTo>
                  <a:lnTo>
                    <a:pt x="45562" y="47899"/>
                  </a:lnTo>
                  <a:lnTo>
                    <a:pt x="54745" y="40233"/>
                  </a:lnTo>
                  <a:lnTo>
                    <a:pt x="66266" y="35048"/>
                  </a:lnTo>
                  <a:lnTo>
                    <a:pt x="76968" y="32409"/>
                  </a:lnTo>
                  <a:lnTo>
                    <a:pt x="88626" y="30612"/>
                  </a:lnTo>
                  <a:lnTo>
                    <a:pt x="100637" y="29717"/>
                  </a:lnTo>
                  <a:lnTo>
                    <a:pt x="112939" y="29624"/>
                  </a:lnTo>
                  <a:lnTo>
                    <a:pt x="125468" y="30230"/>
                  </a:lnTo>
                  <a:lnTo>
                    <a:pt x="138162" y="31432"/>
                  </a:lnTo>
                  <a:lnTo>
                    <a:pt x="150958" y="33128"/>
                  </a:lnTo>
                  <a:lnTo>
                    <a:pt x="163793" y="35216"/>
                  </a:lnTo>
                  <a:lnTo>
                    <a:pt x="176604" y="37595"/>
                  </a:lnTo>
                  <a:lnTo>
                    <a:pt x="189329" y="40160"/>
                  </a:lnTo>
                  <a:lnTo>
                    <a:pt x="201906" y="42812"/>
                  </a:lnTo>
                  <a:lnTo>
                    <a:pt x="214270" y="45447"/>
                  </a:lnTo>
                  <a:lnTo>
                    <a:pt x="226359" y="47963"/>
                  </a:lnTo>
                  <a:lnTo>
                    <a:pt x="238112" y="50257"/>
                  </a:lnTo>
                  <a:lnTo>
                    <a:pt x="249464" y="52229"/>
                  </a:lnTo>
                  <a:lnTo>
                    <a:pt x="270338" y="55555"/>
                  </a:lnTo>
                  <a:lnTo>
                    <a:pt x="291212" y="58872"/>
                  </a:lnTo>
                  <a:lnTo>
                    <a:pt x="312088" y="62184"/>
                  </a:lnTo>
                  <a:lnTo>
                    <a:pt x="332964" y="65491"/>
                  </a:lnTo>
                  <a:lnTo>
                    <a:pt x="353841" y="68794"/>
                  </a:lnTo>
                  <a:lnTo>
                    <a:pt x="374718" y="72096"/>
                  </a:lnTo>
                  <a:lnTo>
                    <a:pt x="395595" y="75398"/>
                  </a:lnTo>
                  <a:lnTo>
                    <a:pt x="416472" y="78701"/>
                  </a:lnTo>
                  <a:lnTo>
                    <a:pt x="437348" y="82006"/>
                  </a:lnTo>
                  <a:lnTo>
                    <a:pt x="458223" y="85317"/>
                  </a:lnTo>
                  <a:lnTo>
                    <a:pt x="479098" y="88633"/>
                  </a:lnTo>
                  <a:lnTo>
                    <a:pt x="499971" y="91956"/>
                  </a:lnTo>
                  <a:lnTo>
                    <a:pt x="520843" y="95289"/>
                  </a:lnTo>
                  <a:lnTo>
                    <a:pt x="541713" y="98632"/>
                  </a:lnTo>
                  <a:lnTo>
                    <a:pt x="562582" y="101986"/>
                  </a:lnTo>
                  <a:lnTo>
                    <a:pt x="583448" y="105355"/>
                  </a:lnTo>
                  <a:lnTo>
                    <a:pt x="604312" y="108738"/>
                  </a:lnTo>
                  <a:lnTo>
                    <a:pt x="625173" y="112138"/>
                  </a:lnTo>
                  <a:lnTo>
                    <a:pt x="646032" y="115556"/>
                  </a:lnTo>
                  <a:lnTo>
                    <a:pt x="666887" y="118993"/>
                  </a:lnTo>
                  <a:lnTo>
                    <a:pt x="685369" y="122112"/>
                  </a:lnTo>
                  <a:lnTo>
                    <a:pt x="703849" y="125347"/>
                  </a:lnTo>
                  <a:lnTo>
                    <a:pt x="722328" y="128680"/>
                  </a:lnTo>
                  <a:lnTo>
                    <a:pt x="740807" y="132095"/>
                  </a:lnTo>
                  <a:lnTo>
                    <a:pt x="759287" y="135574"/>
                  </a:lnTo>
                  <a:lnTo>
                    <a:pt x="777769" y="139099"/>
                  </a:lnTo>
                  <a:lnTo>
                    <a:pt x="796252" y="142654"/>
                  </a:lnTo>
                  <a:lnTo>
                    <a:pt x="814738" y="146221"/>
                  </a:lnTo>
                  <a:lnTo>
                    <a:pt x="833228" y="149783"/>
                  </a:lnTo>
                  <a:lnTo>
                    <a:pt x="851722" y="153322"/>
                  </a:lnTo>
                  <a:lnTo>
                    <a:pt x="870220" y="156822"/>
                  </a:lnTo>
                  <a:lnTo>
                    <a:pt x="888725" y="160265"/>
                  </a:lnTo>
                  <a:lnTo>
                    <a:pt x="907235" y="163634"/>
                  </a:lnTo>
                  <a:lnTo>
                    <a:pt x="925752" y="166911"/>
                  </a:lnTo>
                  <a:lnTo>
                    <a:pt x="944277" y="170080"/>
                  </a:lnTo>
                  <a:lnTo>
                    <a:pt x="962811" y="173123"/>
                  </a:lnTo>
                  <a:lnTo>
                    <a:pt x="981353" y="176022"/>
                  </a:lnTo>
                  <a:lnTo>
                    <a:pt x="999905" y="178761"/>
                  </a:lnTo>
                  <a:lnTo>
                    <a:pt x="1018468" y="181322"/>
                  </a:lnTo>
                  <a:lnTo>
                    <a:pt x="1021713" y="177616"/>
                  </a:lnTo>
                  <a:lnTo>
                    <a:pt x="1022440" y="181828"/>
                  </a:lnTo>
                  <a:lnTo>
                    <a:pt x="1023270" y="186631"/>
                  </a:lnTo>
                  <a:lnTo>
                    <a:pt x="1025158" y="199223"/>
                  </a:lnTo>
                  <a:lnTo>
                    <a:pt x="1026602" y="211909"/>
                  </a:lnTo>
                  <a:lnTo>
                    <a:pt x="1027445" y="224602"/>
                  </a:lnTo>
                  <a:lnTo>
                    <a:pt x="1027529" y="237217"/>
                  </a:lnTo>
                  <a:lnTo>
                    <a:pt x="1027043" y="247796"/>
                  </a:lnTo>
                  <a:lnTo>
                    <a:pt x="1024430" y="257601"/>
                  </a:lnTo>
                  <a:lnTo>
                    <a:pt x="1017427" y="258523"/>
                  </a:lnTo>
                  <a:lnTo>
                    <a:pt x="1003476" y="255126"/>
                  </a:lnTo>
                  <a:lnTo>
                    <a:pt x="1001274" y="254639"/>
                  </a:lnTo>
                  <a:lnTo>
                    <a:pt x="988870" y="251913"/>
                  </a:lnTo>
                  <a:lnTo>
                    <a:pt x="976459" y="249212"/>
                  </a:lnTo>
                  <a:lnTo>
                    <a:pt x="964045" y="246529"/>
                  </a:lnTo>
                  <a:lnTo>
                    <a:pt x="951629" y="243859"/>
                  </a:lnTo>
                  <a:lnTo>
                    <a:pt x="939214" y="241196"/>
                  </a:lnTo>
                  <a:lnTo>
                    <a:pt x="924852" y="238127"/>
                  </a:lnTo>
                  <a:lnTo>
                    <a:pt x="912433" y="235477"/>
                  </a:lnTo>
                  <a:lnTo>
                    <a:pt x="900012" y="232832"/>
                  </a:lnTo>
                  <a:lnTo>
                    <a:pt x="887589" y="230191"/>
                  </a:lnTo>
                  <a:lnTo>
                    <a:pt x="875166" y="227555"/>
                  </a:lnTo>
                  <a:lnTo>
                    <a:pt x="862740" y="224923"/>
                  </a:lnTo>
                  <a:lnTo>
                    <a:pt x="850314" y="222295"/>
                  </a:lnTo>
                  <a:lnTo>
                    <a:pt x="837887" y="219672"/>
                  </a:lnTo>
                  <a:lnTo>
                    <a:pt x="825458" y="217054"/>
                  </a:lnTo>
                  <a:lnTo>
                    <a:pt x="813029" y="214439"/>
                  </a:lnTo>
                  <a:lnTo>
                    <a:pt x="800598" y="211829"/>
                  </a:lnTo>
                  <a:lnTo>
                    <a:pt x="788168" y="209224"/>
                  </a:lnTo>
                  <a:lnTo>
                    <a:pt x="775736" y="206623"/>
                  </a:lnTo>
                  <a:lnTo>
                    <a:pt x="763304" y="204026"/>
                  </a:lnTo>
                  <a:lnTo>
                    <a:pt x="750871" y="201434"/>
                  </a:lnTo>
                  <a:lnTo>
                    <a:pt x="738439" y="198847"/>
                  </a:lnTo>
                  <a:lnTo>
                    <a:pt x="726006" y="196264"/>
                  </a:lnTo>
                  <a:lnTo>
                    <a:pt x="713573" y="193685"/>
                  </a:lnTo>
                  <a:lnTo>
                    <a:pt x="689266" y="188634"/>
                  </a:lnTo>
                  <a:lnTo>
                    <a:pt x="664956" y="183576"/>
                  </a:lnTo>
                  <a:lnTo>
                    <a:pt x="640644" y="178518"/>
                  </a:lnTo>
                  <a:lnTo>
                    <a:pt x="616328" y="173465"/>
                  </a:lnTo>
                  <a:lnTo>
                    <a:pt x="592007" y="168423"/>
                  </a:lnTo>
                  <a:lnTo>
                    <a:pt x="567682" y="163396"/>
                  </a:lnTo>
                  <a:lnTo>
                    <a:pt x="543350" y="158391"/>
                  </a:lnTo>
                  <a:lnTo>
                    <a:pt x="519012" y="153413"/>
                  </a:lnTo>
                  <a:lnTo>
                    <a:pt x="494667" y="148468"/>
                  </a:lnTo>
                  <a:lnTo>
                    <a:pt x="470314" y="143560"/>
                  </a:lnTo>
                  <a:lnTo>
                    <a:pt x="445952" y="138695"/>
                  </a:lnTo>
                  <a:lnTo>
                    <a:pt x="421581" y="133880"/>
                  </a:lnTo>
                  <a:lnTo>
                    <a:pt x="397200" y="129119"/>
                  </a:lnTo>
                  <a:lnTo>
                    <a:pt x="372808" y="124417"/>
                  </a:lnTo>
                  <a:lnTo>
                    <a:pt x="348406" y="119781"/>
                  </a:lnTo>
                  <a:lnTo>
                    <a:pt x="323991" y="115215"/>
                  </a:lnTo>
                  <a:lnTo>
                    <a:pt x="299563" y="110726"/>
                  </a:lnTo>
                  <a:lnTo>
                    <a:pt x="275122" y="106318"/>
                  </a:lnTo>
                  <a:lnTo>
                    <a:pt x="250667" y="101998"/>
                  </a:lnTo>
                  <a:lnTo>
                    <a:pt x="260061" y="136595"/>
                  </a:lnTo>
                  <a:lnTo>
                    <a:pt x="272550" y="138909"/>
                  </a:lnTo>
                  <a:lnTo>
                    <a:pt x="285033" y="14125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3" name="object 121"/>
            <p:cNvSpPr/>
            <p:nvPr/>
          </p:nvSpPr>
          <p:spPr>
            <a:xfrm>
              <a:off x="3152590" y="6132883"/>
              <a:ext cx="3972" cy="4211"/>
            </a:xfrm>
            <a:custGeom>
              <a:avLst/>
              <a:gdLst/>
              <a:ahLst/>
              <a:cxnLst/>
              <a:rect l="l" t="t" r="r" b="b"/>
              <a:pathLst>
                <a:path w="3972" h="4211">
                  <a:moveTo>
                    <a:pt x="3972" y="4211"/>
                  </a:moveTo>
                  <a:lnTo>
                    <a:pt x="3244" y="0"/>
                  </a:lnTo>
                  <a:lnTo>
                    <a:pt x="0" y="3705"/>
                  </a:lnTo>
                  <a:lnTo>
                    <a:pt x="3972" y="421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4" name="object 122"/>
            <p:cNvSpPr/>
            <p:nvPr/>
          </p:nvSpPr>
          <p:spPr>
            <a:xfrm>
              <a:off x="2299620" y="6070098"/>
              <a:ext cx="5240" cy="6399"/>
            </a:xfrm>
            <a:custGeom>
              <a:avLst/>
              <a:gdLst/>
              <a:ahLst/>
              <a:cxnLst/>
              <a:rect l="l" t="t" r="r" b="b"/>
              <a:pathLst>
                <a:path w="5240" h="6399">
                  <a:moveTo>
                    <a:pt x="5240" y="6399"/>
                  </a:moveTo>
                  <a:lnTo>
                    <a:pt x="659" y="0"/>
                  </a:lnTo>
                  <a:lnTo>
                    <a:pt x="0" y="5861"/>
                  </a:lnTo>
                  <a:lnTo>
                    <a:pt x="5240" y="639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5" name="object 123"/>
            <p:cNvSpPr/>
            <p:nvPr/>
          </p:nvSpPr>
          <p:spPr>
            <a:xfrm>
              <a:off x="2292822" y="6042278"/>
              <a:ext cx="101361" cy="49583"/>
            </a:xfrm>
            <a:custGeom>
              <a:avLst/>
              <a:gdLst/>
              <a:ahLst/>
              <a:cxnLst/>
              <a:rect l="l" t="t" r="r" b="b"/>
              <a:pathLst>
                <a:path w="101361" h="49583">
                  <a:moveTo>
                    <a:pt x="0" y="32984"/>
                  </a:moveTo>
                  <a:lnTo>
                    <a:pt x="6797" y="33682"/>
                  </a:lnTo>
                  <a:lnTo>
                    <a:pt x="7457" y="27820"/>
                  </a:lnTo>
                  <a:lnTo>
                    <a:pt x="12037" y="34220"/>
                  </a:lnTo>
                  <a:lnTo>
                    <a:pt x="25619" y="36339"/>
                  </a:lnTo>
                  <a:lnTo>
                    <a:pt x="38401" y="38524"/>
                  </a:lnTo>
                  <a:lnTo>
                    <a:pt x="38816" y="38593"/>
                  </a:lnTo>
                  <a:lnTo>
                    <a:pt x="51340" y="40704"/>
                  </a:lnTo>
                  <a:lnTo>
                    <a:pt x="63856" y="42861"/>
                  </a:lnTo>
                  <a:lnTo>
                    <a:pt x="76364" y="45062"/>
                  </a:lnTo>
                  <a:lnTo>
                    <a:pt x="88866" y="47304"/>
                  </a:lnTo>
                  <a:lnTo>
                    <a:pt x="101361" y="49583"/>
                  </a:lnTo>
                  <a:lnTo>
                    <a:pt x="91967" y="14986"/>
                  </a:lnTo>
                  <a:lnTo>
                    <a:pt x="67497" y="10758"/>
                  </a:lnTo>
                  <a:lnTo>
                    <a:pt x="60493" y="9292"/>
                  </a:lnTo>
                  <a:lnTo>
                    <a:pt x="49366" y="6647"/>
                  </a:lnTo>
                  <a:lnTo>
                    <a:pt x="36309" y="3731"/>
                  </a:lnTo>
                  <a:lnTo>
                    <a:pt x="22373" y="1273"/>
                  </a:lnTo>
                  <a:lnTo>
                    <a:pt x="8608" y="0"/>
                  </a:lnTo>
                  <a:lnTo>
                    <a:pt x="3728" y="29533"/>
                  </a:lnTo>
                  <a:lnTo>
                    <a:pt x="0" y="3298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6" name="object 124"/>
            <p:cNvSpPr/>
            <p:nvPr/>
          </p:nvSpPr>
          <p:spPr>
            <a:xfrm>
              <a:off x="2290318" y="6042278"/>
              <a:ext cx="11113" cy="32984"/>
            </a:xfrm>
            <a:custGeom>
              <a:avLst/>
              <a:gdLst/>
              <a:ahLst/>
              <a:cxnLst/>
              <a:rect l="l" t="t" r="r" b="b"/>
              <a:pathLst>
                <a:path w="11113" h="32984">
                  <a:moveTo>
                    <a:pt x="6233" y="29533"/>
                  </a:moveTo>
                  <a:lnTo>
                    <a:pt x="11113" y="0"/>
                  </a:lnTo>
                  <a:lnTo>
                    <a:pt x="0" y="32908"/>
                  </a:lnTo>
                  <a:lnTo>
                    <a:pt x="2504" y="32984"/>
                  </a:lnTo>
                  <a:lnTo>
                    <a:pt x="6233" y="2953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7" name="object 125"/>
            <p:cNvSpPr/>
            <p:nvPr/>
          </p:nvSpPr>
          <p:spPr>
            <a:xfrm>
              <a:off x="3161148" y="6116247"/>
              <a:ext cx="33734" cy="129614"/>
            </a:xfrm>
            <a:custGeom>
              <a:avLst/>
              <a:gdLst/>
              <a:ahLst/>
              <a:cxnLst/>
              <a:rect l="l" t="t" r="r" b="b"/>
              <a:pathLst>
                <a:path w="33734" h="129614">
                  <a:moveTo>
                    <a:pt x="30654" y="29998"/>
                  </a:moveTo>
                  <a:lnTo>
                    <a:pt x="29273" y="20639"/>
                  </a:lnTo>
                  <a:lnTo>
                    <a:pt x="28062" y="13476"/>
                  </a:lnTo>
                  <a:lnTo>
                    <a:pt x="23955" y="4852"/>
                  </a:lnTo>
                  <a:lnTo>
                    <a:pt x="18971" y="16002"/>
                  </a:lnTo>
                  <a:lnTo>
                    <a:pt x="11977" y="22690"/>
                  </a:lnTo>
                  <a:lnTo>
                    <a:pt x="14702" y="8039"/>
                  </a:lnTo>
                  <a:lnTo>
                    <a:pt x="4439" y="0"/>
                  </a:lnTo>
                  <a:lnTo>
                    <a:pt x="0" y="3251"/>
                  </a:lnTo>
                  <a:lnTo>
                    <a:pt x="10016" y="22708"/>
                  </a:lnTo>
                  <a:lnTo>
                    <a:pt x="16369" y="129614"/>
                  </a:lnTo>
                  <a:lnTo>
                    <a:pt x="22829" y="123240"/>
                  </a:lnTo>
                  <a:lnTo>
                    <a:pt x="27586" y="114513"/>
                  </a:lnTo>
                  <a:lnTo>
                    <a:pt x="30846" y="103940"/>
                  </a:lnTo>
                  <a:lnTo>
                    <a:pt x="32819" y="92024"/>
                  </a:lnTo>
                  <a:lnTo>
                    <a:pt x="33712" y="79271"/>
                  </a:lnTo>
                  <a:lnTo>
                    <a:pt x="33734" y="66187"/>
                  </a:lnTo>
                  <a:lnTo>
                    <a:pt x="33093" y="53277"/>
                  </a:lnTo>
                  <a:lnTo>
                    <a:pt x="31997" y="41045"/>
                  </a:lnTo>
                  <a:lnTo>
                    <a:pt x="30654" y="2999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8" name="object 126"/>
            <p:cNvSpPr/>
            <p:nvPr/>
          </p:nvSpPr>
          <p:spPr>
            <a:xfrm>
              <a:off x="3165587" y="6115835"/>
              <a:ext cx="19516" cy="23102"/>
            </a:xfrm>
            <a:custGeom>
              <a:avLst/>
              <a:gdLst/>
              <a:ahLst/>
              <a:cxnLst/>
              <a:rect l="l" t="t" r="r" b="b"/>
              <a:pathLst>
                <a:path w="19516" h="23102">
                  <a:moveTo>
                    <a:pt x="10339" y="0"/>
                  </a:moveTo>
                  <a:lnTo>
                    <a:pt x="0" y="411"/>
                  </a:lnTo>
                  <a:lnTo>
                    <a:pt x="10263" y="8451"/>
                  </a:lnTo>
                  <a:lnTo>
                    <a:pt x="7538" y="23102"/>
                  </a:lnTo>
                  <a:lnTo>
                    <a:pt x="14532" y="16414"/>
                  </a:lnTo>
                  <a:lnTo>
                    <a:pt x="19516" y="5264"/>
                  </a:lnTo>
                  <a:lnTo>
                    <a:pt x="10339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9" name="object 127"/>
            <p:cNvSpPr/>
            <p:nvPr/>
          </p:nvSpPr>
          <p:spPr>
            <a:xfrm>
              <a:off x="2194360" y="6015556"/>
              <a:ext cx="51400" cy="68962"/>
            </a:xfrm>
            <a:custGeom>
              <a:avLst/>
              <a:gdLst/>
              <a:ahLst/>
              <a:cxnLst/>
              <a:rect l="l" t="t" r="r" b="b"/>
              <a:pathLst>
                <a:path w="51400" h="68962">
                  <a:moveTo>
                    <a:pt x="15619" y="60100"/>
                  </a:moveTo>
                  <a:lnTo>
                    <a:pt x="7809" y="53079"/>
                  </a:lnTo>
                  <a:lnTo>
                    <a:pt x="4657" y="42770"/>
                  </a:lnTo>
                  <a:lnTo>
                    <a:pt x="5443" y="30932"/>
                  </a:lnTo>
                  <a:lnTo>
                    <a:pt x="9446" y="19319"/>
                  </a:lnTo>
                  <a:lnTo>
                    <a:pt x="15944" y="9688"/>
                  </a:lnTo>
                  <a:lnTo>
                    <a:pt x="24214" y="3796"/>
                  </a:lnTo>
                  <a:lnTo>
                    <a:pt x="26234" y="3031"/>
                  </a:lnTo>
                  <a:lnTo>
                    <a:pt x="25103" y="0"/>
                  </a:lnTo>
                  <a:lnTo>
                    <a:pt x="22124" y="1005"/>
                  </a:lnTo>
                  <a:lnTo>
                    <a:pt x="12853" y="6744"/>
                  </a:lnTo>
                  <a:lnTo>
                    <a:pt x="6038" y="15426"/>
                  </a:lnTo>
                  <a:lnTo>
                    <a:pt x="1734" y="25973"/>
                  </a:lnTo>
                  <a:lnTo>
                    <a:pt x="0" y="37307"/>
                  </a:lnTo>
                  <a:lnTo>
                    <a:pt x="892" y="48350"/>
                  </a:lnTo>
                  <a:lnTo>
                    <a:pt x="4468" y="58025"/>
                  </a:lnTo>
                  <a:lnTo>
                    <a:pt x="10785" y="65255"/>
                  </a:lnTo>
                  <a:lnTo>
                    <a:pt x="19901" y="68962"/>
                  </a:lnTo>
                  <a:lnTo>
                    <a:pt x="31872" y="68069"/>
                  </a:lnTo>
                  <a:lnTo>
                    <a:pt x="37120" y="66209"/>
                  </a:lnTo>
                  <a:lnTo>
                    <a:pt x="46398" y="59495"/>
                  </a:lnTo>
                  <a:lnTo>
                    <a:pt x="51400" y="50258"/>
                  </a:lnTo>
                  <a:lnTo>
                    <a:pt x="51336" y="39657"/>
                  </a:lnTo>
                  <a:lnTo>
                    <a:pt x="45411" y="28853"/>
                  </a:lnTo>
                  <a:lnTo>
                    <a:pt x="40673" y="23381"/>
                  </a:lnTo>
                  <a:lnTo>
                    <a:pt x="33333" y="19213"/>
                  </a:lnTo>
                  <a:lnTo>
                    <a:pt x="26297" y="22885"/>
                  </a:lnTo>
                  <a:lnTo>
                    <a:pt x="17993" y="32308"/>
                  </a:lnTo>
                  <a:lnTo>
                    <a:pt x="18829" y="43343"/>
                  </a:lnTo>
                  <a:lnTo>
                    <a:pt x="22157" y="45184"/>
                  </a:lnTo>
                  <a:lnTo>
                    <a:pt x="27402" y="42148"/>
                  </a:lnTo>
                  <a:lnTo>
                    <a:pt x="29142" y="33868"/>
                  </a:lnTo>
                  <a:lnTo>
                    <a:pt x="32838" y="33526"/>
                  </a:lnTo>
                  <a:lnTo>
                    <a:pt x="36825" y="33183"/>
                  </a:lnTo>
                  <a:lnTo>
                    <a:pt x="40026" y="37197"/>
                  </a:lnTo>
                  <a:lnTo>
                    <a:pt x="41334" y="40600"/>
                  </a:lnTo>
                  <a:lnTo>
                    <a:pt x="42381" y="45290"/>
                  </a:lnTo>
                  <a:lnTo>
                    <a:pt x="38982" y="55056"/>
                  </a:lnTo>
                  <a:lnTo>
                    <a:pt x="29910" y="60955"/>
                  </a:lnTo>
                  <a:lnTo>
                    <a:pt x="18652" y="61214"/>
                  </a:lnTo>
                  <a:lnTo>
                    <a:pt x="15619" y="6010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0" name="object 128"/>
            <p:cNvSpPr/>
            <p:nvPr/>
          </p:nvSpPr>
          <p:spPr>
            <a:xfrm>
              <a:off x="3071507" y="6165640"/>
              <a:ext cx="44856" cy="23406"/>
            </a:xfrm>
            <a:custGeom>
              <a:avLst/>
              <a:gdLst/>
              <a:ahLst/>
              <a:cxnLst/>
              <a:rect l="l" t="t" r="r" b="b"/>
              <a:pathLst>
                <a:path w="44856" h="23406">
                  <a:moveTo>
                    <a:pt x="1003" y="18430"/>
                  </a:moveTo>
                  <a:lnTo>
                    <a:pt x="0" y="19546"/>
                  </a:lnTo>
                  <a:lnTo>
                    <a:pt x="800" y="21094"/>
                  </a:lnTo>
                  <a:lnTo>
                    <a:pt x="2057" y="21426"/>
                  </a:lnTo>
                  <a:lnTo>
                    <a:pt x="9753" y="23406"/>
                  </a:lnTo>
                  <a:lnTo>
                    <a:pt x="18097" y="19497"/>
                  </a:lnTo>
                  <a:lnTo>
                    <a:pt x="25057" y="16535"/>
                  </a:lnTo>
                  <a:lnTo>
                    <a:pt x="31407" y="13841"/>
                  </a:lnTo>
                  <a:lnTo>
                    <a:pt x="38836" y="11812"/>
                  </a:lnTo>
                  <a:lnTo>
                    <a:pt x="43459" y="6424"/>
                  </a:lnTo>
                  <a:lnTo>
                    <a:pt x="44856" y="4812"/>
                  </a:lnTo>
                  <a:lnTo>
                    <a:pt x="43751" y="2669"/>
                  </a:lnTo>
                  <a:lnTo>
                    <a:pt x="41935" y="2157"/>
                  </a:lnTo>
                  <a:lnTo>
                    <a:pt x="34162" y="0"/>
                  </a:lnTo>
                  <a:lnTo>
                    <a:pt x="25742" y="4673"/>
                  </a:lnTo>
                  <a:lnTo>
                    <a:pt x="18808" y="7833"/>
                  </a:lnTo>
                  <a:lnTo>
                    <a:pt x="12649" y="10617"/>
                  </a:lnTo>
                  <a:lnTo>
                    <a:pt x="5562" y="13310"/>
                  </a:lnTo>
                  <a:lnTo>
                    <a:pt x="1003" y="1843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1" name="object 129"/>
            <p:cNvSpPr/>
            <p:nvPr/>
          </p:nvSpPr>
          <p:spPr>
            <a:xfrm>
              <a:off x="3094710" y="6181759"/>
              <a:ext cx="33197" cy="18061"/>
            </a:xfrm>
            <a:custGeom>
              <a:avLst/>
              <a:gdLst/>
              <a:ahLst/>
              <a:cxnLst/>
              <a:rect l="l" t="t" r="r" b="b"/>
              <a:pathLst>
                <a:path w="33197" h="18061">
                  <a:moveTo>
                    <a:pt x="0" y="16360"/>
                  </a:moveTo>
                  <a:lnTo>
                    <a:pt x="774" y="18061"/>
                  </a:lnTo>
                  <a:lnTo>
                    <a:pt x="1892" y="17526"/>
                  </a:lnTo>
                  <a:lnTo>
                    <a:pt x="7378" y="14871"/>
                  </a:lnTo>
                  <a:lnTo>
                    <a:pt x="13119" y="12853"/>
                  </a:lnTo>
                  <a:lnTo>
                    <a:pt x="18567" y="10223"/>
                  </a:lnTo>
                  <a:lnTo>
                    <a:pt x="23279" y="7961"/>
                  </a:lnTo>
                  <a:lnTo>
                    <a:pt x="28308" y="6478"/>
                  </a:lnTo>
                  <a:lnTo>
                    <a:pt x="32219" y="3011"/>
                  </a:lnTo>
                  <a:lnTo>
                    <a:pt x="33159" y="2162"/>
                  </a:lnTo>
                  <a:lnTo>
                    <a:pt x="33197" y="104"/>
                  </a:lnTo>
                  <a:lnTo>
                    <a:pt x="31572" y="0"/>
                  </a:lnTo>
                  <a:lnTo>
                    <a:pt x="22338" y="1561"/>
                  </a:lnTo>
                  <a:lnTo>
                    <a:pt x="11041" y="7992"/>
                  </a:lnTo>
                  <a:lnTo>
                    <a:pt x="939" y="15646"/>
                  </a:lnTo>
                  <a:lnTo>
                    <a:pt x="0" y="1636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2" name="object 130"/>
            <p:cNvSpPr/>
            <p:nvPr/>
          </p:nvSpPr>
          <p:spPr>
            <a:xfrm>
              <a:off x="3835692" y="5904423"/>
              <a:ext cx="32359" cy="38660"/>
            </a:xfrm>
            <a:custGeom>
              <a:avLst/>
              <a:gdLst/>
              <a:ahLst/>
              <a:cxnLst/>
              <a:rect l="l" t="t" r="r" b="b"/>
              <a:pathLst>
                <a:path w="32359" h="38660">
                  <a:moveTo>
                    <a:pt x="2324" y="38660"/>
                  </a:moveTo>
                  <a:lnTo>
                    <a:pt x="3975" y="37985"/>
                  </a:lnTo>
                  <a:lnTo>
                    <a:pt x="10172" y="35500"/>
                  </a:lnTo>
                  <a:lnTo>
                    <a:pt x="13525" y="28629"/>
                  </a:lnTo>
                  <a:lnTo>
                    <a:pt x="17437" y="23549"/>
                  </a:lnTo>
                  <a:lnTo>
                    <a:pt x="22085" y="17541"/>
                  </a:lnTo>
                  <a:lnTo>
                    <a:pt x="26238" y="11201"/>
                  </a:lnTo>
                  <a:lnTo>
                    <a:pt x="30810" y="5119"/>
                  </a:lnTo>
                  <a:lnTo>
                    <a:pt x="32359" y="3084"/>
                  </a:lnTo>
                  <a:lnTo>
                    <a:pt x="29870" y="0"/>
                  </a:lnTo>
                  <a:lnTo>
                    <a:pt x="27660" y="1676"/>
                  </a:lnTo>
                  <a:lnTo>
                    <a:pt x="21361" y="6478"/>
                  </a:lnTo>
                  <a:lnTo>
                    <a:pt x="15366" y="11379"/>
                  </a:lnTo>
                  <a:lnTo>
                    <a:pt x="10223" y="17437"/>
                  </a:lnTo>
                  <a:lnTo>
                    <a:pt x="5816" y="22597"/>
                  </a:lnTo>
                  <a:lnTo>
                    <a:pt x="25" y="28346"/>
                  </a:lnTo>
                  <a:lnTo>
                    <a:pt x="0" y="35500"/>
                  </a:lnTo>
                  <a:lnTo>
                    <a:pt x="0" y="37405"/>
                  </a:lnTo>
                  <a:lnTo>
                    <a:pt x="2324" y="3866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3" name="object 131"/>
            <p:cNvSpPr/>
            <p:nvPr/>
          </p:nvSpPr>
          <p:spPr>
            <a:xfrm>
              <a:off x="3807968" y="5915952"/>
              <a:ext cx="26212" cy="30176"/>
            </a:xfrm>
            <a:custGeom>
              <a:avLst/>
              <a:gdLst/>
              <a:ahLst/>
              <a:cxnLst/>
              <a:rect l="l" t="t" r="r" b="b"/>
              <a:pathLst>
                <a:path w="26212" h="30176">
                  <a:moveTo>
                    <a:pt x="4444" y="18007"/>
                  </a:moveTo>
                  <a:lnTo>
                    <a:pt x="0" y="23078"/>
                  </a:lnTo>
                  <a:lnTo>
                    <a:pt x="2349" y="28281"/>
                  </a:lnTo>
                  <a:lnTo>
                    <a:pt x="2895" y="29477"/>
                  </a:lnTo>
                  <a:lnTo>
                    <a:pt x="4165" y="30176"/>
                  </a:lnTo>
                  <a:lnTo>
                    <a:pt x="5460" y="29705"/>
                  </a:lnTo>
                  <a:lnTo>
                    <a:pt x="10350" y="28003"/>
                  </a:lnTo>
                  <a:lnTo>
                    <a:pt x="12077" y="22100"/>
                  </a:lnTo>
                  <a:lnTo>
                    <a:pt x="15074" y="18300"/>
                  </a:lnTo>
                  <a:lnTo>
                    <a:pt x="17995" y="14579"/>
                  </a:lnTo>
                  <a:lnTo>
                    <a:pt x="20739" y="10759"/>
                  </a:lnTo>
                  <a:lnTo>
                    <a:pt x="23825" y="7178"/>
                  </a:lnTo>
                  <a:lnTo>
                    <a:pt x="26212" y="4444"/>
                  </a:lnTo>
                  <a:lnTo>
                    <a:pt x="22351" y="0"/>
                  </a:lnTo>
                  <a:lnTo>
                    <a:pt x="19519" y="2440"/>
                  </a:lnTo>
                  <a:lnTo>
                    <a:pt x="15328" y="6121"/>
                  </a:lnTo>
                  <a:lnTo>
                    <a:pt x="10794" y="9588"/>
                  </a:lnTo>
                  <a:lnTo>
                    <a:pt x="7429" y="14058"/>
                  </a:lnTo>
                  <a:lnTo>
                    <a:pt x="4444" y="1800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4" name="object 132"/>
            <p:cNvSpPr/>
            <p:nvPr/>
          </p:nvSpPr>
          <p:spPr>
            <a:xfrm>
              <a:off x="2426436" y="5772114"/>
              <a:ext cx="847356" cy="219139"/>
            </a:xfrm>
            <a:custGeom>
              <a:avLst/>
              <a:gdLst/>
              <a:ahLst/>
              <a:cxnLst/>
              <a:rect l="l" t="t" r="r" b="b"/>
              <a:pathLst>
                <a:path w="847356" h="219139">
                  <a:moveTo>
                    <a:pt x="0" y="216917"/>
                  </a:moveTo>
                  <a:lnTo>
                    <a:pt x="571" y="219139"/>
                  </a:lnTo>
                  <a:lnTo>
                    <a:pt x="1892" y="218986"/>
                  </a:lnTo>
                  <a:lnTo>
                    <a:pt x="23223" y="216333"/>
                  </a:lnTo>
                  <a:lnTo>
                    <a:pt x="44567" y="213212"/>
                  </a:lnTo>
                  <a:lnTo>
                    <a:pt x="65921" y="209658"/>
                  </a:lnTo>
                  <a:lnTo>
                    <a:pt x="87278" y="205707"/>
                  </a:lnTo>
                  <a:lnTo>
                    <a:pt x="108635" y="201396"/>
                  </a:lnTo>
                  <a:lnTo>
                    <a:pt x="129986" y="196762"/>
                  </a:lnTo>
                  <a:lnTo>
                    <a:pt x="151327" y="191840"/>
                  </a:lnTo>
                  <a:lnTo>
                    <a:pt x="172653" y="186667"/>
                  </a:lnTo>
                  <a:lnTo>
                    <a:pt x="193959" y="181278"/>
                  </a:lnTo>
                  <a:lnTo>
                    <a:pt x="215241" y="175711"/>
                  </a:lnTo>
                  <a:lnTo>
                    <a:pt x="236493" y="170002"/>
                  </a:lnTo>
                  <a:lnTo>
                    <a:pt x="257712" y="164187"/>
                  </a:lnTo>
                  <a:lnTo>
                    <a:pt x="278891" y="158301"/>
                  </a:lnTo>
                  <a:lnTo>
                    <a:pt x="300028" y="152383"/>
                  </a:lnTo>
                  <a:lnTo>
                    <a:pt x="321116" y="146467"/>
                  </a:lnTo>
                  <a:lnTo>
                    <a:pt x="342151" y="140590"/>
                  </a:lnTo>
                  <a:lnTo>
                    <a:pt x="363128" y="134788"/>
                  </a:lnTo>
                  <a:lnTo>
                    <a:pt x="384043" y="129098"/>
                  </a:lnTo>
                  <a:lnTo>
                    <a:pt x="404890" y="123556"/>
                  </a:lnTo>
                  <a:lnTo>
                    <a:pt x="425665" y="118198"/>
                  </a:lnTo>
                  <a:lnTo>
                    <a:pt x="446492" y="112991"/>
                  </a:lnTo>
                  <a:lnTo>
                    <a:pt x="467405" y="107872"/>
                  </a:lnTo>
                  <a:lnTo>
                    <a:pt x="488391" y="102822"/>
                  </a:lnTo>
                  <a:lnTo>
                    <a:pt x="509437" y="97817"/>
                  </a:lnTo>
                  <a:lnTo>
                    <a:pt x="530530" y="92838"/>
                  </a:lnTo>
                  <a:lnTo>
                    <a:pt x="551657" y="87861"/>
                  </a:lnTo>
                  <a:lnTo>
                    <a:pt x="572806" y="82867"/>
                  </a:lnTo>
                  <a:lnTo>
                    <a:pt x="593964" y="77832"/>
                  </a:lnTo>
                  <a:lnTo>
                    <a:pt x="615117" y="72737"/>
                  </a:lnTo>
                  <a:lnTo>
                    <a:pt x="636254" y="67558"/>
                  </a:lnTo>
                  <a:lnTo>
                    <a:pt x="657360" y="62275"/>
                  </a:lnTo>
                  <a:lnTo>
                    <a:pt x="678424" y="56867"/>
                  </a:lnTo>
                  <a:lnTo>
                    <a:pt x="699432" y="51311"/>
                  </a:lnTo>
                  <a:lnTo>
                    <a:pt x="720372" y="45586"/>
                  </a:lnTo>
                  <a:lnTo>
                    <a:pt x="741230" y="39671"/>
                  </a:lnTo>
                  <a:lnTo>
                    <a:pt x="761994" y="33544"/>
                  </a:lnTo>
                  <a:lnTo>
                    <a:pt x="782651" y="27184"/>
                  </a:lnTo>
                  <a:lnTo>
                    <a:pt x="803188" y="20569"/>
                  </a:lnTo>
                  <a:lnTo>
                    <a:pt x="823592" y="13677"/>
                  </a:lnTo>
                  <a:lnTo>
                    <a:pt x="843851" y="6488"/>
                  </a:lnTo>
                  <a:lnTo>
                    <a:pt x="847356" y="5194"/>
                  </a:lnTo>
                  <a:lnTo>
                    <a:pt x="845375" y="0"/>
                  </a:lnTo>
                  <a:lnTo>
                    <a:pt x="841857" y="1076"/>
                  </a:lnTo>
                  <a:lnTo>
                    <a:pt x="821188" y="7292"/>
                  </a:lnTo>
                  <a:lnTo>
                    <a:pt x="800439" y="13322"/>
                  </a:lnTo>
                  <a:lnTo>
                    <a:pt x="779619" y="19181"/>
                  </a:lnTo>
                  <a:lnTo>
                    <a:pt x="758734" y="24886"/>
                  </a:lnTo>
                  <a:lnTo>
                    <a:pt x="737792" y="30451"/>
                  </a:lnTo>
                  <a:lnTo>
                    <a:pt x="716799" y="35891"/>
                  </a:lnTo>
                  <a:lnTo>
                    <a:pt x="695764" y="41222"/>
                  </a:lnTo>
                  <a:lnTo>
                    <a:pt x="674694" y="46459"/>
                  </a:lnTo>
                  <a:lnTo>
                    <a:pt x="653596" y="51618"/>
                  </a:lnTo>
                  <a:lnTo>
                    <a:pt x="632477" y="56713"/>
                  </a:lnTo>
                  <a:lnTo>
                    <a:pt x="611345" y="61760"/>
                  </a:lnTo>
                  <a:lnTo>
                    <a:pt x="590206" y="66774"/>
                  </a:lnTo>
                  <a:lnTo>
                    <a:pt x="569069" y="71770"/>
                  </a:lnTo>
                  <a:lnTo>
                    <a:pt x="547940" y="76763"/>
                  </a:lnTo>
                  <a:lnTo>
                    <a:pt x="526827" y="81770"/>
                  </a:lnTo>
                  <a:lnTo>
                    <a:pt x="505737" y="86804"/>
                  </a:lnTo>
                  <a:lnTo>
                    <a:pt x="484677" y="91882"/>
                  </a:lnTo>
                  <a:lnTo>
                    <a:pt x="463655" y="97018"/>
                  </a:lnTo>
                  <a:lnTo>
                    <a:pt x="442678" y="102229"/>
                  </a:lnTo>
                  <a:lnTo>
                    <a:pt x="421754" y="107528"/>
                  </a:lnTo>
                  <a:lnTo>
                    <a:pt x="400749" y="112935"/>
                  </a:lnTo>
                  <a:lnTo>
                    <a:pt x="379749" y="118396"/>
                  </a:lnTo>
                  <a:lnTo>
                    <a:pt x="358750" y="123903"/>
                  </a:lnTo>
                  <a:lnTo>
                    <a:pt x="337754" y="129446"/>
                  </a:lnTo>
                  <a:lnTo>
                    <a:pt x="316759" y="135019"/>
                  </a:lnTo>
                  <a:lnTo>
                    <a:pt x="295763" y="140614"/>
                  </a:lnTo>
                  <a:lnTo>
                    <a:pt x="274767" y="146221"/>
                  </a:lnTo>
                  <a:lnTo>
                    <a:pt x="253769" y="151834"/>
                  </a:lnTo>
                  <a:lnTo>
                    <a:pt x="232769" y="157443"/>
                  </a:lnTo>
                  <a:lnTo>
                    <a:pt x="211766" y="163041"/>
                  </a:lnTo>
                  <a:lnTo>
                    <a:pt x="190758" y="168620"/>
                  </a:lnTo>
                  <a:lnTo>
                    <a:pt x="169745" y="174171"/>
                  </a:lnTo>
                  <a:lnTo>
                    <a:pt x="148726" y="179687"/>
                  </a:lnTo>
                  <a:lnTo>
                    <a:pt x="127701" y="185159"/>
                  </a:lnTo>
                  <a:lnTo>
                    <a:pt x="106668" y="190580"/>
                  </a:lnTo>
                  <a:lnTo>
                    <a:pt x="85626" y="195941"/>
                  </a:lnTo>
                  <a:lnTo>
                    <a:pt x="64576" y="201233"/>
                  </a:lnTo>
                  <a:lnTo>
                    <a:pt x="43515" y="206450"/>
                  </a:lnTo>
                  <a:lnTo>
                    <a:pt x="22442" y="211583"/>
                  </a:lnTo>
                  <a:lnTo>
                    <a:pt x="1358" y="216623"/>
                  </a:lnTo>
                  <a:lnTo>
                    <a:pt x="0" y="21691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5" name="object 133"/>
            <p:cNvSpPr/>
            <p:nvPr/>
          </p:nvSpPr>
          <p:spPr>
            <a:xfrm>
              <a:off x="2602331" y="5792315"/>
              <a:ext cx="793102" cy="240511"/>
            </a:xfrm>
            <a:custGeom>
              <a:avLst/>
              <a:gdLst/>
              <a:ahLst/>
              <a:cxnLst/>
              <a:rect l="l" t="t" r="r" b="b"/>
              <a:pathLst>
                <a:path w="793102" h="240511">
                  <a:moveTo>
                    <a:pt x="6083" y="238859"/>
                  </a:moveTo>
                  <a:lnTo>
                    <a:pt x="11379" y="236029"/>
                  </a:lnTo>
                  <a:lnTo>
                    <a:pt x="22482" y="230821"/>
                  </a:lnTo>
                  <a:lnTo>
                    <a:pt x="34145" y="226163"/>
                  </a:lnTo>
                  <a:lnTo>
                    <a:pt x="46256" y="221976"/>
                  </a:lnTo>
                  <a:lnTo>
                    <a:pt x="58703" y="218183"/>
                  </a:lnTo>
                  <a:lnTo>
                    <a:pt x="71373" y="214709"/>
                  </a:lnTo>
                  <a:lnTo>
                    <a:pt x="84153" y="211475"/>
                  </a:lnTo>
                  <a:lnTo>
                    <a:pt x="96930" y="208404"/>
                  </a:lnTo>
                  <a:lnTo>
                    <a:pt x="109592" y="205420"/>
                  </a:lnTo>
                  <a:lnTo>
                    <a:pt x="122026" y="202445"/>
                  </a:lnTo>
                  <a:lnTo>
                    <a:pt x="134118" y="199402"/>
                  </a:lnTo>
                  <a:lnTo>
                    <a:pt x="145757" y="196215"/>
                  </a:lnTo>
                  <a:lnTo>
                    <a:pt x="158593" y="192501"/>
                  </a:lnTo>
                  <a:lnTo>
                    <a:pt x="171427" y="188781"/>
                  </a:lnTo>
                  <a:lnTo>
                    <a:pt x="184261" y="185057"/>
                  </a:lnTo>
                  <a:lnTo>
                    <a:pt x="197094" y="181328"/>
                  </a:lnTo>
                  <a:lnTo>
                    <a:pt x="209926" y="177596"/>
                  </a:lnTo>
                  <a:lnTo>
                    <a:pt x="222758" y="173862"/>
                  </a:lnTo>
                  <a:lnTo>
                    <a:pt x="235590" y="170125"/>
                  </a:lnTo>
                  <a:lnTo>
                    <a:pt x="248423" y="166388"/>
                  </a:lnTo>
                  <a:lnTo>
                    <a:pt x="261255" y="162650"/>
                  </a:lnTo>
                  <a:lnTo>
                    <a:pt x="274088" y="158912"/>
                  </a:lnTo>
                  <a:lnTo>
                    <a:pt x="286921" y="155175"/>
                  </a:lnTo>
                  <a:lnTo>
                    <a:pt x="299755" y="151439"/>
                  </a:lnTo>
                  <a:lnTo>
                    <a:pt x="312590" y="147706"/>
                  </a:lnTo>
                  <a:lnTo>
                    <a:pt x="325426" y="143976"/>
                  </a:lnTo>
                  <a:lnTo>
                    <a:pt x="338264" y="140250"/>
                  </a:lnTo>
                  <a:lnTo>
                    <a:pt x="351102" y="136528"/>
                  </a:lnTo>
                  <a:lnTo>
                    <a:pt x="363943" y="132812"/>
                  </a:lnTo>
                  <a:lnTo>
                    <a:pt x="376785" y="129101"/>
                  </a:lnTo>
                  <a:lnTo>
                    <a:pt x="389629" y="125397"/>
                  </a:lnTo>
                  <a:lnTo>
                    <a:pt x="402475" y="121701"/>
                  </a:lnTo>
                  <a:lnTo>
                    <a:pt x="421633" y="116298"/>
                  </a:lnTo>
                  <a:lnTo>
                    <a:pt x="440919" y="111015"/>
                  </a:lnTo>
                  <a:lnTo>
                    <a:pt x="460315" y="105828"/>
                  </a:lnTo>
                  <a:lnTo>
                    <a:pt x="479801" y="100710"/>
                  </a:lnTo>
                  <a:lnTo>
                    <a:pt x="499361" y="95636"/>
                  </a:lnTo>
                  <a:lnTo>
                    <a:pt x="518975" y="90579"/>
                  </a:lnTo>
                  <a:lnTo>
                    <a:pt x="538626" y="85514"/>
                  </a:lnTo>
                  <a:lnTo>
                    <a:pt x="558294" y="80415"/>
                  </a:lnTo>
                  <a:lnTo>
                    <a:pt x="577963" y="75256"/>
                  </a:lnTo>
                  <a:lnTo>
                    <a:pt x="597612" y="70011"/>
                  </a:lnTo>
                  <a:lnTo>
                    <a:pt x="617225" y="64655"/>
                  </a:lnTo>
                  <a:lnTo>
                    <a:pt x="636783" y="59161"/>
                  </a:lnTo>
                  <a:lnTo>
                    <a:pt x="656267" y="53505"/>
                  </a:lnTo>
                  <a:lnTo>
                    <a:pt x="675660" y="47660"/>
                  </a:lnTo>
                  <a:lnTo>
                    <a:pt x="694942" y="41599"/>
                  </a:lnTo>
                  <a:lnTo>
                    <a:pt x="714096" y="35299"/>
                  </a:lnTo>
                  <a:lnTo>
                    <a:pt x="733104" y="28732"/>
                  </a:lnTo>
                  <a:lnTo>
                    <a:pt x="751946" y="21872"/>
                  </a:lnTo>
                  <a:lnTo>
                    <a:pt x="770605" y="14695"/>
                  </a:lnTo>
                  <a:lnTo>
                    <a:pt x="789063" y="7174"/>
                  </a:lnTo>
                  <a:lnTo>
                    <a:pt x="793102" y="5496"/>
                  </a:lnTo>
                  <a:lnTo>
                    <a:pt x="790816" y="0"/>
                  </a:lnTo>
                  <a:lnTo>
                    <a:pt x="786739" y="977"/>
                  </a:lnTo>
                  <a:lnTo>
                    <a:pt x="766571" y="5727"/>
                  </a:lnTo>
                  <a:lnTo>
                    <a:pt x="746433" y="10636"/>
                  </a:lnTo>
                  <a:lnTo>
                    <a:pt x="726323" y="15693"/>
                  </a:lnTo>
                  <a:lnTo>
                    <a:pt x="706239" y="20888"/>
                  </a:lnTo>
                  <a:lnTo>
                    <a:pt x="686181" y="26208"/>
                  </a:lnTo>
                  <a:lnTo>
                    <a:pt x="666145" y="31643"/>
                  </a:lnTo>
                  <a:lnTo>
                    <a:pt x="646132" y="37181"/>
                  </a:lnTo>
                  <a:lnTo>
                    <a:pt x="626138" y="42811"/>
                  </a:lnTo>
                  <a:lnTo>
                    <a:pt x="606163" y="48521"/>
                  </a:lnTo>
                  <a:lnTo>
                    <a:pt x="586205" y="54301"/>
                  </a:lnTo>
                  <a:lnTo>
                    <a:pt x="566261" y="60139"/>
                  </a:lnTo>
                  <a:lnTo>
                    <a:pt x="546331" y="66023"/>
                  </a:lnTo>
                  <a:lnTo>
                    <a:pt x="526414" y="71943"/>
                  </a:lnTo>
                  <a:lnTo>
                    <a:pt x="506506" y="77887"/>
                  </a:lnTo>
                  <a:lnTo>
                    <a:pt x="486607" y="83843"/>
                  </a:lnTo>
                  <a:lnTo>
                    <a:pt x="466715" y="89801"/>
                  </a:lnTo>
                  <a:lnTo>
                    <a:pt x="446828" y="95750"/>
                  </a:lnTo>
                  <a:lnTo>
                    <a:pt x="426945" y="101677"/>
                  </a:lnTo>
                  <a:lnTo>
                    <a:pt x="407065" y="107571"/>
                  </a:lnTo>
                  <a:lnTo>
                    <a:pt x="387184" y="113422"/>
                  </a:lnTo>
                  <a:lnTo>
                    <a:pt x="374066" y="117263"/>
                  </a:lnTo>
                  <a:lnTo>
                    <a:pt x="360946" y="121100"/>
                  </a:lnTo>
                  <a:lnTo>
                    <a:pt x="347825" y="124937"/>
                  </a:lnTo>
                  <a:lnTo>
                    <a:pt x="334704" y="128773"/>
                  </a:lnTo>
                  <a:lnTo>
                    <a:pt x="321583" y="132613"/>
                  </a:lnTo>
                  <a:lnTo>
                    <a:pt x="308463" y="136456"/>
                  </a:lnTo>
                  <a:lnTo>
                    <a:pt x="295345" y="140305"/>
                  </a:lnTo>
                  <a:lnTo>
                    <a:pt x="282229" y="144162"/>
                  </a:lnTo>
                  <a:lnTo>
                    <a:pt x="269115" y="148028"/>
                  </a:lnTo>
                  <a:lnTo>
                    <a:pt x="256005" y="151906"/>
                  </a:lnTo>
                  <a:lnTo>
                    <a:pt x="242898" y="155797"/>
                  </a:lnTo>
                  <a:lnTo>
                    <a:pt x="229795" y="159702"/>
                  </a:lnTo>
                  <a:lnTo>
                    <a:pt x="216697" y="163624"/>
                  </a:lnTo>
                  <a:lnTo>
                    <a:pt x="203605" y="167565"/>
                  </a:lnTo>
                  <a:lnTo>
                    <a:pt x="190519" y="171526"/>
                  </a:lnTo>
                  <a:lnTo>
                    <a:pt x="177439" y="175509"/>
                  </a:lnTo>
                  <a:lnTo>
                    <a:pt x="164366" y="179515"/>
                  </a:lnTo>
                  <a:lnTo>
                    <a:pt x="151301" y="183547"/>
                  </a:lnTo>
                  <a:lnTo>
                    <a:pt x="138244" y="187607"/>
                  </a:lnTo>
                  <a:lnTo>
                    <a:pt x="125196" y="191696"/>
                  </a:lnTo>
                  <a:lnTo>
                    <a:pt x="122987" y="192384"/>
                  </a:lnTo>
                  <a:lnTo>
                    <a:pt x="111265" y="195833"/>
                  </a:lnTo>
                  <a:lnTo>
                    <a:pt x="99101" y="199189"/>
                  </a:lnTo>
                  <a:lnTo>
                    <a:pt x="86636" y="202548"/>
                  </a:lnTo>
                  <a:lnTo>
                    <a:pt x="74014" y="206010"/>
                  </a:lnTo>
                  <a:lnTo>
                    <a:pt x="61378" y="209672"/>
                  </a:lnTo>
                  <a:lnTo>
                    <a:pt x="48870" y="213632"/>
                  </a:lnTo>
                  <a:lnTo>
                    <a:pt x="36634" y="217989"/>
                  </a:lnTo>
                  <a:lnTo>
                    <a:pt x="24812" y="222839"/>
                  </a:lnTo>
                  <a:lnTo>
                    <a:pt x="13548" y="228281"/>
                  </a:lnTo>
                  <a:lnTo>
                    <a:pt x="2984" y="234414"/>
                  </a:lnTo>
                  <a:lnTo>
                    <a:pt x="0" y="236308"/>
                  </a:lnTo>
                  <a:lnTo>
                    <a:pt x="3111" y="240511"/>
                  </a:lnTo>
                  <a:lnTo>
                    <a:pt x="6083" y="23885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6" name="object 134"/>
            <p:cNvSpPr/>
            <p:nvPr/>
          </p:nvSpPr>
          <p:spPr>
            <a:xfrm>
              <a:off x="2785338" y="5814956"/>
              <a:ext cx="756056" cy="241617"/>
            </a:xfrm>
            <a:custGeom>
              <a:avLst/>
              <a:gdLst/>
              <a:ahLst/>
              <a:cxnLst/>
              <a:rect l="l" t="t" r="r" b="b"/>
              <a:pathLst>
                <a:path w="756056" h="241617">
                  <a:moveTo>
                    <a:pt x="2628" y="241617"/>
                  </a:moveTo>
                  <a:lnTo>
                    <a:pt x="5219" y="240144"/>
                  </a:lnTo>
                  <a:lnTo>
                    <a:pt x="5895" y="239754"/>
                  </a:lnTo>
                  <a:lnTo>
                    <a:pt x="16599" y="234164"/>
                  </a:lnTo>
                  <a:lnTo>
                    <a:pt x="27975" y="229174"/>
                  </a:lnTo>
                  <a:lnTo>
                    <a:pt x="39894" y="224700"/>
                  </a:lnTo>
                  <a:lnTo>
                    <a:pt x="52223" y="220655"/>
                  </a:lnTo>
                  <a:lnTo>
                    <a:pt x="64833" y="216957"/>
                  </a:lnTo>
                  <a:lnTo>
                    <a:pt x="77592" y="213518"/>
                  </a:lnTo>
                  <a:lnTo>
                    <a:pt x="90370" y="210256"/>
                  </a:lnTo>
                  <a:lnTo>
                    <a:pt x="103036" y="207084"/>
                  </a:lnTo>
                  <a:lnTo>
                    <a:pt x="115458" y="203919"/>
                  </a:lnTo>
                  <a:lnTo>
                    <a:pt x="127507" y="200674"/>
                  </a:lnTo>
                  <a:lnTo>
                    <a:pt x="139052" y="197266"/>
                  </a:lnTo>
                  <a:lnTo>
                    <a:pt x="151287" y="193445"/>
                  </a:lnTo>
                  <a:lnTo>
                    <a:pt x="163525" y="189630"/>
                  </a:lnTo>
                  <a:lnTo>
                    <a:pt x="175765" y="185820"/>
                  </a:lnTo>
                  <a:lnTo>
                    <a:pt x="188008" y="182014"/>
                  </a:lnTo>
                  <a:lnTo>
                    <a:pt x="200253" y="178214"/>
                  </a:lnTo>
                  <a:lnTo>
                    <a:pt x="212499" y="174418"/>
                  </a:lnTo>
                  <a:lnTo>
                    <a:pt x="224749" y="170626"/>
                  </a:lnTo>
                  <a:lnTo>
                    <a:pt x="236999" y="166839"/>
                  </a:lnTo>
                  <a:lnTo>
                    <a:pt x="249252" y="163057"/>
                  </a:lnTo>
                  <a:lnTo>
                    <a:pt x="261507" y="159278"/>
                  </a:lnTo>
                  <a:lnTo>
                    <a:pt x="273763" y="155504"/>
                  </a:lnTo>
                  <a:lnTo>
                    <a:pt x="286021" y="151733"/>
                  </a:lnTo>
                  <a:lnTo>
                    <a:pt x="298280" y="147966"/>
                  </a:lnTo>
                  <a:lnTo>
                    <a:pt x="310540" y="144203"/>
                  </a:lnTo>
                  <a:lnTo>
                    <a:pt x="322802" y="140443"/>
                  </a:lnTo>
                  <a:lnTo>
                    <a:pt x="335064" y="136687"/>
                  </a:lnTo>
                  <a:lnTo>
                    <a:pt x="347328" y="132934"/>
                  </a:lnTo>
                  <a:lnTo>
                    <a:pt x="359592" y="129184"/>
                  </a:lnTo>
                  <a:lnTo>
                    <a:pt x="371858" y="125436"/>
                  </a:lnTo>
                  <a:lnTo>
                    <a:pt x="384124" y="121692"/>
                  </a:lnTo>
                  <a:lnTo>
                    <a:pt x="402553" y="116110"/>
                  </a:lnTo>
                  <a:lnTo>
                    <a:pt x="421027" y="110598"/>
                  </a:lnTo>
                  <a:lnTo>
                    <a:pt x="439540" y="105142"/>
                  </a:lnTo>
                  <a:lnTo>
                    <a:pt x="458083" y="99726"/>
                  </a:lnTo>
                  <a:lnTo>
                    <a:pt x="476649" y="94336"/>
                  </a:lnTo>
                  <a:lnTo>
                    <a:pt x="495231" y="88958"/>
                  </a:lnTo>
                  <a:lnTo>
                    <a:pt x="513822" y="83576"/>
                  </a:lnTo>
                  <a:lnTo>
                    <a:pt x="532414" y="78176"/>
                  </a:lnTo>
                  <a:lnTo>
                    <a:pt x="551000" y="72743"/>
                  </a:lnTo>
                  <a:lnTo>
                    <a:pt x="569572" y="67263"/>
                  </a:lnTo>
                  <a:lnTo>
                    <a:pt x="588124" y="61720"/>
                  </a:lnTo>
                  <a:lnTo>
                    <a:pt x="606648" y="56101"/>
                  </a:lnTo>
                  <a:lnTo>
                    <a:pt x="625136" y="50390"/>
                  </a:lnTo>
                  <a:lnTo>
                    <a:pt x="643581" y="44572"/>
                  </a:lnTo>
                  <a:lnTo>
                    <a:pt x="661976" y="38634"/>
                  </a:lnTo>
                  <a:lnTo>
                    <a:pt x="680314" y="32560"/>
                  </a:lnTo>
                  <a:lnTo>
                    <a:pt x="698587" y="26336"/>
                  </a:lnTo>
                  <a:lnTo>
                    <a:pt x="716788" y="19946"/>
                  </a:lnTo>
                  <a:lnTo>
                    <a:pt x="734910" y="13376"/>
                  </a:lnTo>
                  <a:lnTo>
                    <a:pt x="752944" y="6612"/>
                  </a:lnTo>
                  <a:lnTo>
                    <a:pt x="756056" y="5433"/>
                  </a:lnTo>
                  <a:lnTo>
                    <a:pt x="755078" y="0"/>
                  </a:lnTo>
                  <a:lnTo>
                    <a:pt x="732160" y="4779"/>
                  </a:lnTo>
                  <a:lnTo>
                    <a:pt x="712790" y="9137"/>
                  </a:lnTo>
                  <a:lnTo>
                    <a:pt x="693450" y="13775"/>
                  </a:lnTo>
                  <a:lnTo>
                    <a:pt x="674140" y="18670"/>
                  </a:lnTo>
                  <a:lnTo>
                    <a:pt x="654859" y="23800"/>
                  </a:lnTo>
                  <a:lnTo>
                    <a:pt x="635607" y="29141"/>
                  </a:lnTo>
                  <a:lnTo>
                    <a:pt x="616383" y="34670"/>
                  </a:lnTo>
                  <a:lnTo>
                    <a:pt x="597186" y="40366"/>
                  </a:lnTo>
                  <a:lnTo>
                    <a:pt x="578017" y="46204"/>
                  </a:lnTo>
                  <a:lnTo>
                    <a:pt x="558874" y="52162"/>
                  </a:lnTo>
                  <a:lnTo>
                    <a:pt x="539758" y="58217"/>
                  </a:lnTo>
                  <a:lnTo>
                    <a:pt x="520667" y="64347"/>
                  </a:lnTo>
                  <a:lnTo>
                    <a:pt x="501601" y="70528"/>
                  </a:lnTo>
                  <a:lnTo>
                    <a:pt x="482560" y="76737"/>
                  </a:lnTo>
                  <a:lnTo>
                    <a:pt x="463544" y="82952"/>
                  </a:lnTo>
                  <a:lnTo>
                    <a:pt x="444551" y="89149"/>
                  </a:lnTo>
                  <a:lnTo>
                    <a:pt x="425581" y="95306"/>
                  </a:lnTo>
                  <a:lnTo>
                    <a:pt x="406635" y="101400"/>
                  </a:lnTo>
                  <a:lnTo>
                    <a:pt x="387710" y="107408"/>
                  </a:lnTo>
                  <a:lnTo>
                    <a:pt x="368808" y="113308"/>
                  </a:lnTo>
                  <a:lnTo>
                    <a:pt x="356263" y="117189"/>
                  </a:lnTo>
                  <a:lnTo>
                    <a:pt x="343720" y="121074"/>
                  </a:lnTo>
                  <a:lnTo>
                    <a:pt x="331177" y="124961"/>
                  </a:lnTo>
                  <a:lnTo>
                    <a:pt x="318636" y="128854"/>
                  </a:lnTo>
                  <a:lnTo>
                    <a:pt x="306097" y="132751"/>
                  </a:lnTo>
                  <a:lnTo>
                    <a:pt x="293559" y="136655"/>
                  </a:lnTo>
                  <a:lnTo>
                    <a:pt x="281024" y="140567"/>
                  </a:lnTo>
                  <a:lnTo>
                    <a:pt x="268491" y="144487"/>
                  </a:lnTo>
                  <a:lnTo>
                    <a:pt x="255961" y="148416"/>
                  </a:lnTo>
                  <a:lnTo>
                    <a:pt x="243435" y="152355"/>
                  </a:lnTo>
                  <a:lnTo>
                    <a:pt x="230912" y="156305"/>
                  </a:lnTo>
                  <a:lnTo>
                    <a:pt x="218392" y="160268"/>
                  </a:lnTo>
                  <a:lnTo>
                    <a:pt x="205877" y="164244"/>
                  </a:lnTo>
                  <a:lnTo>
                    <a:pt x="193367" y="168233"/>
                  </a:lnTo>
                  <a:lnTo>
                    <a:pt x="180861" y="172238"/>
                  </a:lnTo>
                  <a:lnTo>
                    <a:pt x="168360" y="176258"/>
                  </a:lnTo>
                  <a:lnTo>
                    <a:pt x="155865" y="180296"/>
                  </a:lnTo>
                  <a:lnTo>
                    <a:pt x="143375" y="184351"/>
                  </a:lnTo>
                  <a:lnTo>
                    <a:pt x="130892" y="188425"/>
                  </a:lnTo>
                  <a:lnTo>
                    <a:pt x="118414" y="192519"/>
                  </a:lnTo>
                  <a:lnTo>
                    <a:pt x="109797" y="195253"/>
                  </a:lnTo>
                  <a:lnTo>
                    <a:pt x="97866" y="198808"/>
                  </a:lnTo>
                  <a:lnTo>
                    <a:pt x="85531" y="202371"/>
                  </a:lnTo>
                  <a:lnTo>
                    <a:pt x="72965" y="206048"/>
                  </a:lnTo>
                  <a:lnTo>
                    <a:pt x="60344" y="209941"/>
                  </a:lnTo>
                  <a:lnTo>
                    <a:pt x="47843" y="214154"/>
                  </a:lnTo>
                  <a:lnTo>
                    <a:pt x="35636" y="218790"/>
                  </a:lnTo>
                  <a:lnTo>
                    <a:pt x="23897" y="223952"/>
                  </a:lnTo>
                  <a:lnTo>
                    <a:pt x="12803" y="229744"/>
                  </a:lnTo>
                  <a:lnTo>
                    <a:pt x="2527" y="236269"/>
                  </a:lnTo>
                  <a:lnTo>
                    <a:pt x="0" y="238036"/>
                  </a:lnTo>
                  <a:lnTo>
                    <a:pt x="2628" y="24161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7" name="object 135"/>
            <p:cNvSpPr/>
            <p:nvPr/>
          </p:nvSpPr>
          <p:spPr>
            <a:xfrm>
              <a:off x="2983572" y="5837379"/>
              <a:ext cx="731519" cy="255394"/>
            </a:xfrm>
            <a:custGeom>
              <a:avLst/>
              <a:gdLst/>
              <a:ahLst/>
              <a:cxnLst/>
              <a:rect l="l" t="t" r="r" b="b"/>
              <a:pathLst>
                <a:path w="731519" h="255394">
                  <a:moveTo>
                    <a:pt x="2184" y="251113"/>
                  </a:moveTo>
                  <a:lnTo>
                    <a:pt x="0" y="251714"/>
                  </a:lnTo>
                  <a:lnTo>
                    <a:pt x="838" y="255394"/>
                  </a:lnTo>
                  <a:lnTo>
                    <a:pt x="3060" y="254977"/>
                  </a:lnTo>
                  <a:lnTo>
                    <a:pt x="14354" y="252675"/>
                  </a:lnTo>
                  <a:lnTo>
                    <a:pt x="26650" y="249697"/>
                  </a:lnTo>
                  <a:lnTo>
                    <a:pt x="38912" y="246307"/>
                  </a:lnTo>
                  <a:lnTo>
                    <a:pt x="51132" y="242584"/>
                  </a:lnTo>
                  <a:lnTo>
                    <a:pt x="63307" y="238603"/>
                  </a:lnTo>
                  <a:lnTo>
                    <a:pt x="75431" y="234442"/>
                  </a:lnTo>
                  <a:lnTo>
                    <a:pt x="87498" y="230179"/>
                  </a:lnTo>
                  <a:lnTo>
                    <a:pt x="99502" y="225889"/>
                  </a:lnTo>
                  <a:lnTo>
                    <a:pt x="111439" y="221649"/>
                  </a:lnTo>
                  <a:lnTo>
                    <a:pt x="123304" y="217538"/>
                  </a:lnTo>
                  <a:lnTo>
                    <a:pt x="135503" y="213382"/>
                  </a:lnTo>
                  <a:lnTo>
                    <a:pt x="147700" y="209222"/>
                  </a:lnTo>
                  <a:lnTo>
                    <a:pt x="159895" y="205056"/>
                  </a:lnTo>
                  <a:lnTo>
                    <a:pt x="172088" y="200885"/>
                  </a:lnTo>
                  <a:lnTo>
                    <a:pt x="184280" y="196710"/>
                  </a:lnTo>
                  <a:lnTo>
                    <a:pt x="196470" y="192529"/>
                  </a:lnTo>
                  <a:lnTo>
                    <a:pt x="208658" y="188342"/>
                  </a:lnTo>
                  <a:lnTo>
                    <a:pt x="220844" y="184150"/>
                  </a:lnTo>
                  <a:lnTo>
                    <a:pt x="233029" y="179953"/>
                  </a:lnTo>
                  <a:lnTo>
                    <a:pt x="245211" y="175751"/>
                  </a:lnTo>
                  <a:lnTo>
                    <a:pt x="257392" y="171543"/>
                  </a:lnTo>
                  <a:lnTo>
                    <a:pt x="269570" y="167329"/>
                  </a:lnTo>
                  <a:lnTo>
                    <a:pt x="281747" y="163109"/>
                  </a:lnTo>
                  <a:lnTo>
                    <a:pt x="293922" y="158884"/>
                  </a:lnTo>
                  <a:lnTo>
                    <a:pt x="306095" y="154653"/>
                  </a:lnTo>
                  <a:lnTo>
                    <a:pt x="318265" y="150416"/>
                  </a:lnTo>
                  <a:lnTo>
                    <a:pt x="330434" y="146174"/>
                  </a:lnTo>
                  <a:lnTo>
                    <a:pt x="342601" y="141925"/>
                  </a:lnTo>
                  <a:lnTo>
                    <a:pt x="354765" y="137670"/>
                  </a:lnTo>
                  <a:lnTo>
                    <a:pt x="366928" y="133409"/>
                  </a:lnTo>
                  <a:lnTo>
                    <a:pt x="384859" y="127071"/>
                  </a:lnTo>
                  <a:lnTo>
                    <a:pt x="402793" y="120632"/>
                  </a:lnTo>
                  <a:lnTo>
                    <a:pt x="420733" y="114108"/>
                  </a:lnTo>
                  <a:lnTo>
                    <a:pt x="438678" y="107518"/>
                  </a:lnTo>
                  <a:lnTo>
                    <a:pt x="456632" y="100877"/>
                  </a:lnTo>
                  <a:lnTo>
                    <a:pt x="474594" y="94203"/>
                  </a:lnTo>
                  <a:lnTo>
                    <a:pt x="492567" y="87512"/>
                  </a:lnTo>
                  <a:lnTo>
                    <a:pt x="510553" y="80822"/>
                  </a:lnTo>
                  <a:lnTo>
                    <a:pt x="528552" y="74149"/>
                  </a:lnTo>
                  <a:lnTo>
                    <a:pt x="546566" y="67510"/>
                  </a:lnTo>
                  <a:lnTo>
                    <a:pt x="564597" y="60923"/>
                  </a:lnTo>
                  <a:lnTo>
                    <a:pt x="582646" y="54404"/>
                  </a:lnTo>
                  <a:lnTo>
                    <a:pt x="600714" y="47971"/>
                  </a:lnTo>
                  <a:lnTo>
                    <a:pt x="618803" y="41639"/>
                  </a:lnTo>
                  <a:lnTo>
                    <a:pt x="636915" y="35427"/>
                  </a:lnTo>
                  <a:lnTo>
                    <a:pt x="655051" y="29350"/>
                  </a:lnTo>
                  <a:lnTo>
                    <a:pt x="673212" y="23426"/>
                  </a:lnTo>
                  <a:lnTo>
                    <a:pt x="691400" y="17672"/>
                  </a:lnTo>
                  <a:lnTo>
                    <a:pt x="709616" y="12105"/>
                  </a:lnTo>
                  <a:lnTo>
                    <a:pt x="727862" y="6742"/>
                  </a:lnTo>
                  <a:lnTo>
                    <a:pt x="731519" y="5701"/>
                  </a:lnTo>
                  <a:lnTo>
                    <a:pt x="730059" y="0"/>
                  </a:lnTo>
                  <a:lnTo>
                    <a:pt x="726376" y="353"/>
                  </a:lnTo>
                  <a:lnTo>
                    <a:pt x="715000" y="1837"/>
                  </a:lnTo>
                  <a:lnTo>
                    <a:pt x="702629" y="4211"/>
                  </a:lnTo>
                  <a:lnTo>
                    <a:pt x="690253" y="7255"/>
                  </a:lnTo>
                  <a:lnTo>
                    <a:pt x="677900" y="10838"/>
                  </a:lnTo>
                  <a:lnTo>
                    <a:pt x="665592" y="14830"/>
                  </a:lnTo>
                  <a:lnTo>
                    <a:pt x="653356" y="19102"/>
                  </a:lnTo>
                  <a:lnTo>
                    <a:pt x="641218" y="23525"/>
                  </a:lnTo>
                  <a:lnTo>
                    <a:pt x="629202" y="27969"/>
                  </a:lnTo>
                  <a:lnTo>
                    <a:pt x="617333" y="32303"/>
                  </a:lnTo>
                  <a:lnTo>
                    <a:pt x="605637" y="36399"/>
                  </a:lnTo>
                  <a:lnTo>
                    <a:pt x="593445" y="40546"/>
                  </a:lnTo>
                  <a:lnTo>
                    <a:pt x="581260" y="44714"/>
                  </a:lnTo>
                  <a:lnTo>
                    <a:pt x="569082" y="48903"/>
                  </a:lnTo>
                  <a:lnTo>
                    <a:pt x="556910" y="53110"/>
                  </a:lnTo>
                  <a:lnTo>
                    <a:pt x="544744" y="57336"/>
                  </a:lnTo>
                  <a:lnTo>
                    <a:pt x="532583" y="61577"/>
                  </a:lnTo>
                  <a:lnTo>
                    <a:pt x="520427" y="65832"/>
                  </a:lnTo>
                  <a:lnTo>
                    <a:pt x="508275" y="70101"/>
                  </a:lnTo>
                  <a:lnTo>
                    <a:pt x="496128" y="74381"/>
                  </a:lnTo>
                  <a:lnTo>
                    <a:pt x="483984" y="78672"/>
                  </a:lnTo>
                  <a:lnTo>
                    <a:pt x="471843" y="82971"/>
                  </a:lnTo>
                  <a:lnTo>
                    <a:pt x="459704" y="87278"/>
                  </a:lnTo>
                  <a:lnTo>
                    <a:pt x="447568" y="91590"/>
                  </a:lnTo>
                  <a:lnTo>
                    <a:pt x="435433" y="95906"/>
                  </a:lnTo>
                  <a:lnTo>
                    <a:pt x="423300" y="100226"/>
                  </a:lnTo>
                  <a:lnTo>
                    <a:pt x="411167" y="104547"/>
                  </a:lnTo>
                  <a:lnTo>
                    <a:pt x="399035" y="108868"/>
                  </a:lnTo>
                  <a:lnTo>
                    <a:pt x="386903" y="113187"/>
                  </a:lnTo>
                  <a:lnTo>
                    <a:pt x="374769" y="117503"/>
                  </a:lnTo>
                  <a:lnTo>
                    <a:pt x="362635" y="121815"/>
                  </a:lnTo>
                  <a:lnTo>
                    <a:pt x="344712" y="128245"/>
                  </a:lnTo>
                  <a:lnTo>
                    <a:pt x="326793" y="134796"/>
                  </a:lnTo>
                  <a:lnTo>
                    <a:pt x="308876" y="141448"/>
                  </a:lnTo>
                  <a:lnTo>
                    <a:pt x="290958" y="148181"/>
                  </a:lnTo>
                  <a:lnTo>
                    <a:pt x="273037" y="154977"/>
                  </a:lnTo>
                  <a:lnTo>
                    <a:pt x="255111" y="161815"/>
                  </a:lnTo>
                  <a:lnTo>
                    <a:pt x="237176" y="168677"/>
                  </a:lnTo>
                  <a:lnTo>
                    <a:pt x="219231" y="175542"/>
                  </a:lnTo>
                  <a:lnTo>
                    <a:pt x="201273" y="182391"/>
                  </a:lnTo>
                  <a:lnTo>
                    <a:pt x="183300" y="189205"/>
                  </a:lnTo>
                  <a:lnTo>
                    <a:pt x="165309" y="195964"/>
                  </a:lnTo>
                  <a:lnTo>
                    <a:pt x="147298" y="202649"/>
                  </a:lnTo>
                  <a:lnTo>
                    <a:pt x="129264" y="209240"/>
                  </a:lnTo>
                  <a:lnTo>
                    <a:pt x="111204" y="215717"/>
                  </a:lnTo>
                  <a:lnTo>
                    <a:pt x="93118" y="222062"/>
                  </a:lnTo>
                  <a:lnTo>
                    <a:pt x="75001" y="228255"/>
                  </a:lnTo>
                  <a:lnTo>
                    <a:pt x="56851" y="234276"/>
                  </a:lnTo>
                  <a:lnTo>
                    <a:pt x="38667" y="240105"/>
                  </a:lnTo>
                  <a:lnTo>
                    <a:pt x="20445" y="245724"/>
                  </a:lnTo>
                  <a:lnTo>
                    <a:pt x="2184" y="25111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8" name="object 136"/>
            <p:cNvSpPr/>
            <p:nvPr/>
          </p:nvSpPr>
          <p:spPr>
            <a:xfrm>
              <a:off x="2675102" y="5859783"/>
              <a:ext cx="603554" cy="137323"/>
            </a:xfrm>
            <a:custGeom>
              <a:avLst/>
              <a:gdLst/>
              <a:ahLst/>
              <a:cxnLst/>
              <a:rect l="l" t="t" r="r" b="b"/>
              <a:pathLst>
                <a:path w="603554" h="137323">
                  <a:moveTo>
                    <a:pt x="685" y="0"/>
                  </a:moveTo>
                  <a:lnTo>
                    <a:pt x="0" y="2981"/>
                  </a:lnTo>
                  <a:lnTo>
                    <a:pt x="2197" y="3338"/>
                  </a:lnTo>
                  <a:lnTo>
                    <a:pt x="4653" y="3750"/>
                  </a:lnTo>
                  <a:lnTo>
                    <a:pt x="17076" y="5942"/>
                  </a:lnTo>
                  <a:lnTo>
                    <a:pt x="29496" y="8300"/>
                  </a:lnTo>
                  <a:lnTo>
                    <a:pt x="41914" y="10809"/>
                  </a:lnTo>
                  <a:lnTo>
                    <a:pt x="54329" y="13450"/>
                  </a:lnTo>
                  <a:lnTo>
                    <a:pt x="66739" y="16206"/>
                  </a:lnTo>
                  <a:lnTo>
                    <a:pt x="79145" y="19058"/>
                  </a:lnTo>
                  <a:lnTo>
                    <a:pt x="91547" y="21991"/>
                  </a:lnTo>
                  <a:lnTo>
                    <a:pt x="103942" y="24984"/>
                  </a:lnTo>
                  <a:lnTo>
                    <a:pt x="116332" y="28022"/>
                  </a:lnTo>
                  <a:lnTo>
                    <a:pt x="128715" y="31087"/>
                  </a:lnTo>
                  <a:lnTo>
                    <a:pt x="141091" y="34160"/>
                  </a:lnTo>
                  <a:lnTo>
                    <a:pt x="153459" y="37225"/>
                  </a:lnTo>
                  <a:lnTo>
                    <a:pt x="165818" y="40264"/>
                  </a:lnTo>
                  <a:lnTo>
                    <a:pt x="178169" y="43258"/>
                  </a:lnTo>
                  <a:lnTo>
                    <a:pt x="190511" y="46191"/>
                  </a:lnTo>
                  <a:lnTo>
                    <a:pt x="202842" y="49045"/>
                  </a:lnTo>
                  <a:lnTo>
                    <a:pt x="215163" y="51802"/>
                  </a:lnTo>
                  <a:lnTo>
                    <a:pt x="234070" y="55954"/>
                  </a:lnTo>
                  <a:lnTo>
                    <a:pt x="252978" y="60107"/>
                  </a:lnTo>
                  <a:lnTo>
                    <a:pt x="271885" y="64261"/>
                  </a:lnTo>
                  <a:lnTo>
                    <a:pt x="290793" y="68416"/>
                  </a:lnTo>
                  <a:lnTo>
                    <a:pt x="309701" y="72572"/>
                  </a:lnTo>
                  <a:lnTo>
                    <a:pt x="328608" y="76731"/>
                  </a:lnTo>
                  <a:lnTo>
                    <a:pt x="347515" y="80892"/>
                  </a:lnTo>
                  <a:lnTo>
                    <a:pt x="366422" y="85056"/>
                  </a:lnTo>
                  <a:lnTo>
                    <a:pt x="385327" y="89224"/>
                  </a:lnTo>
                  <a:lnTo>
                    <a:pt x="404233" y="93397"/>
                  </a:lnTo>
                  <a:lnTo>
                    <a:pt x="423137" y="97574"/>
                  </a:lnTo>
                  <a:lnTo>
                    <a:pt x="442040" y="101756"/>
                  </a:lnTo>
                  <a:lnTo>
                    <a:pt x="460942" y="105944"/>
                  </a:lnTo>
                  <a:lnTo>
                    <a:pt x="479843" y="110139"/>
                  </a:lnTo>
                  <a:lnTo>
                    <a:pt x="498743" y="114340"/>
                  </a:lnTo>
                  <a:lnTo>
                    <a:pt x="517641" y="118549"/>
                  </a:lnTo>
                  <a:lnTo>
                    <a:pt x="536538" y="122765"/>
                  </a:lnTo>
                  <a:lnTo>
                    <a:pt x="555433" y="126990"/>
                  </a:lnTo>
                  <a:lnTo>
                    <a:pt x="574325" y="131224"/>
                  </a:lnTo>
                  <a:lnTo>
                    <a:pt x="593216" y="135468"/>
                  </a:lnTo>
                  <a:lnTo>
                    <a:pt x="601344" y="137323"/>
                  </a:lnTo>
                  <a:lnTo>
                    <a:pt x="603554" y="124574"/>
                  </a:lnTo>
                  <a:lnTo>
                    <a:pt x="595439" y="122783"/>
                  </a:lnTo>
                  <a:lnTo>
                    <a:pt x="576544" y="118588"/>
                  </a:lnTo>
                  <a:lnTo>
                    <a:pt x="557646" y="114402"/>
                  </a:lnTo>
                  <a:lnTo>
                    <a:pt x="538746" y="110227"/>
                  </a:lnTo>
                  <a:lnTo>
                    <a:pt x="519843" y="106063"/>
                  </a:lnTo>
                  <a:lnTo>
                    <a:pt x="500937" y="101909"/>
                  </a:lnTo>
                  <a:lnTo>
                    <a:pt x="482029" y="97766"/>
                  </a:lnTo>
                  <a:lnTo>
                    <a:pt x="463119" y="93633"/>
                  </a:lnTo>
                  <a:lnTo>
                    <a:pt x="444206" y="89510"/>
                  </a:lnTo>
                  <a:lnTo>
                    <a:pt x="425290" y="85399"/>
                  </a:lnTo>
                  <a:lnTo>
                    <a:pt x="406373" y="81298"/>
                  </a:lnTo>
                  <a:lnTo>
                    <a:pt x="387452" y="77208"/>
                  </a:lnTo>
                  <a:lnTo>
                    <a:pt x="368530" y="73129"/>
                  </a:lnTo>
                  <a:lnTo>
                    <a:pt x="349605" y="69061"/>
                  </a:lnTo>
                  <a:lnTo>
                    <a:pt x="330678" y="65003"/>
                  </a:lnTo>
                  <a:lnTo>
                    <a:pt x="311748" y="60957"/>
                  </a:lnTo>
                  <a:lnTo>
                    <a:pt x="292816" y="56922"/>
                  </a:lnTo>
                  <a:lnTo>
                    <a:pt x="273883" y="52898"/>
                  </a:lnTo>
                  <a:lnTo>
                    <a:pt x="254947" y="48885"/>
                  </a:lnTo>
                  <a:lnTo>
                    <a:pt x="236008" y="44883"/>
                  </a:lnTo>
                  <a:lnTo>
                    <a:pt x="217068" y="40892"/>
                  </a:lnTo>
                  <a:lnTo>
                    <a:pt x="214932" y="40440"/>
                  </a:lnTo>
                  <a:lnTo>
                    <a:pt x="202771" y="37785"/>
                  </a:lnTo>
                  <a:lnTo>
                    <a:pt x="190527" y="34994"/>
                  </a:lnTo>
                  <a:lnTo>
                    <a:pt x="178207" y="32102"/>
                  </a:lnTo>
                  <a:lnTo>
                    <a:pt x="165822" y="29143"/>
                  </a:lnTo>
                  <a:lnTo>
                    <a:pt x="153379" y="26151"/>
                  </a:lnTo>
                  <a:lnTo>
                    <a:pt x="140888" y="23161"/>
                  </a:lnTo>
                  <a:lnTo>
                    <a:pt x="128357" y="20205"/>
                  </a:lnTo>
                  <a:lnTo>
                    <a:pt x="115795" y="17319"/>
                  </a:lnTo>
                  <a:lnTo>
                    <a:pt x="103211" y="14535"/>
                  </a:lnTo>
                  <a:lnTo>
                    <a:pt x="90613" y="11890"/>
                  </a:lnTo>
                  <a:lnTo>
                    <a:pt x="78010" y="9415"/>
                  </a:lnTo>
                  <a:lnTo>
                    <a:pt x="65411" y="7146"/>
                  </a:lnTo>
                  <a:lnTo>
                    <a:pt x="52825" y="5117"/>
                  </a:lnTo>
                  <a:lnTo>
                    <a:pt x="40260" y="3361"/>
                  </a:lnTo>
                  <a:lnTo>
                    <a:pt x="27725" y="1912"/>
                  </a:lnTo>
                  <a:lnTo>
                    <a:pt x="15229" y="806"/>
                  </a:lnTo>
                  <a:lnTo>
                    <a:pt x="2781" y="7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9" name="object 137"/>
            <p:cNvSpPr/>
            <p:nvPr/>
          </p:nvSpPr>
          <p:spPr>
            <a:xfrm>
              <a:off x="3017443" y="5783510"/>
              <a:ext cx="731685" cy="138225"/>
            </a:xfrm>
            <a:custGeom>
              <a:avLst/>
              <a:gdLst/>
              <a:ahLst/>
              <a:cxnLst/>
              <a:rect l="l" t="t" r="r" b="b"/>
              <a:pathLst>
                <a:path w="731685" h="138225">
                  <a:moveTo>
                    <a:pt x="41713" y="6069"/>
                  </a:moveTo>
                  <a:lnTo>
                    <a:pt x="23311" y="3277"/>
                  </a:lnTo>
                  <a:lnTo>
                    <a:pt x="4902" y="544"/>
                  </a:lnTo>
                  <a:lnTo>
                    <a:pt x="977" y="0"/>
                  </a:lnTo>
                  <a:lnTo>
                    <a:pt x="0" y="5754"/>
                  </a:lnTo>
                  <a:lnTo>
                    <a:pt x="39728" y="14111"/>
                  </a:lnTo>
                  <a:lnTo>
                    <a:pt x="75679" y="21362"/>
                  </a:lnTo>
                  <a:lnTo>
                    <a:pt x="111683" y="28360"/>
                  </a:lnTo>
                  <a:lnTo>
                    <a:pt x="147733" y="35136"/>
                  </a:lnTo>
                  <a:lnTo>
                    <a:pt x="183823" y="41718"/>
                  </a:lnTo>
                  <a:lnTo>
                    <a:pt x="219946" y="48136"/>
                  </a:lnTo>
                  <a:lnTo>
                    <a:pt x="256096" y="54421"/>
                  </a:lnTo>
                  <a:lnTo>
                    <a:pt x="292268" y="60600"/>
                  </a:lnTo>
                  <a:lnTo>
                    <a:pt x="328455" y="66705"/>
                  </a:lnTo>
                  <a:lnTo>
                    <a:pt x="364650" y="72765"/>
                  </a:lnTo>
                  <a:lnTo>
                    <a:pt x="400847" y="78809"/>
                  </a:lnTo>
                  <a:lnTo>
                    <a:pt x="437041" y="84867"/>
                  </a:lnTo>
                  <a:lnTo>
                    <a:pt x="473225" y="90969"/>
                  </a:lnTo>
                  <a:lnTo>
                    <a:pt x="509392" y="97144"/>
                  </a:lnTo>
                  <a:lnTo>
                    <a:pt x="545537" y="103422"/>
                  </a:lnTo>
                  <a:lnTo>
                    <a:pt x="581652" y="109833"/>
                  </a:lnTo>
                  <a:lnTo>
                    <a:pt x="617733" y="116407"/>
                  </a:lnTo>
                  <a:lnTo>
                    <a:pt x="653773" y="123172"/>
                  </a:lnTo>
                  <a:lnTo>
                    <a:pt x="689765" y="130159"/>
                  </a:lnTo>
                  <a:lnTo>
                    <a:pt x="725703" y="137397"/>
                  </a:lnTo>
                  <a:lnTo>
                    <a:pt x="729716" y="138225"/>
                  </a:lnTo>
                  <a:lnTo>
                    <a:pt x="731685" y="132119"/>
                  </a:lnTo>
                  <a:lnTo>
                    <a:pt x="727900" y="130467"/>
                  </a:lnTo>
                  <a:lnTo>
                    <a:pt x="723088" y="128496"/>
                  </a:lnTo>
                  <a:lnTo>
                    <a:pt x="711267" y="124317"/>
                  </a:lnTo>
                  <a:lnTo>
                    <a:pt x="699073" y="120799"/>
                  </a:lnTo>
                  <a:lnTo>
                    <a:pt x="686596" y="117827"/>
                  </a:lnTo>
                  <a:lnTo>
                    <a:pt x="673932" y="115288"/>
                  </a:lnTo>
                  <a:lnTo>
                    <a:pt x="661170" y="113067"/>
                  </a:lnTo>
                  <a:lnTo>
                    <a:pt x="648405" y="111051"/>
                  </a:lnTo>
                  <a:lnTo>
                    <a:pt x="635728" y="109125"/>
                  </a:lnTo>
                  <a:lnTo>
                    <a:pt x="623232" y="107177"/>
                  </a:lnTo>
                  <a:lnTo>
                    <a:pt x="611009" y="105092"/>
                  </a:lnTo>
                  <a:lnTo>
                    <a:pt x="609558" y="104828"/>
                  </a:lnTo>
                  <a:lnTo>
                    <a:pt x="597061" y="102557"/>
                  </a:lnTo>
                  <a:lnTo>
                    <a:pt x="584564" y="100293"/>
                  </a:lnTo>
                  <a:lnTo>
                    <a:pt x="572066" y="98034"/>
                  </a:lnTo>
                  <a:lnTo>
                    <a:pt x="559568" y="95780"/>
                  </a:lnTo>
                  <a:lnTo>
                    <a:pt x="547069" y="93531"/>
                  </a:lnTo>
                  <a:lnTo>
                    <a:pt x="534570" y="91287"/>
                  </a:lnTo>
                  <a:lnTo>
                    <a:pt x="522070" y="89047"/>
                  </a:lnTo>
                  <a:lnTo>
                    <a:pt x="509569" y="86812"/>
                  </a:lnTo>
                  <a:lnTo>
                    <a:pt x="497068" y="84579"/>
                  </a:lnTo>
                  <a:lnTo>
                    <a:pt x="484567" y="82350"/>
                  </a:lnTo>
                  <a:lnTo>
                    <a:pt x="472064" y="80124"/>
                  </a:lnTo>
                  <a:lnTo>
                    <a:pt x="459561" y="77901"/>
                  </a:lnTo>
                  <a:lnTo>
                    <a:pt x="447058" y="75680"/>
                  </a:lnTo>
                  <a:lnTo>
                    <a:pt x="434554" y="73461"/>
                  </a:lnTo>
                  <a:lnTo>
                    <a:pt x="422048" y="71243"/>
                  </a:lnTo>
                  <a:lnTo>
                    <a:pt x="409543" y="69027"/>
                  </a:lnTo>
                  <a:lnTo>
                    <a:pt x="397036" y="66812"/>
                  </a:lnTo>
                  <a:lnTo>
                    <a:pt x="384529" y="64597"/>
                  </a:lnTo>
                  <a:lnTo>
                    <a:pt x="372021" y="62383"/>
                  </a:lnTo>
                  <a:lnTo>
                    <a:pt x="353698" y="59140"/>
                  </a:lnTo>
                  <a:lnTo>
                    <a:pt x="335374" y="55892"/>
                  </a:lnTo>
                  <a:lnTo>
                    <a:pt x="317048" y="52640"/>
                  </a:lnTo>
                  <a:lnTo>
                    <a:pt x="298720" y="49390"/>
                  </a:lnTo>
                  <a:lnTo>
                    <a:pt x="280390" y="46145"/>
                  </a:lnTo>
                  <a:lnTo>
                    <a:pt x="262057" y="42908"/>
                  </a:lnTo>
                  <a:lnTo>
                    <a:pt x="243721" y="39684"/>
                  </a:lnTo>
                  <a:lnTo>
                    <a:pt x="225381" y="36475"/>
                  </a:lnTo>
                  <a:lnTo>
                    <a:pt x="207037" y="33287"/>
                  </a:lnTo>
                  <a:lnTo>
                    <a:pt x="188690" y="30121"/>
                  </a:lnTo>
                  <a:lnTo>
                    <a:pt x="170337" y="26982"/>
                  </a:lnTo>
                  <a:lnTo>
                    <a:pt x="151980" y="23873"/>
                  </a:lnTo>
                  <a:lnTo>
                    <a:pt x="133618" y="20799"/>
                  </a:lnTo>
                  <a:lnTo>
                    <a:pt x="115250" y="17763"/>
                  </a:lnTo>
                  <a:lnTo>
                    <a:pt x="96875" y="14768"/>
                  </a:lnTo>
                  <a:lnTo>
                    <a:pt x="78495" y="11818"/>
                  </a:lnTo>
                  <a:lnTo>
                    <a:pt x="60108" y="8917"/>
                  </a:lnTo>
                  <a:lnTo>
                    <a:pt x="41713" y="606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0" name="object 138"/>
            <p:cNvSpPr/>
            <p:nvPr/>
          </p:nvSpPr>
          <p:spPr>
            <a:xfrm>
              <a:off x="2896616" y="5814714"/>
              <a:ext cx="530593" cy="128309"/>
            </a:xfrm>
            <a:custGeom>
              <a:avLst/>
              <a:gdLst/>
              <a:ahLst/>
              <a:cxnLst/>
              <a:rect l="l" t="t" r="r" b="b"/>
              <a:pathLst>
                <a:path w="530593" h="128309">
                  <a:moveTo>
                    <a:pt x="1269" y="0"/>
                  </a:moveTo>
                  <a:lnTo>
                    <a:pt x="6788" y="5800"/>
                  </a:lnTo>
                  <a:lnTo>
                    <a:pt x="18163" y="10623"/>
                  </a:lnTo>
                  <a:lnTo>
                    <a:pt x="29870" y="15029"/>
                  </a:lnTo>
                  <a:lnTo>
                    <a:pt x="41864" y="19059"/>
                  </a:lnTo>
                  <a:lnTo>
                    <a:pt x="54098" y="22753"/>
                  </a:lnTo>
                  <a:lnTo>
                    <a:pt x="66528" y="26153"/>
                  </a:lnTo>
                  <a:lnTo>
                    <a:pt x="79109" y="29298"/>
                  </a:lnTo>
                  <a:lnTo>
                    <a:pt x="91795" y="32230"/>
                  </a:lnTo>
                  <a:lnTo>
                    <a:pt x="104542" y="34990"/>
                  </a:lnTo>
                  <a:lnTo>
                    <a:pt x="117305" y="37618"/>
                  </a:lnTo>
                  <a:lnTo>
                    <a:pt x="130038" y="40155"/>
                  </a:lnTo>
                  <a:lnTo>
                    <a:pt x="142696" y="42642"/>
                  </a:lnTo>
                  <a:lnTo>
                    <a:pt x="155235" y="45120"/>
                  </a:lnTo>
                  <a:lnTo>
                    <a:pt x="167608" y="47630"/>
                  </a:lnTo>
                  <a:lnTo>
                    <a:pt x="179772" y="50212"/>
                  </a:lnTo>
                  <a:lnTo>
                    <a:pt x="191681" y="52908"/>
                  </a:lnTo>
                  <a:lnTo>
                    <a:pt x="208144" y="56757"/>
                  </a:lnTo>
                  <a:lnTo>
                    <a:pt x="224613" y="60584"/>
                  </a:lnTo>
                  <a:lnTo>
                    <a:pt x="241086" y="64389"/>
                  </a:lnTo>
                  <a:lnTo>
                    <a:pt x="257564" y="68173"/>
                  </a:lnTo>
                  <a:lnTo>
                    <a:pt x="274045" y="71937"/>
                  </a:lnTo>
                  <a:lnTo>
                    <a:pt x="290531" y="75683"/>
                  </a:lnTo>
                  <a:lnTo>
                    <a:pt x="307021" y="79411"/>
                  </a:lnTo>
                  <a:lnTo>
                    <a:pt x="323514" y="83122"/>
                  </a:lnTo>
                  <a:lnTo>
                    <a:pt x="340010" y="86818"/>
                  </a:lnTo>
                  <a:lnTo>
                    <a:pt x="356509" y="90500"/>
                  </a:lnTo>
                  <a:lnTo>
                    <a:pt x="373011" y="94168"/>
                  </a:lnTo>
                  <a:lnTo>
                    <a:pt x="389516" y="97824"/>
                  </a:lnTo>
                  <a:lnTo>
                    <a:pt x="406022" y="101469"/>
                  </a:lnTo>
                  <a:lnTo>
                    <a:pt x="422531" y="105103"/>
                  </a:lnTo>
                  <a:lnTo>
                    <a:pt x="439042" y="108728"/>
                  </a:lnTo>
                  <a:lnTo>
                    <a:pt x="455554" y="112346"/>
                  </a:lnTo>
                  <a:lnTo>
                    <a:pt x="472068" y="115956"/>
                  </a:lnTo>
                  <a:lnTo>
                    <a:pt x="488582" y="119560"/>
                  </a:lnTo>
                  <a:lnTo>
                    <a:pt x="505098" y="123160"/>
                  </a:lnTo>
                  <a:lnTo>
                    <a:pt x="521614" y="126756"/>
                  </a:lnTo>
                  <a:lnTo>
                    <a:pt x="528662" y="128309"/>
                  </a:lnTo>
                  <a:lnTo>
                    <a:pt x="530593" y="117285"/>
                  </a:lnTo>
                  <a:lnTo>
                    <a:pt x="523582" y="115788"/>
                  </a:lnTo>
                  <a:lnTo>
                    <a:pt x="507048" y="112275"/>
                  </a:lnTo>
                  <a:lnTo>
                    <a:pt x="490515" y="108755"/>
                  </a:lnTo>
                  <a:lnTo>
                    <a:pt x="473985" y="105229"/>
                  </a:lnTo>
                  <a:lnTo>
                    <a:pt x="457455" y="101696"/>
                  </a:lnTo>
                  <a:lnTo>
                    <a:pt x="440928" y="98157"/>
                  </a:lnTo>
                  <a:lnTo>
                    <a:pt x="424402" y="94613"/>
                  </a:lnTo>
                  <a:lnTo>
                    <a:pt x="407878" y="91063"/>
                  </a:lnTo>
                  <a:lnTo>
                    <a:pt x="391355" y="87509"/>
                  </a:lnTo>
                  <a:lnTo>
                    <a:pt x="374834" y="83949"/>
                  </a:lnTo>
                  <a:lnTo>
                    <a:pt x="358314" y="80386"/>
                  </a:lnTo>
                  <a:lnTo>
                    <a:pt x="341796" y="76818"/>
                  </a:lnTo>
                  <a:lnTo>
                    <a:pt x="325278" y="73246"/>
                  </a:lnTo>
                  <a:lnTo>
                    <a:pt x="308762" y="69672"/>
                  </a:lnTo>
                  <a:lnTo>
                    <a:pt x="292247" y="66094"/>
                  </a:lnTo>
                  <a:lnTo>
                    <a:pt x="275734" y="62513"/>
                  </a:lnTo>
                  <a:lnTo>
                    <a:pt x="259221" y="58929"/>
                  </a:lnTo>
                  <a:lnTo>
                    <a:pt x="242709" y="55344"/>
                  </a:lnTo>
                  <a:lnTo>
                    <a:pt x="226198" y="51757"/>
                  </a:lnTo>
                  <a:lnTo>
                    <a:pt x="209688" y="48168"/>
                  </a:lnTo>
                  <a:lnTo>
                    <a:pt x="193179" y="44578"/>
                  </a:lnTo>
                  <a:lnTo>
                    <a:pt x="188876" y="43660"/>
                  </a:lnTo>
                  <a:lnTo>
                    <a:pt x="176874" y="41264"/>
                  </a:lnTo>
                  <a:lnTo>
                    <a:pt x="164594" y="39005"/>
                  </a:lnTo>
                  <a:lnTo>
                    <a:pt x="152086" y="36835"/>
                  </a:lnTo>
                  <a:lnTo>
                    <a:pt x="139402" y="34708"/>
                  </a:lnTo>
                  <a:lnTo>
                    <a:pt x="126594" y="32577"/>
                  </a:lnTo>
                  <a:lnTo>
                    <a:pt x="113713" y="30396"/>
                  </a:lnTo>
                  <a:lnTo>
                    <a:pt x="100811" y="28117"/>
                  </a:lnTo>
                  <a:lnTo>
                    <a:pt x="87940" y="25694"/>
                  </a:lnTo>
                  <a:lnTo>
                    <a:pt x="75150" y="23080"/>
                  </a:lnTo>
                  <a:lnTo>
                    <a:pt x="62494" y="20229"/>
                  </a:lnTo>
                  <a:lnTo>
                    <a:pt x="50023" y="17093"/>
                  </a:lnTo>
                  <a:lnTo>
                    <a:pt x="37789" y="13626"/>
                  </a:lnTo>
                  <a:lnTo>
                    <a:pt x="25843" y="9782"/>
                  </a:lnTo>
                  <a:lnTo>
                    <a:pt x="14237" y="5513"/>
                  </a:lnTo>
                  <a:lnTo>
                    <a:pt x="3022" y="773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1" name="object 139"/>
            <p:cNvSpPr/>
            <p:nvPr/>
          </p:nvSpPr>
          <p:spPr>
            <a:xfrm>
              <a:off x="2447632" y="5914820"/>
              <a:ext cx="809383" cy="182895"/>
            </a:xfrm>
            <a:custGeom>
              <a:avLst/>
              <a:gdLst/>
              <a:ahLst/>
              <a:cxnLst/>
              <a:rect l="l" t="t" r="r" b="b"/>
              <a:pathLst>
                <a:path w="809383" h="182895">
                  <a:moveTo>
                    <a:pt x="3301" y="447"/>
                  </a:moveTo>
                  <a:lnTo>
                    <a:pt x="571" y="0"/>
                  </a:lnTo>
                  <a:lnTo>
                    <a:pt x="0" y="3859"/>
                  </a:lnTo>
                  <a:lnTo>
                    <a:pt x="2552" y="4549"/>
                  </a:lnTo>
                  <a:lnTo>
                    <a:pt x="42186" y="15108"/>
                  </a:lnTo>
                  <a:lnTo>
                    <a:pt x="81919" y="25335"/>
                  </a:lnTo>
                  <a:lnTo>
                    <a:pt x="121742" y="35254"/>
                  </a:lnTo>
                  <a:lnTo>
                    <a:pt x="161646" y="44894"/>
                  </a:lnTo>
                  <a:lnTo>
                    <a:pt x="201624" y="54278"/>
                  </a:lnTo>
                  <a:lnTo>
                    <a:pt x="241667" y="63434"/>
                  </a:lnTo>
                  <a:lnTo>
                    <a:pt x="281766" y="72388"/>
                  </a:lnTo>
                  <a:lnTo>
                    <a:pt x="321914" y="81165"/>
                  </a:lnTo>
                  <a:lnTo>
                    <a:pt x="362101" y="89791"/>
                  </a:lnTo>
                  <a:lnTo>
                    <a:pt x="402320" y="98292"/>
                  </a:lnTo>
                  <a:lnTo>
                    <a:pt x="442561" y="106695"/>
                  </a:lnTo>
                  <a:lnTo>
                    <a:pt x="482818" y="115026"/>
                  </a:lnTo>
                  <a:lnTo>
                    <a:pt x="523081" y="123310"/>
                  </a:lnTo>
                  <a:lnTo>
                    <a:pt x="563341" y="131573"/>
                  </a:lnTo>
                  <a:lnTo>
                    <a:pt x="603592" y="139842"/>
                  </a:lnTo>
                  <a:lnTo>
                    <a:pt x="643823" y="148143"/>
                  </a:lnTo>
                  <a:lnTo>
                    <a:pt x="684027" y="156501"/>
                  </a:lnTo>
                  <a:lnTo>
                    <a:pt x="724196" y="164942"/>
                  </a:lnTo>
                  <a:lnTo>
                    <a:pt x="764320" y="173493"/>
                  </a:lnTo>
                  <a:lnTo>
                    <a:pt x="804392" y="182180"/>
                  </a:lnTo>
                  <a:lnTo>
                    <a:pt x="807593" y="182895"/>
                  </a:lnTo>
                  <a:lnTo>
                    <a:pt x="809383" y="177620"/>
                  </a:lnTo>
                  <a:lnTo>
                    <a:pt x="786659" y="170398"/>
                  </a:lnTo>
                  <a:lnTo>
                    <a:pt x="767032" y="164534"/>
                  </a:lnTo>
                  <a:lnTo>
                    <a:pt x="747289" y="158943"/>
                  </a:lnTo>
                  <a:lnTo>
                    <a:pt x="727441" y="153601"/>
                  </a:lnTo>
                  <a:lnTo>
                    <a:pt x="707500" y="148488"/>
                  </a:lnTo>
                  <a:lnTo>
                    <a:pt x="687477" y="143582"/>
                  </a:lnTo>
                  <a:lnTo>
                    <a:pt x="667383" y="138860"/>
                  </a:lnTo>
                  <a:lnTo>
                    <a:pt x="647229" y="134302"/>
                  </a:lnTo>
                  <a:lnTo>
                    <a:pt x="627028" y="129886"/>
                  </a:lnTo>
                  <a:lnTo>
                    <a:pt x="606791" y="125589"/>
                  </a:lnTo>
                  <a:lnTo>
                    <a:pt x="586529" y="121390"/>
                  </a:lnTo>
                  <a:lnTo>
                    <a:pt x="566254" y="117267"/>
                  </a:lnTo>
                  <a:lnTo>
                    <a:pt x="545976" y="113200"/>
                  </a:lnTo>
                  <a:lnTo>
                    <a:pt x="525708" y="109165"/>
                  </a:lnTo>
                  <a:lnTo>
                    <a:pt x="505461" y="105141"/>
                  </a:lnTo>
                  <a:lnTo>
                    <a:pt x="485246" y="101107"/>
                  </a:lnTo>
                  <a:lnTo>
                    <a:pt x="465075" y="97040"/>
                  </a:lnTo>
                  <a:lnTo>
                    <a:pt x="444959" y="92920"/>
                  </a:lnTo>
                  <a:lnTo>
                    <a:pt x="424910" y="88724"/>
                  </a:lnTo>
                  <a:lnTo>
                    <a:pt x="404939" y="84430"/>
                  </a:lnTo>
                  <a:lnTo>
                    <a:pt x="384940" y="80040"/>
                  </a:lnTo>
                  <a:lnTo>
                    <a:pt x="364937" y="75597"/>
                  </a:lnTo>
                  <a:lnTo>
                    <a:pt x="344928" y="71114"/>
                  </a:lnTo>
                  <a:lnTo>
                    <a:pt x="324914" y="66603"/>
                  </a:lnTo>
                  <a:lnTo>
                    <a:pt x="304893" y="62076"/>
                  </a:lnTo>
                  <a:lnTo>
                    <a:pt x="284864" y="57545"/>
                  </a:lnTo>
                  <a:lnTo>
                    <a:pt x="264828" y="53022"/>
                  </a:lnTo>
                  <a:lnTo>
                    <a:pt x="244783" y="48520"/>
                  </a:lnTo>
                  <a:lnTo>
                    <a:pt x="224728" y="44049"/>
                  </a:lnTo>
                  <a:lnTo>
                    <a:pt x="204663" y="39623"/>
                  </a:lnTo>
                  <a:lnTo>
                    <a:pt x="184588" y="35254"/>
                  </a:lnTo>
                  <a:lnTo>
                    <a:pt x="164500" y="30952"/>
                  </a:lnTo>
                  <a:lnTo>
                    <a:pt x="144401" y="26731"/>
                  </a:lnTo>
                  <a:lnTo>
                    <a:pt x="124288" y="22603"/>
                  </a:lnTo>
                  <a:lnTo>
                    <a:pt x="104162" y="18578"/>
                  </a:lnTo>
                  <a:lnTo>
                    <a:pt x="84022" y="14671"/>
                  </a:lnTo>
                  <a:lnTo>
                    <a:pt x="63866" y="10892"/>
                  </a:lnTo>
                  <a:lnTo>
                    <a:pt x="43695" y="7253"/>
                  </a:lnTo>
                  <a:lnTo>
                    <a:pt x="23507" y="3768"/>
                  </a:lnTo>
                  <a:lnTo>
                    <a:pt x="3301" y="44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2" name="object 140"/>
            <p:cNvSpPr/>
            <p:nvPr/>
          </p:nvSpPr>
          <p:spPr>
            <a:xfrm>
              <a:off x="2129436" y="2277239"/>
              <a:ext cx="1095042" cy="1335859"/>
            </a:xfrm>
            <a:custGeom>
              <a:avLst/>
              <a:gdLst/>
              <a:ahLst/>
              <a:cxnLst/>
              <a:rect l="l" t="t" r="r" b="b"/>
              <a:pathLst>
                <a:path w="1095042" h="1335859">
                  <a:moveTo>
                    <a:pt x="77" y="419712"/>
                  </a:moveTo>
                  <a:lnTo>
                    <a:pt x="0" y="469462"/>
                  </a:lnTo>
                  <a:lnTo>
                    <a:pt x="735" y="518488"/>
                  </a:lnTo>
                  <a:lnTo>
                    <a:pt x="2209" y="566003"/>
                  </a:lnTo>
                  <a:lnTo>
                    <a:pt x="4348" y="611217"/>
                  </a:lnTo>
                  <a:lnTo>
                    <a:pt x="7078" y="653340"/>
                  </a:lnTo>
                  <a:lnTo>
                    <a:pt x="10323" y="691584"/>
                  </a:lnTo>
                  <a:lnTo>
                    <a:pt x="14011" y="725160"/>
                  </a:lnTo>
                  <a:lnTo>
                    <a:pt x="18067" y="753278"/>
                  </a:lnTo>
                  <a:lnTo>
                    <a:pt x="22416" y="775151"/>
                  </a:lnTo>
                  <a:lnTo>
                    <a:pt x="26985" y="789988"/>
                  </a:lnTo>
                  <a:lnTo>
                    <a:pt x="33005" y="805554"/>
                  </a:lnTo>
                  <a:lnTo>
                    <a:pt x="37614" y="819598"/>
                  </a:lnTo>
                  <a:lnTo>
                    <a:pt x="41080" y="832216"/>
                  </a:lnTo>
                  <a:lnTo>
                    <a:pt x="43670" y="843505"/>
                  </a:lnTo>
                  <a:lnTo>
                    <a:pt x="45649" y="853560"/>
                  </a:lnTo>
                  <a:lnTo>
                    <a:pt x="47285" y="862477"/>
                  </a:lnTo>
                  <a:lnTo>
                    <a:pt x="48845" y="870353"/>
                  </a:lnTo>
                  <a:lnTo>
                    <a:pt x="50594" y="877282"/>
                  </a:lnTo>
                  <a:lnTo>
                    <a:pt x="52800" y="883362"/>
                  </a:lnTo>
                  <a:lnTo>
                    <a:pt x="55729" y="888688"/>
                  </a:lnTo>
                  <a:lnTo>
                    <a:pt x="59648" y="893356"/>
                  </a:lnTo>
                  <a:lnTo>
                    <a:pt x="64823" y="897461"/>
                  </a:lnTo>
                  <a:lnTo>
                    <a:pt x="71522" y="901101"/>
                  </a:lnTo>
                  <a:lnTo>
                    <a:pt x="80011" y="904371"/>
                  </a:lnTo>
                  <a:lnTo>
                    <a:pt x="90556" y="907366"/>
                  </a:lnTo>
                  <a:lnTo>
                    <a:pt x="103424" y="910183"/>
                  </a:lnTo>
                  <a:lnTo>
                    <a:pt x="118882" y="912918"/>
                  </a:lnTo>
                  <a:lnTo>
                    <a:pt x="120101" y="913115"/>
                  </a:lnTo>
                  <a:lnTo>
                    <a:pt x="137622" y="916335"/>
                  </a:lnTo>
                  <a:lnTo>
                    <a:pt x="154425" y="919134"/>
                  </a:lnTo>
                  <a:lnTo>
                    <a:pt x="170580" y="921546"/>
                  </a:lnTo>
                  <a:lnTo>
                    <a:pt x="186159" y="923604"/>
                  </a:lnTo>
                  <a:lnTo>
                    <a:pt x="201233" y="925344"/>
                  </a:lnTo>
                  <a:lnTo>
                    <a:pt x="215872" y="926800"/>
                  </a:lnTo>
                  <a:lnTo>
                    <a:pt x="230147" y="928005"/>
                  </a:lnTo>
                  <a:lnTo>
                    <a:pt x="244129" y="928993"/>
                  </a:lnTo>
                  <a:lnTo>
                    <a:pt x="257889" y="929800"/>
                  </a:lnTo>
                  <a:lnTo>
                    <a:pt x="271498" y="930458"/>
                  </a:lnTo>
                  <a:lnTo>
                    <a:pt x="285027" y="931003"/>
                  </a:lnTo>
                  <a:lnTo>
                    <a:pt x="298546" y="931467"/>
                  </a:lnTo>
                  <a:lnTo>
                    <a:pt x="312126" y="931887"/>
                  </a:lnTo>
                  <a:lnTo>
                    <a:pt x="325838" y="932295"/>
                  </a:lnTo>
                  <a:lnTo>
                    <a:pt x="339754" y="932726"/>
                  </a:lnTo>
                  <a:lnTo>
                    <a:pt x="353943" y="933214"/>
                  </a:lnTo>
                  <a:lnTo>
                    <a:pt x="368477" y="933793"/>
                  </a:lnTo>
                  <a:lnTo>
                    <a:pt x="383427" y="934497"/>
                  </a:lnTo>
                  <a:lnTo>
                    <a:pt x="398863" y="935361"/>
                  </a:lnTo>
                  <a:lnTo>
                    <a:pt x="414856" y="936419"/>
                  </a:lnTo>
                  <a:lnTo>
                    <a:pt x="445856" y="1335859"/>
                  </a:lnTo>
                  <a:lnTo>
                    <a:pt x="713458" y="924786"/>
                  </a:lnTo>
                  <a:lnTo>
                    <a:pt x="726897" y="921630"/>
                  </a:lnTo>
                  <a:lnTo>
                    <a:pt x="740437" y="919082"/>
                  </a:lnTo>
                  <a:lnTo>
                    <a:pt x="754064" y="917051"/>
                  </a:lnTo>
                  <a:lnTo>
                    <a:pt x="767764" y="915448"/>
                  </a:lnTo>
                  <a:lnTo>
                    <a:pt x="781523" y="914182"/>
                  </a:lnTo>
                  <a:lnTo>
                    <a:pt x="795325" y="913164"/>
                  </a:lnTo>
                  <a:lnTo>
                    <a:pt x="809156" y="912302"/>
                  </a:lnTo>
                  <a:lnTo>
                    <a:pt x="823001" y="911507"/>
                  </a:lnTo>
                  <a:lnTo>
                    <a:pt x="836846" y="910689"/>
                  </a:lnTo>
                  <a:lnTo>
                    <a:pt x="850677" y="909757"/>
                  </a:lnTo>
                  <a:lnTo>
                    <a:pt x="864478" y="908621"/>
                  </a:lnTo>
                  <a:lnTo>
                    <a:pt x="878236" y="907192"/>
                  </a:lnTo>
                  <a:lnTo>
                    <a:pt x="891935" y="905378"/>
                  </a:lnTo>
                  <a:lnTo>
                    <a:pt x="905561" y="903090"/>
                  </a:lnTo>
                  <a:lnTo>
                    <a:pt x="919100" y="900238"/>
                  </a:lnTo>
                  <a:lnTo>
                    <a:pt x="932537" y="896731"/>
                  </a:lnTo>
                  <a:lnTo>
                    <a:pt x="945857" y="892480"/>
                  </a:lnTo>
                  <a:lnTo>
                    <a:pt x="959046" y="887393"/>
                  </a:lnTo>
                  <a:lnTo>
                    <a:pt x="972089" y="881381"/>
                  </a:lnTo>
                  <a:lnTo>
                    <a:pt x="984971" y="874354"/>
                  </a:lnTo>
                  <a:lnTo>
                    <a:pt x="1000375" y="864646"/>
                  </a:lnTo>
                  <a:lnTo>
                    <a:pt x="1014080" y="854168"/>
                  </a:lnTo>
                  <a:lnTo>
                    <a:pt x="1026192" y="842961"/>
                  </a:lnTo>
                  <a:lnTo>
                    <a:pt x="1036814" y="831072"/>
                  </a:lnTo>
                  <a:lnTo>
                    <a:pt x="1046053" y="818542"/>
                  </a:lnTo>
                  <a:lnTo>
                    <a:pt x="1054011" y="805416"/>
                  </a:lnTo>
                  <a:lnTo>
                    <a:pt x="1060795" y="791737"/>
                  </a:lnTo>
                  <a:lnTo>
                    <a:pt x="1066508" y="777549"/>
                  </a:lnTo>
                  <a:lnTo>
                    <a:pt x="1071256" y="762896"/>
                  </a:lnTo>
                  <a:lnTo>
                    <a:pt x="1075143" y="747821"/>
                  </a:lnTo>
                  <a:lnTo>
                    <a:pt x="1078274" y="732368"/>
                  </a:lnTo>
                  <a:lnTo>
                    <a:pt x="1080753" y="716580"/>
                  </a:lnTo>
                  <a:lnTo>
                    <a:pt x="1082685" y="700501"/>
                  </a:lnTo>
                  <a:lnTo>
                    <a:pt x="1084176" y="684176"/>
                  </a:lnTo>
                  <a:lnTo>
                    <a:pt x="1085329" y="667646"/>
                  </a:lnTo>
                  <a:lnTo>
                    <a:pt x="1086249" y="650957"/>
                  </a:lnTo>
                  <a:lnTo>
                    <a:pt x="1087041" y="634151"/>
                  </a:lnTo>
                  <a:lnTo>
                    <a:pt x="1087810" y="617273"/>
                  </a:lnTo>
                  <a:lnTo>
                    <a:pt x="1088660" y="600366"/>
                  </a:lnTo>
                  <a:lnTo>
                    <a:pt x="1089696" y="583473"/>
                  </a:lnTo>
                  <a:lnTo>
                    <a:pt x="1091347" y="562499"/>
                  </a:lnTo>
                  <a:lnTo>
                    <a:pt x="1092766" y="540393"/>
                  </a:lnTo>
                  <a:lnTo>
                    <a:pt x="1093893" y="517302"/>
                  </a:lnTo>
                  <a:lnTo>
                    <a:pt x="1094671" y="493377"/>
                  </a:lnTo>
                  <a:lnTo>
                    <a:pt x="1095042" y="468764"/>
                  </a:lnTo>
                  <a:lnTo>
                    <a:pt x="1094946" y="443613"/>
                  </a:lnTo>
                  <a:lnTo>
                    <a:pt x="1094327" y="418072"/>
                  </a:lnTo>
                  <a:lnTo>
                    <a:pt x="1093126" y="392289"/>
                  </a:lnTo>
                  <a:lnTo>
                    <a:pt x="1091285" y="366412"/>
                  </a:lnTo>
                  <a:lnTo>
                    <a:pt x="1088745" y="340591"/>
                  </a:lnTo>
                  <a:lnTo>
                    <a:pt x="1085448" y="314972"/>
                  </a:lnTo>
                  <a:lnTo>
                    <a:pt x="1081337" y="289706"/>
                  </a:lnTo>
                  <a:lnTo>
                    <a:pt x="1076353" y="264940"/>
                  </a:lnTo>
                  <a:lnTo>
                    <a:pt x="1070438" y="240822"/>
                  </a:lnTo>
                  <a:lnTo>
                    <a:pt x="1063533" y="217501"/>
                  </a:lnTo>
                  <a:lnTo>
                    <a:pt x="1055582" y="195125"/>
                  </a:lnTo>
                  <a:lnTo>
                    <a:pt x="1046524" y="173843"/>
                  </a:lnTo>
                  <a:lnTo>
                    <a:pt x="1036303" y="153804"/>
                  </a:lnTo>
                  <a:lnTo>
                    <a:pt x="1024860" y="135154"/>
                  </a:lnTo>
                  <a:lnTo>
                    <a:pt x="1012137" y="118044"/>
                  </a:lnTo>
                  <a:lnTo>
                    <a:pt x="996245" y="100597"/>
                  </a:lnTo>
                  <a:lnTo>
                    <a:pt x="978911" y="85384"/>
                  </a:lnTo>
                  <a:lnTo>
                    <a:pt x="960262" y="72254"/>
                  </a:lnTo>
                  <a:lnTo>
                    <a:pt x="940426" y="61054"/>
                  </a:lnTo>
                  <a:lnTo>
                    <a:pt x="919532" y="51635"/>
                  </a:lnTo>
                  <a:lnTo>
                    <a:pt x="897707" y="43844"/>
                  </a:lnTo>
                  <a:lnTo>
                    <a:pt x="875079" y="37531"/>
                  </a:lnTo>
                  <a:lnTo>
                    <a:pt x="851776" y="32544"/>
                  </a:lnTo>
                  <a:lnTo>
                    <a:pt x="827927" y="28732"/>
                  </a:lnTo>
                  <a:lnTo>
                    <a:pt x="803658" y="25943"/>
                  </a:lnTo>
                  <a:lnTo>
                    <a:pt x="779099" y="24027"/>
                  </a:lnTo>
                  <a:lnTo>
                    <a:pt x="754377" y="22833"/>
                  </a:lnTo>
                  <a:lnTo>
                    <a:pt x="729621" y="22208"/>
                  </a:lnTo>
                  <a:lnTo>
                    <a:pt x="704957" y="22002"/>
                  </a:lnTo>
                  <a:lnTo>
                    <a:pt x="680515" y="22064"/>
                  </a:lnTo>
                  <a:lnTo>
                    <a:pt x="656422" y="22242"/>
                  </a:lnTo>
                  <a:lnTo>
                    <a:pt x="632806" y="22385"/>
                  </a:lnTo>
                  <a:lnTo>
                    <a:pt x="609795" y="22342"/>
                  </a:lnTo>
                  <a:lnTo>
                    <a:pt x="587517" y="21961"/>
                  </a:lnTo>
                  <a:lnTo>
                    <a:pt x="566100" y="21092"/>
                  </a:lnTo>
                  <a:lnTo>
                    <a:pt x="543399" y="19625"/>
                  </a:lnTo>
                  <a:lnTo>
                    <a:pt x="519599" y="17640"/>
                  </a:lnTo>
                  <a:lnTo>
                    <a:pt x="494840" y="15278"/>
                  </a:lnTo>
                  <a:lnTo>
                    <a:pt x="469261" y="12685"/>
                  </a:lnTo>
                  <a:lnTo>
                    <a:pt x="443000" y="10000"/>
                  </a:lnTo>
                  <a:lnTo>
                    <a:pt x="416197" y="7369"/>
                  </a:lnTo>
                  <a:lnTo>
                    <a:pt x="388991" y="4933"/>
                  </a:lnTo>
                  <a:lnTo>
                    <a:pt x="361521" y="2835"/>
                  </a:lnTo>
                  <a:lnTo>
                    <a:pt x="333925" y="1219"/>
                  </a:lnTo>
                  <a:lnTo>
                    <a:pt x="306344" y="226"/>
                  </a:lnTo>
                  <a:lnTo>
                    <a:pt x="278915" y="0"/>
                  </a:lnTo>
                  <a:lnTo>
                    <a:pt x="251779" y="683"/>
                  </a:lnTo>
                  <a:lnTo>
                    <a:pt x="225073" y="2418"/>
                  </a:lnTo>
                  <a:lnTo>
                    <a:pt x="198938" y="5348"/>
                  </a:lnTo>
                  <a:lnTo>
                    <a:pt x="173512" y="9615"/>
                  </a:lnTo>
                  <a:lnTo>
                    <a:pt x="148934" y="15364"/>
                  </a:lnTo>
                  <a:lnTo>
                    <a:pt x="125343" y="22735"/>
                  </a:lnTo>
                  <a:lnTo>
                    <a:pt x="102878" y="31873"/>
                  </a:lnTo>
                  <a:lnTo>
                    <a:pt x="81679" y="42919"/>
                  </a:lnTo>
                  <a:lnTo>
                    <a:pt x="61885" y="56017"/>
                  </a:lnTo>
                  <a:lnTo>
                    <a:pt x="49598" y="69604"/>
                  </a:lnTo>
                  <a:lnTo>
                    <a:pt x="38865" y="90357"/>
                  </a:lnTo>
                  <a:lnTo>
                    <a:pt x="29613" y="117489"/>
                  </a:lnTo>
                  <a:lnTo>
                    <a:pt x="21768" y="150209"/>
                  </a:lnTo>
                  <a:lnTo>
                    <a:pt x="15255" y="187729"/>
                  </a:lnTo>
                  <a:lnTo>
                    <a:pt x="10000" y="229260"/>
                  </a:lnTo>
                  <a:lnTo>
                    <a:pt x="5929" y="274012"/>
                  </a:lnTo>
                  <a:lnTo>
                    <a:pt x="2967" y="321198"/>
                  </a:lnTo>
                  <a:lnTo>
                    <a:pt x="1041" y="370027"/>
                  </a:lnTo>
                  <a:lnTo>
                    <a:pt x="77" y="419712"/>
                  </a:lnTo>
                  <a:close/>
                </a:path>
              </a:pathLst>
            </a:custGeom>
            <a:solidFill>
              <a:srgbClr val="89C5B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3" name="object 141"/>
            <p:cNvSpPr/>
            <p:nvPr/>
          </p:nvSpPr>
          <p:spPr>
            <a:xfrm>
              <a:off x="2106289" y="2254681"/>
              <a:ext cx="498328" cy="1380611"/>
            </a:xfrm>
            <a:custGeom>
              <a:avLst/>
              <a:gdLst/>
              <a:ahLst/>
              <a:cxnLst/>
              <a:rect l="l" t="t" r="r" b="b"/>
              <a:pathLst>
                <a:path w="498328" h="1380611">
                  <a:moveTo>
                    <a:pt x="488353" y="1303044"/>
                  </a:moveTo>
                  <a:lnTo>
                    <a:pt x="488299" y="1314555"/>
                  </a:lnTo>
                  <a:lnTo>
                    <a:pt x="489852" y="1334530"/>
                  </a:lnTo>
                  <a:lnTo>
                    <a:pt x="498328" y="1287047"/>
                  </a:lnTo>
                  <a:lnTo>
                    <a:pt x="488353" y="1303044"/>
                  </a:lnTo>
                  <a:close/>
                </a:path>
                <a:path w="498328" h="1380611">
                  <a:moveTo>
                    <a:pt x="427429" y="935555"/>
                  </a:moveTo>
                  <a:lnTo>
                    <a:pt x="414754" y="934881"/>
                  </a:lnTo>
                  <a:lnTo>
                    <a:pt x="415575" y="962901"/>
                  </a:lnTo>
                  <a:lnTo>
                    <a:pt x="417178" y="964381"/>
                  </a:lnTo>
                  <a:lnTo>
                    <a:pt x="426527" y="972994"/>
                  </a:lnTo>
                  <a:lnTo>
                    <a:pt x="427429" y="935555"/>
                  </a:lnTo>
                  <a:close/>
                </a:path>
                <a:path w="498328" h="1380611">
                  <a:moveTo>
                    <a:pt x="435844" y="981596"/>
                  </a:moveTo>
                  <a:lnTo>
                    <a:pt x="420290" y="980655"/>
                  </a:lnTo>
                  <a:lnTo>
                    <a:pt x="421790" y="1042799"/>
                  </a:lnTo>
                  <a:lnTo>
                    <a:pt x="423343" y="1062774"/>
                  </a:lnTo>
                  <a:lnTo>
                    <a:pt x="424896" y="1082749"/>
                  </a:lnTo>
                  <a:lnTo>
                    <a:pt x="426448" y="1102724"/>
                  </a:lnTo>
                  <a:lnTo>
                    <a:pt x="428001" y="1122700"/>
                  </a:lnTo>
                  <a:lnTo>
                    <a:pt x="429553" y="1142676"/>
                  </a:lnTo>
                  <a:lnTo>
                    <a:pt x="431105" y="1162652"/>
                  </a:lnTo>
                  <a:lnTo>
                    <a:pt x="432657" y="1182628"/>
                  </a:lnTo>
                  <a:lnTo>
                    <a:pt x="434209" y="1202605"/>
                  </a:lnTo>
                  <a:lnTo>
                    <a:pt x="435761" y="1222582"/>
                  </a:lnTo>
                  <a:lnTo>
                    <a:pt x="437313" y="1242559"/>
                  </a:lnTo>
                  <a:lnTo>
                    <a:pt x="438865" y="1262537"/>
                  </a:lnTo>
                  <a:lnTo>
                    <a:pt x="440417" y="1282515"/>
                  </a:lnTo>
                  <a:lnTo>
                    <a:pt x="441969" y="1302493"/>
                  </a:lnTo>
                  <a:lnTo>
                    <a:pt x="443521" y="1322472"/>
                  </a:lnTo>
                  <a:lnTo>
                    <a:pt x="445074" y="1342451"/>
                  </a:lnTo>
                  <a:lnTo>
                    <a:pt x="446626" y="1362431"/>
                  </a:lnTo>
                  <a:lnTo>
                    <a:pt x="450370" y="1373310"/>
                  </a:lnTo>
                  <a:lnTo>
                    <a:pt x="458181" y="1379249"/>
                  </a:lnTo>
                  <a:lnTo>
                    <a:pt x="460488" y="1367507"/>
                  </a:lnTo>
                  <a:lnTo>
                    <a:pt x="458425" y="1351052"/>
                  </a:lnTo>
                  <a:lnTo>
                    <a:pt x="456478" y="1360135"/>
                  </a:lnTo>
                  <a:lnTo>
                    <a:pt x="458425" y="1351052"/>
                  </a:lnTo>
                  <a:lnTo>
                    <a:pt x="460380" y="955027"/>
                  </a:lnTo>
                  <a:lnTo>
                    <a:pt x="454363" y="943087"/>
                  </a:lnTo>
                  <a:lnTo>
                    <a:pt x="442347" y="936612"/>
                  </a:lnTo>
                  <a:lnTo>
                    <a:pt x="440098" y="936320"/>
                  </a:lnTo>
                  <a:lnTo>
                    <a:pt x="435844" y="981596"/>
                  </a:lnTo>
                  <a:close/>
                </a:path>
                <a:path w="498328" h="1380611">
                  <a:moveTo>
                    <a:pt x="478379" y="1319044"/>
                  </a:moveTo>
                  <a:lnTo>
                    <a:pt x="487509" y="1304398"/>
                  </a:lnTo>
                  <a:lnTo>
                    <a:pt x="486745" y="1294580"/>
                  </a:lnTo>
                  <a:lnTo>
                    <a:pt x="485193" y="1274605"/>
                  </a:lnTo>
                  <a:lnTo>
                    <a:pt x="483640" y="1254631"/>
                  </a:lnTo>
                  <a:lnTo>
                    <a:pt x="482089" y="1234657"/>
                  </a:lnTo>
                  <a:lnTo>
                    <a:pt x="480537" y="1214683"/>
                  </a:lnTo>
                  <a:lnTo>
                    <a:pt x="478986" y="1194709"/>
                  </a:lnTo>
                  <a:lnTo>
                    <a:pt x="477435" y="1174735"/>
                  </a:lnTo>
                  <a:lnTo>
                    <a:pt x="475884" y="1154762"/>
                  </a:lnTo>
                  <a:lnTo>
                    <a:pt x="474333" y="1134788"/>
                  </a:lnTo>
                  <a:lnTo>
                    <a:pt x="472783" y="1114815"/>
                  </a:lnTo>
                  <a:lnTo>
                    <a:pt x="471233" y="1094842"/>
                  </a:lnTo>
                  <a:lnTo>
                    <a:pt x="469682" y="1074869"/>
                  </a:lnTo>
                  <a:lnTo>
                    <a:pt x="468403" y="1335047"/>
                  </a:lnTo>
                  <a:lnTo>
                    <a:pt x="475930" y="1369574"/>
                  </a:lnTo>
                  <a:lnTo>
                    <a:pt x="467843" y="1371282"/>
                  </a:lnTo>
                  <a:lnTo>
                    <a:pt x="468110" y="1380611"/>
                  </a:lnTo>
                  <a:lnTo>
                    <a:pt x="478209" y="1377757"/>
                  </a:lnTo>
                  <a:lnTo>
                    <a:pt x="486529" y="1371049"/>
                  </a:lnTo>
                  <a:lnTo>
                    <a:pt x="491121" y="1360847"/>
                  </a:lnTo>
                  <a:lnTo>
                    <a:pt x="491406" y="1354506"/>
                  </a:lnTo>
                  <a:lnTo>
                    <a:pt x="490984" y="1349070"/>
                  </a:lnTo>
                  <a:lnTo>
                    <a:pt x="479570" y="1365872"/>
                  </a:lnTo>
                  <a:lnTo>
                    <a:pt x="487509" y="1304398"/>
                  </a:lnTo>
                  <a:lnTo>
                    <a:pt x="478379" y="1319044"/>
                  </a:lnTo>
                  <a:close/>
                </a:path>
                <a:path w="498328" h="1380611">
                  <a:moveTo>
                    <a:pt x="468403" y="1335047"/>
                  </a:moveTo>
                  <a:lnTo>
                    <a:pt x="469682" y="1074869"/>
                  </a:lnTo>
                  <a:lnTo>
                    <a:pt x="468132" y="1054895"/>
                  </a:lnTo>
                  <a:lnTo>
                    <a:pt x="466582" y="1034922"/>
                  </a:lnTo>
                  <a:lnTo>
                    <a:pt x="465032" y="1014948"/>
                  </a:lnTo>
                  <a:lnTo>
                    <a:pt x="463481" y="994975"/>
                  </a:lnTo>
                  <a:lnTo>
                    <a:pt x="461931" y="975001"/>
                  </a:lnTo>
                  <a:lnTo>
                    <a:pt x="460380" y="955027"/>
                  </a:lnTo>
                  <a:lnTo>
                    <a:pt x="458425" y="1351052"/>
                  </a:lnTo>
                  <a:lnTo>
                    <a:pt x="460488" y="1367507"/>
                  </a:lnTo>
                  <a:lnTo>
                    <a:pt x="458181" y="1379249"/>
                  </a:lnTo>
                  <a:lnTo>
                    <a:pt x="468110" y="1380611"/>
                  </a:lnTo>
                  <a:lnTo>
                    <a:pt x="467843" y="1371282"/>
                  </a:lnTo>
                  <a:lnTo>
                    <a:pt x="475930" y="1369574"/>
                  </a:lnTo>
                  <a:lnTo>
                    <a:pt x="468403" y="1335047"/>
                  </a:lnTo>
                  <a:close/>
                </a:path>
                <a:path w="498328" h="1380611">
                  <a:moveTo>
                    <a:pt x="488353" y="1303044"/>
                  </a:moveTo>
                  <a:lnTo>
                    <a:pt x="487509" y="1304398"/>
                  </a:lnTo>
                  <a:lnTo>
                    <a:pt x="479570" y="1365872"/>
                  </a:lnTo>
                  <a:lnTo>
                    <a:pt x="490984" y="1349070"/>
                  </a:lnTo>
                  <a:lnTo>
                    <a:pt x="491663" y="1348070"/>
                  </a:lnTo>
                  <a:lnTo>
                    <a:pt x="503755" y="1330270"/>
                  </a:lnTo>
                  <a:lnTo>
                    <a:pt x="515844" y="1312471"/>
                  </a:lnTo>
                  <a:lnTo>
                    <a:pt x="527929" y="1294672"/>
                  </a:lnTo>
                  <a:lnTo>
                    <a:pt x="540008" y="1276871"/>
                  </a:lnTo>
                  <a:lnTo>
                    <a:pt x="552080" y="1259066"/>
                  </a:lnTo>
                  <a:lnTo>
                    <a:pt x="564144" y="1241258"/>
                  </a:lnTo>
                  <a:lnTo>
                    <a:pt x="576197" y="1223443"/>
                  </a:lnTo>
                  <a:lnTo>
                    <a:pt x="588239" y="1205622"/>
                  </a:lnTo>
                  <a:lnTo>
                    <a:pt x="600268" y="1187791"/>
                  </a:lnTo>
                  <a:lnTo>
                    <a:pt x="612282" y="1169951"/>
                  </a:lnTo>
                  <a:lnTo>
                    <a:pt x="624279" y="1152099"/>
                  </a:lnTo>
                  <a:lnTo>
                    <a:pt x="636259" y="1134235"/>
                  </a:lnTo>
                  <a:lnTo>
                    <a:pt x="648220" y="1116356"/>
                  </a:lnTo>
                  <a:lnTo>
                    <a:pt x="660161" y="1098462"/>
                  </a:lnTo>
                  <a:lnTo>
                    <a:pt x="672079" y="1080551"/>
                  </a:lnTo>
                  <a:lnTo>
                    <a:pt x="683973" y="1062622"/>
                  </a:lnTo>
                  <a:lnTo>
                    <a:pt x="695842" y="1044673"/>
                  </a:lnTo>
                  <a:lnTo>
                    <a:pt x="707684" y="1026703"/>
                  </a:lnTo>
                  <a:lnTo>
                    <a:pt x="719498" y="1008710"/>
                  </a:lnTo>
                  <a:lnTo>
                    <a:pt x="726432" y="998083"/>
                  </a:lnTo>
                  <a:lnTo>
                    <a:pt x="733381" y="987452"/>
                  </a:lnTo>
                  <a:lnTo>
                    <a:pt x="740341" y="976823"/>
                  </a:lnTo>
                  <a:lnTo>
                    <a:pt x="747306" y="966197"/>
                  </a:lnTo>
                  <a:lnTo>
                    <a:pt x="751642" y="959587"/>
                  </a:lnTo>
                  <a:lnTo>
                    <a:pt x="757098" y="958226"/>
                  </a:lnTo>
                  <a:lnTo>
                    <a:pt x="769518" y="957095"/>
                  </a:lnTo>
                  <a:lnTo>
                    <a:pt x="785934" y="956175"/>
                  </a:lnTo>
                  <a:lnTo>
                    <a:pt x="803377" y="955445"/>
                  </a:lnTo>
                  <a:lnTo>
                    <a:pt x="818879" y="954887"/>
                  </a:lnTo>
                  <a:lnTo>
                    <a:pt x="829471" y="954479"/>
                  </a:lnTo>
                  <a:lnTo>
                    <a:pt x="843875" y="953578"/>
                  </a:lnTo>
                  <a:lnTo>
                    <a:pt x="856595" y="952751"/>
                  </a:lnTo>
                  <a:lnTo>
                    <a:pt x="869272" y="951862"/>
                  </a:lnTo>
                  <a:lnTo>
                    <a:pt x="881912" y="950861"/>
                  </a:lnTo>
                  <a:lnTo>
                    <a:pt x="894518" y="949696"/>
                  </a:lnTo>
                  <a:lnTo>
                    <a:pt x="907097" y="948319"/>
                  </a:lnTo>
                  <a:lnTo>
                    <a:pt x="919653" y="946677"/>
                  </a:lnTo>
                  <a:lnTo>
                    <a:pt x="932192" y="944721"/>
                  </a:lnTo>
                  <a:lnTo>
                    <a:pt x="944718" y="942401"/>
                  </a:lnTo>
                  <a:lnTo>
                    <a:pt x="957237" y="939667"/>
                  </a:lnTo>
                  <a:lnTo>
                    <a:pt x="978071" y="933834"/>
                  </a:lnTo>
                  <a:lnTo>
                    <a:pt x="995572" y="927252"/>
                  </a:lnTo>
                  <a:lnTo>
                    <a:pt x="1011727" y="919519"/>
                  </a:lnTo>
                  <a:lnTo>
                    <a:pt x="1026588" y="910697"/>
                  </a:lnTo>
                  <a:lnTo>
                    <a:pt x="1040207" y="900848"/>
                  </a:lnTo>
                  <a:lnTo>
                    <a:pt x="1052635" y="890036"/>
                  </a:lnTo>
                  <a:lnTo>
                    <a:pt x="1063925" y="878322"/>
                  </a:lnTo>
                  <a:lnTo>
                    <a:pt x="1074127" y="865768"/>
                  </a:lnTo>
                  <a:lnTo>
                    <a:pt x="1083294" y="852437"/>
                  </a:lnTo>
                  <a:lnTo>
                    <a:pt x="1091477" y="838391"/>
                  </a:lnTo>
                  <a:lnTo>
                    <a:pt x="1098727" y="823692"/>
                  </a:lnTo>
                  <a:lnTo>
                    <a:pt x="1105097" y="808403"/>
                  </a:lnTo>
                  <a:lnTo>
                    <a:pt x="1110639" y="792586"/>
                  </a:lnTo>
                  <a:lnTo>
                    <a:pt x="1115403" y="776303"/>
                  </a:lnTo>
                  <a:lnTo>
                    <a:pt x="1119441" y="759616"/>
                  </a:lnTo>
                  <a:lnTo>
                    <a:pt x="1122806" y="742589"/>
                  </a:lnTo>
                  <a:lnTo>
                    <a:pt x="1125548" y="725282"/>
                  </a:lnTo>
                  <a:lnTo>
                    <a:pt x="1127720" y="707759"/>
                  </a:lnTo>
                  <a:lnTo>
                    <a:pt x="1129373" y="690082"/>
                  </a:lnTo>
                  <a:lnTo>
                    <a:pt x="1130559" y="672313"/>
                  </a:lnTo>
                  <a:lnTo>
                    <a:pt x="1132470" y="639240"/>
                  </a:lnTo>
                  <a:lnTo>
                    <a:pt x="1134521" y="604651"/>
                  </a:lnTo>
                  <a:lnTo>
                    <a:pt x="1136468" y="568825"/>
                  </a:lnTo>
                  <a:lnTo>
                    <a:pt x="1138070" y="532045"/>
                  </a:lnTo>
                  <a:lnTo>
                    <a:pt x="1139082" y="494590"/>
                  </a:lnTo>
                  <a:lnTo>
                    <a:pt x="1139262" y="456742"/>
                  </a:lnTo>
                  <a:lnTo>
                    <a:pt x="1138367" y="418780"/>
                  </a:lnTo>
                  <a:lnTo>
                    <a:pt x="1136155" y="380985"/>
                  </a:lnTo>
                  <a:lnTo>
                    <a:pt x="1132382" y="343638"/>
                  </a:lnTo>
                  <a:lnTo>
                    <a:pt x="1126805" y="307019"/>
                  </a:lnTo>
                  <a:lnTo>
                    <a:pt x="1119182" y="271410"/>
                  </a:lnTo>
                  <a:lnTo>
                    <a:pt x="1109269" y="237090"/>
                  </a:lnTo>
                  <a:lnTo>
                    <a:pt x="1096825" y="204341"/>
                  </a:lnTo>
                  <a:lnTo>
                    <a:pt x="1081605" y="173442"/>
                  </a:lnTo>
                  <a:lnTo>
                    <a:pt x="1063367" y="144675"/>
                  </a:lnTo>
                  <a:lnTo>
                    <a:pt x="1041868" y="118320"/>
                  </a:lnTo>
                  <a:lnTo>
                    <a:pt x="1016866" y="94658"/>
                  </a:lnTo>
                  <a:lnTo>
                    <a:pt x="988116" y="73969"/>
                  </a:lnTo>
                  <a:lnTo>
                    <a:pt x="955377" y="56534"/>
                  </a:lnTo>
                  <a:lnTo>
                    <a:pt x="918406" y="42634"/>
                  </a:lnTo>
                  <a:lnTo>
                    <a:pt x="882618" y="33405"/>
                  </a:lnTo>
                  <a:lnTo>
                    <a:pt x="846274" y="27147"/>
                  </a:lnTo>
                  <a:lnTo>
                    <a:pt x="809488" y="23313"/>
                  </a:lnTo>
                  <a:lnTo>
                    <a:pt x="772375" y="21355"/>
                  </a:lnTo>
                  <a:lnTo>
                    <a:pt x="735050" y="20727"/>
                  </a:lnTo>
                  <a:lnTo>
                    <a:pt x="716343" y="20739"/>
                  </a:lnTo>
                  <a:lnTo>
                    <a:pt x="697627" y="20880"/>
                  </a:lnTo>
                  <a:lnTo>
                    <a:pt x="678915" y="21078"/>
                  </a:lnTo>
                  <a:lnTo>
                    <a:pt x="660221" y="21267"/>
                  </a:lnTo>
                  <a:lnTo>
                    <a:pt x="641561" y="21378"/>
                  </a:lnTo>
                  <a:lnTo>
                    <a:pt x="622947" y="21342"/>
                  </a:lnTo>
                  <a:lnTo>
                    <a:pt x="604396" y="21091"/>
                  </a:lnTo>
                  <a:lnTo>
                    <a:pt x="585920" y="20557"/>
                  </a:lnTo>
                  <a:lnTo>
                    <a:pt x="567535" y="19671"/>
                  </a:lnTo>
                  <a:lnTo>
                    <a:pt x="549255" y="18364"/>
                  </a:lnTo>
                  <a:lnTo>
                    <a:pt x="529864" y="16640"/>
                  </a:lnTo>
                  <a:lnTo>
                    <a:pt x="510419" y="14768"/>
                  </a:lnTo>
                  <a:lnTo>
                    <a:pt x="490926" y="12804"/>
                  </a:lnTo>
                  <a:lnTo>
                    <a:pt x="471393" y="10802"/>
                  </a:lnTo>
                  <a:lnTo>
                    <a:pt x="451827" y="8818"/>
                  </a:lnTo>
                  <a:lnTo>
                    <a:pt x="412627" y="5118"/>
                  </a:lnTo>
                  <a:lnTo>
                    <a:pt x="373386" y="2144"/>
                  </a:lnTo>
                  <a:lnTo>
                    <a:pt x="334163" y="332"/>
                  </a:lnTo>
                  <a:lnTo>
                    <a:pt x="314578" y="0"/>
                  </a:lnTo>
                  <a:lnTo>
                    <a:pt x="295019" y="122"/>
                  </a:lnTo>
                  <a:lnTo>
                    <a:pt x="256013" y="1950"/>
                  </a:lnTo>
                  <a:lnTo>
                    <a:pt x="217204" y="6255"/>
                  </a:lnTo>
                  <a:lnTo>
                    <a:pt x="178653" y="13474"/>
                  </a:lnTo>
                  <a:lnTo>
                    <a:pt x="143465" y="23228"/>
                  </a:lnTo>
                  <a:lnTo>
                    <a:pt x="115242" y="34913"/>
                  </a:lnTo>
                  <a:lnTo>
                    <a:pt x="81536" y="56975"/>
                  </a:lnTo>
                  <a:lnTo>
                    <a:pt x="56669" y="84306"/>
                  </a:lnTo>
                  <a:lnTo>
                    <a:pt x="38932" y="116712"/>
                  </a:lnTo>
                  <a:lnTo>
                    <a:pt x="26619" y="154000"/>
                  </a:lnTo>
                  <a:lnTo>
                    <a:pt x="20580" y="181473"/>
                  </a:lnTo>
                  <a:lnTo>
                    <a:pt x="15688" y="210973"/>
                  </a:lnTo>
                  <a:lnTo>
                    <a:pt x="11421" y="242737"/>
                  </a:lnTo>
                  <a:lnTo>
                    <a:pt x="7311" y="280923"/>
                  </a:lnTo>
                  <a:lnTo>
                    <a:pt x="4215" y="319256"/>
                  </a:lnTo>
                  <a:lnTo>
                    <a:pt x="2038" y="357700"/>
                  </a:lnTo>
                  <a:lnTo>
                    <a:pt x="687" y="396219"/>
                  </a:lnTo>
                  <a:lnTo>
                    <a:pt x="66" y="434779"/>
                  </a:lnTo>
                  <a:lnTo>
                    <a:pt x="0" y="454063"/>
                  </a:lnTo>
                  <a:lnTo>
                    <a:pt x="80" y="473343"/>
                  </a:lnTo>
                  <a:lnTo>
                    <a:pt x="635" y="511875"/>
                  </a:lnTo>
                  <a:lnTo>
                    <a:pt x="1635" y="550341"/>
                  </a:lnTo>
                  <a:lnTo>
                    <a:pt x="2987" y="588703"/>
                  </a:lnTo>
                  <a:lnTo>
                    <a:pt x="4327" y="620526"/>
                  </a:lnTo>
                  <a:lnTo>
                    <a:pt x="6402" y="658599"/>
                  </a:lnTo>
                  <a:lnTo>
                    <a:pt x="9198" y="696626"/>
                  </a:lnTo>
                  <a:lnTo>
                    <a:pt x="12896" y="734554"/>
                  </a:lnTo>
                  <a:lnTo>
                    <a:pt x="16604" y="764629"/>
                  </a:lnTo>
                  <a:lnTo>
                    <a:pt x="24493" y="802042"/>
                  </a:lnTo>
                  <a:lnTo>
                    <a:pt x="35292" y="838453"/>
                  </a:lnTo>
                  <a:lnTo>
                    <a:pt x="38905" y="850596"/>
                  </a:lnTo>
                  <a:lnTo>
                    <a:pt x="42298" y="862824"/>
                  </a:lnTo>
                  <a:lnTo>
                    <a:pt x="45335" y="875186"/>
                  </a:lnTo>
                  <a:lnTo>
                    <a:pt x="47630" y="886346"/>
                  </a:lnTo>
                  <a:lnTo>
                    <a:pt x="51500" y="901814"/>
                  </a:lnTo>
                  <a:lnTo>
                    <a:pt x="56887" y="914696"/>
                  </a:lnTo>
                  <a:lnTo>
                    <a:pt x="63812" y="925297"/>
                  </a:lnTo>
                  <a:lnTo>
                    <a:pt x="72294" y="933924"/>
                  </a:lnTo>
                  <a:lnTo>
                    <a:pt x="82354" y="940883"/>
                  </a:lnTo>
                  <a:lnTo>
                    <a:pt x="94011" y="946480"/>
                  </a:lnTo>
                  <a:lnTo>
                    <a:pt x="107287" y="951021"/>
                  </a:lnTo>
                  <a:lnTo>
                    <a:pt x="122200" y="954813"/>
                  </a:lnTo>
                  <a:lnTo>
                    <a:pt x="141522" y="958753"/>
                  </a:lnTo>
                  <a:lnTo>
                    <a:pt x="156897" y="961494"/>
                  </a:lnTo>
                  <a:lnTo>
                    <a:pt x="172290" y="963922"/>
                  </a:lnTo>
                  <a:lnTo>
                    <a:pt x="187701" y="966062"/>
                  </a:lnTo>
                  <a:lnTo>
                    <a:pt x="203129" y="967939"/>
                  </a:lnTo>
                  <a:lnTo>
                    <a:pt x="218573" y="969578"/>
                  </a:lnTo>
                  <a:lnTo>
                    <a:pt x="234031" y="971005"/>
                  </a:lnTo>
                  <a:lnTo>
                    <a:pt x="249502" y="972244"/>
                  </a:lnTo>
                  <a:lnTo>
                    <a:pt x="264986" y="973321"/>
                  </a:lnTo>
                  <a:lnTo>
                    <a:pt x="280482" y="974260"/>
                  </a:lnTo>
                  <a:lnTo>
                    <a:pt x="295988" y="975087"/>
                  </a:lnTo>
                  <a:lnTo>
                    <a:pt x="311503" y="975826"/>
                  </a:lnTo>
                  <a:lnTo>
                    <a:pt x="327027" y="976502"/>
                  </a:lnTo>
                  <a:lnTo>
                    <a:pt x="342559" y="977142"/>
                  </a:lnTo>
                  <a:lnTo>
                    <a:pt x="358096" y="977769"/>
                  </a:lnTo>
                  <a:lnTo>
                    <a:pt x="373639" y="978409"/>
                  </a:lnTo>
                  <a:lnTo>
                    <a:pt x="389187" y="979086"/>
                  </a:lnTo>
                  <a:lnTo>
                    <a:pt x="404737" y="979827"/>
                  </a:lnTo>
                  <a:lnTo>
                    <a:pt x="416942" y="980476"/>
                  </a:lnTo>
                  <a:lnTo>
                    <a:pt x="417129" y="982875"/>
                  </a:lnTo>
                  <a:lnTo>
                    <a:pt x="418683" y="1002850"/>
                  </a:lnTo>
                  <a:lnTo>
                    <a:pt x="420237" y="1022824"/>
                  </a:lnTo>
                  <a:lnTo>
                    <a:pt x="421790" y="1042799"/>
                  </a:lnTo>
                  <a:lnTo>
                    <a:pt x="420290" y="980655"/>
                  </a:lnTo>
                  <a:lnTo>
                    <a:pt x="435844" y="981596"/>
                  </a:lnTo>
                  <a:lnTo>
                    <a:pt x="440098" y="936320"/>
                  </a:lnTo>
                  <a:lnTo>
                    <a:pt x="427429" y="935555"/>
                  </a:lnTo>
                  <a:lnTo>
                    <a:pt x="426527" y="972994"/>
                  </a:lnTo>
                  <a:lnTo>
                    <a:pt x="417178" y="964381"/>
                  </a:lnTo>
                  <a:lnTo>
                    <a:pt x="415575" y="962901"/>
                  </a:lnTo>
                  <a:lnTo>
                    <a:pt x="414754" y="934881"/>
                  </a:lnTo>
                  <a:lnTo>
                    <a:pt x="402074" y="934283"/>
                  </a:lnTo>
                  <a:lnTo>
                    <a:pt x="389390" y="933745"/>
                  </a:lnTo>
                  <a:lnTo>
                    <a:pt x="376703" y="933252"/>
                  </a:lnTo>
                  <a:lnTo>
                    <a:pt x="364014" y="932787"/>
                  </a:lnTo>
                  <a:lnTo>
                    <a:pt x="351324" y="932337"/>
                  </a:lnTo>
                  <a:lnTo>
                    <a:pt x="338633" y="931884"/>
                  </a:lnTo>
                  <a:lnTo>
                    <a:pt x="325943" y="931413"/>
                  </a:lnTo>
                  <a:lnTo>
                    <a:pt x="313254" y="930909"/>
                  </a:lnTo>
                  <a:lnTo>
                    <a:pt x="300567" y="930355"/>
                  </a:lnTo>
                  <a:lnTo>
                    <a:pt x="287884" y="929737"/>
                  </a:lnTo>
                  <a:lnTo>
                    <a:pt x="275204" y="929039"/>
                  </a:lnTo>
                  <a:lnTo>
                    <a:pt x="262529" y="928244"/>
                  </a:lnTo>
                  <a:lnTo>
                    <a:pt x="249859" y="927338"/>
                  </a:lnTo>
                  <a:lnTo>
                    <a:pt x="237196" y="926305"/>
                  </a:lnTo>
                  <a:lnTo>
                    <a:pt x="226510" y="925322"/>
                  </a:lnTo>
                  <a:lnTo>
                    <a:pt x="213959" y="924034"/>
                  </a:lnTo>
                  <a:lnTo>
                    <a:pt x="201347" y="922596"/>
                  </a:lnTo>
                  <a:lnTo>
                    <a:pt x="188703" y="920989"/>
                  </a:lnTo>
                  <a:lnTo>
                    <a:pt x="176056" y="919188"/>
                  </a:lnTo>
                  <a:lnTo>
                    <a:pt x="163432" y="917174"/>
                  </a:lnTo>
                  <a:lnTo>
                    <a:pt x="150862" y="914923"/>
                  </a:lnTo>
                  <a:lnTo>
                    <a:pt x="138374" y="912413"/>
                  </a:lnTo>
                  <a:lnTo>
                    <a:pt x="125996" y="909624"/>
                  </a:lnTo>
                  <a:lnTo>
                    <a:pt x="113757" y="906532"/>
                  </a:lnTo>
                  <a:lnTo>
                    <a:pt x="101083" y="899924"/>
                  </a:lnTo>
                  <a:lnTo>
                    <a:pt x="94603" y="889849"/>
                  </a:lnTo>
                  <a:lnTo>
                    <a:pt x="91469" y="877402"/>
                  </a:lnTo>
                  <a:lnTo>
                    <a:pt x="89376" y="863823"/>
                  </a:lnTo>
                  <a:lnTo>
                    <a:pt x="88651" y="859930"/>
                  </a:lnTo>
                  <a:lnTo>
                    <a:pt x="85721" y="847496"/>
                  </a:lnTo>
                  <a:lnTo>
                    <a:pt x="82182" y="835292"/>
                  </a:lnTo>
                  <a:lnTo>
                    <a:pt x="78282" y="823227"/>
                  </a:lnTo>
                  <a:lnTo>
                    <a:pt x="74270" y="811209"/>
                  </a:lnTo>
                  <a:lnTo>
                    <a:pt x="70393" y="799147"/>
                  </a:lnTo>
                  <a:lnTo>
                    <a:pt x="64033" y="774529"/>
                  </a:lnTo>
                  <a:lnTo>
                    <a:pt x="61279" y="758101"/>
                  </a:lnTo>
                  <a:lnTo>
                    <a:pt x="57920" y="732908"/>
                  </a:lnTo>
                  <a:lnTo>
                    <a:pt x="55314" y="707608"/>
                  </a:lnTo>
                  <a:lnTo>
                    <a:pt x="53221" y="682268"/>
                  </a:lnTo>
                  <a:lnTo>
                    <a:pt x="51404" y="656956"/>
                  </a:lnTo>
                  <a:lnTo>
                    <a:pt x="50316" y="640596"/>
                  </a:lnTo>
                  <a:lnTo>
                    <a:pt x="49382" y="624986"/>
                  </a:lnTo>
                  <a:lnTo>
                    <a:pt x="48547" y="609365"/>
                  </a:lnTo>
                  <a:lnTo>
                    <a:pt x="47810" y="593736"/>
                  </a:lnTo>
                  <a:lnTo>
                    <a:pt x="47172" y="578100"/>
                  </a:lnTo>
                  <a:lnTo>
                    <a:pt x="46630" y="562458"/>
                  </a:lnTo>
                  <a:lnTo>
                    <a:pt x="46184" y="546810"/>
                  </a:lnTo>
                  <a:lnTo>
                    <a:pt x="45833" y="531158"/>
                  </a:lnTo>
                  <a:lnTo>
                    <a:pt x="45575" y="515503"/>
                  </a:lnTo>
                  <a:lnTo>
                    <a:pt x="45411" y="499847"/>
                  </a:lnTo>
                  <a:lnTo>
                    <a:pt x="45339" y="484189"/>
                  </a:lnTo>
                  <a:lnTo>
                    <a:pt x="45358" y="468532"/>
                  </a:lnTo>
                  <a:lnTo>
                    <a:pt x="45467" y="452877"/>
                  </a:lnTo>
                  <a:lnTo>
                    <a:pt x="45665" y="437224"/>
                  </a:lnTo>
                  <a:lnTo>
                    <a:pt x="45951" y="421574"/>
                  </a:lnTo>
                  <a:lnTo>
                    <a:pt x="46324" y="405930"/>
                  </a:lnTo>
                  <a:lnTo>
                    <a:pt x="46784" y="390291"/>
                  </a:lnTo>
                  <a:lnTo>
                    <a:pt x="47329" y="374659"/>
                  </a:lnTo>
                  <a:lnTo>
                    <a:pt x="47959" y="359035"/>
                  </a:lnTo>
                  <a:lnTo>
                    <a:pt x="48672" y="343421"/>
                  </a:lnTo>
                  <a:lnTo>
                    <a:pt x="49201" y="331647"/>
                  </a:lnTo>
                  <a:lnTo>
                    <a:pt x="49691" y="319499"/>
                  </a:lnTo>
                  <a:lnTo>
                    <a:pt x="50181" y="307030"/>
                  </a:lnTo>
                  <a:lnTo>
                    <a:pt x="50713" y="294291"/>
                  </a:lnTo>
                  <a:lnTo>
                    <a:pt x="52054" y="268210"/>
                  </a:lnTo>
                  <a:lnTo>
                    <a:pt x="54034" y="241673"/>
                  </a:lnTo>
                  <a:lnTo>
                    <a:pt x="56968" y="215095"/>
                  </a:lnTo>
                  <a:lnTo>
                    <a:pt x="61174" y="188891"/>
                  </a:lnTo>
                  <a:lnTo>
                    <a:pt x="66970" y="163476"/>
                  </a:lnTo>
                  <a:lnTo>
                    <a:pt x="74674" y="139265"/>
                  </a:lnTo>
                  <a:lnTo>
                    <a:pt x="84601" y="116675"/>
                  </a:lnTo>
                  <a:lnTo>
                    <a:pt x="97977" y="96059"/>
                  </a:lnTo>
                  <a:lnTo>
                    <a:pt x="117193" y="80513"/>
                  </a:lnTo>
                  <a:lnTo>
                    <a:pt x="141336" y="68852"/>
                  </a:lnTo>
                  <a:lnTo>
                    <a:pt x="154596" y="64270"/>
                  </a:lnTo>
                  <a:lnTo>
                    <a:pt x="168298" y="60407"/>
                  </a:lnTo>
                  <a:lnTo>
                    <a:pt x="182178" y="57181"/>
                  </a:lnTo>
                  <a:lnTo>
                    <a:pt x="195974" y="54507"/>
                  </a:lnTo>
                  <a:lnTo>
                    <a:pt x="209421" y="52302"/>
                  </a:lnTo>
                  <a:lnTo>
                    <a:pt x="234219" y="48963"/>
                  </a:lnTo>
                  <a:lnTo>
                    <a:pt x="255868" y="46540"/>
                  </a:lnTo>
                  <a:lnTo>
                    <a:pt x="281039" y="44809"/>
                  </a:lnTo>
                  <a:lnTo>
                    <a:pt x="306322" y="44169"/>
                  </a:lnTo>
                  <a:lnTo>
                    <a:pt x="318992" y="44209"/>
                  </a:lnTo>
                  <a:lnTo>
                    <a:pt x="344364" y="44905"/>
                  </a:lnTo>
                  <a:lnTo>
                    <a:pt x="369743" y="46289"/>
                  </a:lnTo>
                  <a:lnTo>
                    <a:pt x="395088" y="48199"/>
                  </a:lnTo>
                  <a:lnTo>
                    <a:pt x="420356" y="50475"/>
                  </a:lnTo>
                  <a:lnTo>
                    <a:pt x="445507" y="52955"/>
                  </a:lnTo>
                  <a:lnTo>
                    <a:pt x="458025" y="54220"/>
                  </a:lnTo>
                  <a:lnTo>
                    <a:pt x="468064" y="55232"/>
                  </a:lnTo>
                  <a:lnTo>
                    <a:pt x="487047" y="56969"/>
                  </a:lnTo>
                  <a:lnTo>
                    <a:pt x="506046" y="58407"/>
                  </a:lnTo>
                  <a:lnTo>
                    <a:pt x="525059" y="59582"/>
                  </a:lnTo>
                  <a:lnTo>
                    <a:pt x="544084" y="60528"/>
                  </a:lnTo>
                  <a:lnTo>
                    <a:pt x="563118" y="61282"/>
                  </a:lnTo>
                  <a:lnTo>
                    <a:pt x="582159" y="61878"/>
                  </a:lnTo>
                  <a:lnTo>
                    <a:pt x="601206" y="62351"/>
                  </a:lnTo>
                  <a:lnTo>
                    <a:pt x="620254" y="62737"/>
                  </a:lnTo>
                  <a:lnTo>
                    <a:pt x="639303" y="63070"/>
                  </a:lnTo>
                  <a:lnTo>
                    <a:pt x="658350" y="63386"/>
                  </a:lnTo>
                  <a:lnTo>
                    <a:pt x="677392" y="63720"/>
                  </a:lnTo>
                  <a:lnTo>
                    <a:pt x="696427" y="64107"/>
                  </a:lnTo>
                  <a:lnTo>
                    <a:pt x="715453" y="64582"/>
                  </a:lnTo>
                  <a:lnTo>
                    <a:pt x="734468" y="65180"/>
                  </a:lnTo>
                  <a:lnTo>
                    <a:pt x="753469" y="65937"/>
                  </a:lnTo>
                  <a:lnTo>
                    <a:pt x="772454" y="66888"/>
                  </a:lnTo>
                  <a:lnTo>
                    <a:pt x="791421" y="68067"/>
                  </a:lnTo>
                  <a:lnTo>
                    <a:pt x="810367" y="69511"/>
                  </a:lnTo>
                  <a:lnTo>
                    <a:pt x="829290" y="71253"/>
                  </a:lnTo>
                  <a:lnTo>
                    <a:pt x="848188" y="73330"/>
                  </a:lnTo>
                  <a:lnTo>
                    <a:pt x="874580" y="77405"/>
                  </a:lnTo>
                  <a:lnTo>
                    <a:pt x="900184" y="83387"/>
                  </a:lnTo>
                  <a:lnTo>
                    <a:pt x="924838" y="91420"/>
                  </a:lnTo>
                  <a:lnTo>
                    <a:pt x="948382" y="101648"/>
                  </a:lnTo>
                  <a:lnTo>
                    <a:pt x="970654" y="114218"/>
                  </a:lnTo>
                  <a:lnTo>
                    <a:pt x="991495" y="129273"/>
                  </a:lnTo>
                  <a:lnTo>
                    <a:pt x="1010743" y="146959"/>
                  </a:lnTo>
                  <a:lnTo>
                    <a:pt x="1026902" y="165672"/>
                  </a:lnTo>
                  <a:lnTo>
                    <a:pt x="1041106" y="186614"/>
                  </a:lnTo>
                  <a:lnTo>
                    <a:pt x="1052961" y="209166"/>
                  </a:lnTo>
                  <a:lnTo>
                    <a:pt x="1062732" y="232996"/>
                  </a:lnTo>
                  <a:lnTo>
                    <a:pt x="1070684" y="257768"/>
                  </a:lnTo>
                  <a:lnTo>
                    <a:pt x="1077083" y="283151"/>
                  </a:lnTo>
                  <a:lnTo>
                    <a:pt x="1082194" y="308810"/>
                  </a:lnTo>
                  <a:lnTo>
                    <a:pt x="1086283" y="334413"/>
                  </a:lnTo>
                  <a:lnTo>
                    <a:pt x="1089616" y="359626"/>
                  </a:lnTo>
                  <a:lnTo>
                    <a:pt x="1092802" y="387855"/>
                  </a:lnTo>
                  <a:lnTo>
                    <a:pt x="1094887" y="413132"/>
                  </a:lnTo>
                  <a:lnTo>
                    <a:pt x="1096226" y="438471"/>
                  </a:lnTo>
                  <a:lnTo>
                    <a:pt x="1096894" y="463853"/>
                  </a:lnTo>
                  <a:lnTo>
                    <a:pt x="1097000" y="476553"/>
                  </a:lnTo>
                  <a:lnTo>
                    <a:pt x="1096968" y="489255"/>
                  </a:lnTo>
                  <a:lnTo>
                    <a:pt x="1096524" y="514656"/>
                  </a:lnTo>
                  <a:lnTo>
                    <a:pt x="1095639" y="540035"/>
                  </a:lnTo>
                  <a:lnTo>
                    <a:pt x="1094389" y="565369"/>
                  </a:lnTo>
                  <a:lnTo>
                    <a:pt x="1093729" y="576720"/>
                  </a:lnTo>
                  <a:lnTo>
                    <a:pt x="1093034" y="589277"/>
                  </a:lnTo>
                  <a:lnTo>
                    <a:pt x="1092444" y="601899"/>
                  </a:lnTo>
                  <a:lnTo>
                    <a:pt x="1091922" y="614573"/>
                  </a:lnTo>
                  <a:lnTo>
                    <a:pt x="1091431" y="627288"/>
                  </a:lnTo>
                  <a:lnTo>
                    <a:pt x="1090934" y="640031"/>
                  </a:lnTo>
                  <a:lnTo>
                    <a:pt x="1090394" y="652790"/>
                  </a:lnTo>
                  <a:lnTo>
                    <a:pt x="1089775" y="665554"/>
                  </a:lnTo>
                  <a:lnTo>
                    <a:pt x="1089039" y="678309"/>
                  </a:lnTo>
                  <a:lnTo>
                    <a:pt x="1088149" y="691046"/>
                  </a:lnTo>
                  <a:lnTo>
                    <a:pt x="1087069" y="703750"/>
                  </a:lnTo>
                  <a:lnTo>
                    <a:pt x="1085761" y="716410"/>
                  </a:lnTo>
                  <a:lnTo>
                    <a:pt x="1084188" y="729015"/>
                  </a:lnTo>
                  <a:lnTo>
                    <a:pt x="1082313" y="741551"/>
                  </a:lnTo>
                  <a:lnTo>
                    <a:pt x="1080100" y="754008"/>
                  </a:lnTo>
                  <a:lnTo>
                    <a:pt x="1077511" y="766373"/>
                  </a:lnTo>
                  <a:lnTo>
                    <a:pt x="1074509" y="778633"/>
                  </a:lnTo>
                  <a:lnTo>
                    <a:pt x="1068376" y="798056"/>
                  </a:lnTo>
                  <a:lnTo>
                    <a:pt x="1062826" y="810685"/>
                  </a:lnTo>
                  <a:lnTo>
                    <a:pt x="1056302" y="822465"/>
                  </a:lnTo>
                  <a:lnTo>
                    <a:pt x="1048869" y="833419"/>
                  </a:lnTo>
                  <a:lnTo>
                    <a:pt x="1040590" y="843567"/>
                  </a:lnTo>
                  <a:lnTo>
                    <a:pt x="1031529" y="852934"/>
                  </a:lnTo>
                  <a:lnTo>
                    <a:pt x="1021752" y="861540"/>
                  </a:lnTo>
                  <a:lnTo>
                    <a:pt x="1011322" y="869409"/>
                  </a:lnTo>
                  <a:lnTo>
                    <a:pt x="1000302" y="876563"/>
                  </a:lnTo>
                  <a:lnTo>
                    <a:pt x="988758" y="883023"/>
                  </a:lnTo>
                  <a:lnTo>
                    <a:pt x="976753" y="888812"/>
                  </a:lnTo>
                  <a:lnTo>
                    <a:pt x="964352" y="893953"/>
                  </a:lnTo>
                  <a:lnTo>
                    <a:pt x="951618" y="898467"/>
                  </a:lnTo>
                  <a:lnTo>
                    <a:pt x="938616" y="902378"/>
                  </a:lnTo>
                  <a:lnTo>
                    <a:pt x="925410" y="905707"/>
                  </a:lnTo>
                  <a:lnTo>
                    <a:pt x="916183" y="907682"/>
                  </a:lnTo>
                  <a:lnTo>
                    <a:pt x="904561" y="909621"/>
                  </a:lnTo>
                  <a:lnTo>
                    <a:pt x="892594" y="910988"/>
                  </a:lnTo>
                  <a:lnTo>
                    <a:pt x="880342" y="911895"/>
                  </a:lnTo>
                  <a:lnTo>
                    <a:pt x="867863" y="912456"/>
                  </a:lnTo>
                  <a:lnTo>
                    <a:pt x="855215" y="912784"/>
                  </a:lnTo>
                  <a:lnTo>
                    <a:pt x="842457" y="912991"/>
                  </a:lnTo>
                  <a:lnTo>
                    <a:pt x="829648" y="913191"/>
                  </a:lnTo>
                  <a:lnTo>
                    <a:pt x="816845" y="913497"/>
                  </a:lnTo>
                  <a:lnTo>
                    <a:pt x="804106" y="914021"/>
                  </a:lnTo>
                  <a:lnTo>
                    <a:pt x="791492" y="914876"/>
                  </a:lnTo>
                  <a:lnTo>
                    <a:pt x="779059" y="916176"/>
                  </a:lnTo>
                  <a:lnTo>
                    <a:pt x="766866" y="918034"/>
                  </a:lnTo>
                  <a:lnTo>
                    <a:pt x="754971" y="920562"/>
                  </a:lnTo>
                  <a:lnTo>
                    <a:pt x="743434" y="923873"/>
                  </a:lnTo>
                  <a:lnTo>
                    <a:pt x="732312" y="928081"/>
                  </a:lnTo>
                  <a:lnTo>
                    <a:pt x="719658" y="935565"/>
                  </a:lnTo>
                  <a:lnTo>
                    <a:pt x="711265" y="943860"/>
                  </a:lnTo>
                  <a:lnTo>
                    <a:pt x="703158" y="954191"/>
                  </a:lnTo>
                  <a:lnTo>
                    <a:pt x="695377" y="965969"/>
                  </a:lnTo>
                  <a:lnTo>
                    <a:pt x="687961" y="978605"/>
                  </a:lnTo>
                  <a:lnTo>
                    <a:pt x="680948" y="991509"/>
                  </a:lnTo>
                  <a:lnTo>
                    <a:pt x="674377" y="1004094"/>
                  </a:lnTo>
                  <a:lnTo>
                    <a:pt x="668288" y="1015768"/>
                  </a:lnTo>
                  <a:lnTo>
                    <a:pt x="662720" y="1025945"/>
                  </a:lnTo>
                  <a:lnTo>
                    <a:pt x="659135" y="1031888"/>
                  </a:lnTo>
                  <a:lnTo>
                    <a:pt x="648960" y="1047773"/>
                  </a:lnTo>
                  <a:lnTo>
                    <a:pt x="638807" y="1063669"/>
                  </a:lnTo>
                  <a:lnTo>
                    <a:pt x="628677" y="1079575"/>
                  </a:lnTo>
                  <a:lnTo>
                    <a:pt x="618568" y="1095490"/>
                  </a:lnTo>
                  <a:lnTo>
                    <a:pt x="608477" y="1111414"/>
                  </a:lnTo>
                  <a:lnTo>
                    <a:pt x="598404" y="1127347"/>
                  </a:lnTo>
                  <a:lnTo>
                    <a:pt x="588348" y="1143288"/>
                  </a:lnTo>
                  <a:lnTo>
                    <a:pt x="578306" y="1159237"/>
                  </a:lnTo>
                  <a:lnTo>
                    <a:pt x="568278" y="1175193"/>
                  </a:lnTo>
                  <a:lnTo>
                    <a:pt x="558261" y="1191155"/>
                  </a:lnTo>
                  <a:lnTo>
                    <a:pt x="548255" y="1207124"/>
                  </a:lnTo>
                  <a:lnTo>
                    <a:pt x="538257" y="1223099"/>
                  </a:lnTo>
                  <a:lnTo>
                    <a:pt x="528267" y="1239079"/>
                  </a:lnTo>
                  <a:lnTo>
                    <a:pt x="518283" y="1255064"/>
                  </a:lnTo>
                  <a:lnTo>
                    <a:pt x="508304" y="1271053"/>
                  </a:lnTo>
                  <a:lnTo>
                    <a:pt x="498328" y="1287047"/>
                  </a:lnTo>
                  <a:lnTo>
                    <a:pt x="489852" y="1334530"/>
                  </a:lnTo>
                  <a:lnTo>
                    <a:pt x="488299" y="1314555"/>
                  </a:lnTo>
                  <a:lnTo>
                    <a:pt x="488353" y="130304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4" name="object 142"/>
            <p:cNvSpPr/>
            <p:nvPr/>
          </p:nvSpPr>
          <p:spPr>
            <a:xfrm>
              <a:off x="2188883" y="2354337"/>
              <a:ext cx="201345" cy="231992"/>
            </a:xfrm>
            <a:custGeom>
              <a:avLst/>
              <a:gdLst/>
              <a:ahLst/>
              <a:cxnLst/>
              <a:rect l="l" t="t" r="r" b="b"/>
              <a:pathLst>
                <a:path w="201345" h="231992">
                  <a:moveTo>
                    <a:pt x="18903" y="169282"/>
                  </a:moveTo>
                  <a:lnTo>
                    <a:pt x="12767" y="182863"/>
                  </a:lnTo>
                  <a:lnTo>
                    <a:pt x="7532" y="196502"/>
                  </a:lnTo>
                  <a:lnTo>
                    <a:pt x="3256" y="210152"/>
                  </a:lnTo>
                  <a:lnTo>
                    <a:pt x="0" y="223762"/>
                  </a:lnTo>
                  <a:lnTo>
                    <a:pt x="4771" y="231992"/>
                  </a:lnTo>
                  <a:lnTo>
                    <a:pt x="14444" y="230403"/>
                  </a:lnTo>
                  <a:lnTo>
                    <a:pt x="16205" y="227457"/>
                  </a:lnTo>
                  <a:lnTo>
                    <a:pt x="21151" y="213182"/>
                  </a:lnTo>
                  <a:lnTo>
                    <a:pt x="26600" y="199388"/>
                  </a:lnTo>
                  <a:lnTo>
                    <a:pt x="32543" y="186057"/>
                  </a:lnTo>
                  <a:lnTo>
                    <a:pt x="38966" y="173174"/>
                  </a:lnTo>
                  <a:lnTo>
                    <a:pt x="45858" y="160722"/>
                  </a:lnTo>
                  <a:lnTo>
                    <a:pt x="53208" y="148682"/>
                  </a:lnTo>
                  <a:lnTo>
                    <a:pt x="61004" y="137039"/>
                  </a:lnTo>
                  <a:lnTo>
                    <a:pt x="69235" y="125776"/>
                  </a:lnTo>
                  <a:lnTo>
                    <a:pt x="77888" y="114874"/>
                  </a:lnTo>
                  <a:lnTo>
                    <a:pt x="86953" y="104318"/>
                  </a:lnTo>
                  <a:lnTo>
                    <a:pt x="96418" y="94091"/>
                  </a:lnTo>
                  <a:lnTo>
                    <a:pt x="106271" y="84175"/>
                  </a:lnTo>
                  <a:lnTo>
                    <a:pt x="116501" y="74553"/>
                  </a:lnTo>
                  <a:lnTo>
                    <a:pt x="127096" y="65209"/>
                  </a:lnTo>
                  <a:lnTo>
                    <a:pt x="138045" y="56125"/>
                  </a:lnTo>
                  <a:lnTo>
                    <a:pt x="149336" y="47285"/>
                  </a:lnTo>
                  <a:lnTo>
                    <a:pt x="160957" y="38672"/>
                  </a:lnTo>
                  <a:lnTo>
                    <a:pt x="172897" y="30268"/>
                  </a:lnTo>
                  <a:lnTo>
                    <a:pt x="185144" y="22057"/>
                  </a:lnTo>
                  <a:lnTo>
                    <a:pt x="197688" y="14021"/>
                  </a:lnTo>
                  <a:lnTo>
                    <a:pt x="201345" y="5725"/>
                  </a:lnTo>
                  <a:lnTo>
                    <a:pt x="195437" y="0"/>
                  </a:lnTo>
                  <a:lnTo>
                    <a:pt x="191338" y="699"/>
                  </a:lnTo>
                  <a:lnTo>
                    <a:pt x="178828" y="6559"/>
                  </a:lnTo>
                  <a:lnTo>
                    <a:pt x="166273" y="13275"/>
                  </a:lnTo>
                  <a:lnTo>
                    <a:pt x="153732" y="20797"/>
                  </a:lnTo>
                  <a:lnTo>
                    <a:pt x="141266" y="29075"/>
                  </a:lnTo>
                  <a:lnTo>
                    <a:pt x="128932" y="38060"/>
                  </a:lnTo>
                  <a:lnTo>
                    <a:pt x="116789" y="47701"/>
                  </a:lnTo>
                  <a:lnTo>
                    <a:pt x="104898" y="57949"/>
                  </a:lnTo>
                  <a:lnTo>
                    <a:pt x="93316" y="68755"/>
                  </a:lnTo>
                  <a:lnTo>
                    <a:pt x="82103" y="80067"/>
                  </a:lnTo>
                  <a:lnTo>
                    <a:pt x="71318" y="91837"/>
                  </a:lnTo>
                  <a:lnTo>
                    <a:pt x="61020" y="104015"/>
                  </a:lnTo>
                  <a:lnTo>
                    <a:pt x="51268" y="116552"/>
                  </a:lnTo>
                  <a:lnTo>
                    <a:pt x="42121" y="129396"/>
                  </a:lnTo>
                  <a:lnTo>
                    <a:pt x="33639" y="142499"/>
                  </a:lnTo>
                  <a:lnTo>
                    <a:pt x="25880" y="155811"/>
                  </a:lnTo>
                  <a:lnTo>
                    <a:pt x="18903" y="16928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5" name="object 143"/>
            <p:cNvSpPr/>
            <p:nvPr/>
          </p:nvSpPr>
          <p:spPr>
            <a:xfrm>
              <a:off x="2245639" y="2500020"/>
              <a:ext cx="124104" cy="135750"/>
            </a:xfrm>
            <a:custGeom>
              <a:avLst/>
              <a:gdLst/>
              <a:ahLst/>
              <a:cxnLst/>
              <a:rect l="l" t="t" r="r" b="b"/>
              <a:pathLst>
                <a:path w="124104" h="135750">
                  <a:moveTo>
                    <a:pt x="0" y="135750"/>
                  </a:moveTo>
                  <a:lnTo>
                    <a:pt x="124104" y="0"/>
                  </a:lnTo>
                  <a:lnTo>
                    <a:pt x="119426" y="3892"/>
                  </a:lnTo>
                  <a:lnTo>
                    <a:pt x="109607" y="12045"/>
                  </a:lnTo>
                  <a:lnTo>
                    <a:pt x="99680" y="20332"/>
                  </a:lnTo>
                  <a:lnTo>
                    <a:pt x="89721" y="28767"/>
                  </a:lnTo>
                  <a:lnTo>
                    <a:pt x="79807" y="37366"/>
                  </a:lnTo>
                  <a:lnTo>
                    <a:pt x="70015" y="46144"/>
                  </a:lnTo>
                  <a:lnTo>
                    <a:pt x="60421" y="55117"/>
                  </a:lnTo>
                  <a:lnTo>
                    <a:pt x="51103" y="64300"/>
                  </a:lnTo>
                  <a:lnTo>
                    <a:pt x="42135" y="73709"/>
                  </a:lnTo>
                  <a:lnTo>
                    <a:pt x="33596" y="83358"/>
                  </a:lnTo>
                  <a:lnTo>
                    <a:pt x="25561" y="93263"/>
                  </a:lnTo>
                  <a:lnTo>
                    <a:pt x="18107" y="103439"/>
                  </a:lnTo>
                  <a:lnTo>
                    <a:pt x="11311" y="113902"/>
                  </a:lnTo>
                  <a:lnTo>
                    <a:pt x="5250" y="124667"/>
                  </a:lnTo>
                  <a:lnTo>
                    <a:pt x="0" y="135750"/>
                  </a:lnTo>
                  <a:close/>
                </a:path>
              </a:pathLst>
            </a:custGeom>
            <a:solidFill>
              <a:srgbClr val="C9DB2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6" name="object 144"/>
            <p:cNvSpPr/>
            <p:nvPr/>
          </p:nvSpPr>
          <p:spPr>
            <a:xfrm>
              <a:off x="2239073" y="2493256"/>
              <a:ext cx="136769" cy="148474"/>
            </a:xfrm>
            <a:custGeom>
              <a:avLst/>
              <a:gdLst/>
              <a:ahLst/>
              <a:cxnLst/>
              <a:rect l="l" t="t" r="r" b="b"/>
              <a:pathLst>
                <a:path w="136769" h="148474">
                  <a:moveTo>
                    <a:pt x="3274" y="148474"/>
                  </a:moveTo>
                  <a:lnTo>
                    <a:pt x="11678" y="147384"/>
                  </a:lnTo>
                  <a:lnTo>
                    <a:pt x="12293" y="146526"/>
                  </a:lnTo>
                  <a:lnTo>
                    <a:pt x="19193" y="135636"/>
                  </a:lnTo>
                  <a:lnTo>
                    <a:pt x="26222" y="125033"/>
                  </a:lnTo>
                  <a:lnTo>
                    <a:pt x="33458" y="114699"/>
                  </a:lnTo>
                  <a:lnTo>
                    <a:pt x="40976" y="104614"/>
                  </a:lnTo>
                  <a:lnTo>
                    <a:pt x="48854" y="94761"/>
                  </a:lnTo>
                  <a:lnTo>
                    <a:pt x="57169" y="85121"/>
                  </a:lnTo>
                  <a:lnTo>
                    <a:pt x="65824" y="75851"/>
                  </a:lnTo>
                  <a:lnTo>
                    <a:pt x="74870" y="66893"/>
                  </a:lnTo>
                  <a:lnTo>
                    <a:pt x="84174" y="58231"/>
                  </a:lnTo>
                  <a:lnTo>
                    <a:pt x="93645" y="49763"/>
                  </a:lnTo>
                  <a:lnTo>
                    <a:pt x="103195" y="41391"/>
                  </a:lnTo>
                  <a:lnTo>
                    <a:pt x="112734" y="33013"/>
                  </a:lnTo>
                  <a:lnTo>
                    <a:pt x="122171" y="24529"/>
                  </a:lnTo>
                  <a:lnTo>
                    <a:pt x="131418" y="15839"/>
                  </a:lnTo>
                  <a:lnTo>
                    <a:pt x="135229" y="12097"/>
                  </a:lnTo>
                  <a:lnTo>
                    <a:pt x="136769" y="3748"/>
                  </a:lnTo>
                  <a:lnTo>
                    <a:pt x="129708" y="0"/>
                  </a:lnTo>
                  <a:lnTo>
                    <a:pt x="116244" y="8327"/>
                  </a:lnTo>
                  <a:lnTo>
                    <a:pt x="106120" y="15647"/>
                  </a:lnTo>
                  <a:lnTo>
                    <a:pt x="95862" y="23357"/>
                  </a:lnTo>
                  <a:lnTo>
                    <a:pt x="85573" y="31446"/>
                  </a:lnTo>
                  <a:lnTo>
                    <a:pt x="75353" y="39905"/>
                  </a:lnTo>
                  <a:lnTo>
                    <a:pt x="65303" y="48727"/>
                  </a:lnTo>
                  <a:lnTo>
                    <a:pt x="55524" y="57901"/>
                  </a:lnTo>
                  <a:lnTo>
                    <a:pt x="46117" y="67418"/>
                  </a:lnTo>
                  <a:lnTo>
                    <a:pt x="37183" y="77270"/>
                  </a:lnTo>
                  <a:lnTo>
                    <a:pt x="28822" y="87447"/>
                  </a:lnTo>
                  <a:lnTo>
                    <a:pt x="21135" y="97941"/>
                  </a:lnTo>
                  <a:lnTo>
                    <a:pt x="14224" y="108742"/>
                  </a:lnTo>
                  <a:lnTo>
                    <a:pt x="8190" y="119842"/>
                  </a:lnTo>
                  <a:lnTo>
                    <a:pt x="3132" y="131231"/>
                  </a:lnTo>
                  <a:lnTo>
                    <a:pt x="0" y="140088"/>
                  </a:lnTo>
                  <a:lnTo>
                    <a:pt x="3274" y="14847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7" name="object 145"/>
            <p:cNvSpPr/>
            <p:nvPr/>
          </p:nvSpPr>
          <p:spPr>
            <a:xfrm>
              <a:off x="1588494" y="4305274"/>
              <a:ext cx="164635" cy="266628"/>
            </a:xfrm>
            <a:custGeom>
              <a:avLst/>
              <a:gdLst/>
              <a:ahLst/>
              <a:cxnLst/>
              <a:rect l="l" t="t" r="r" b="b"/>
              <a:pathLst>
                <a:path w="164635" h="266628">
                  <a:moveTo>
                    <a:pt x="98433" y="0"/>
                  </a:moveTo>
                  <a:lnTo>
                    <a:pt x="94059" y="147"/>
                  </a:lnTo>
                  <a:lnTo>
                    <a:pt x="80593" y="1800"/>
                  </a:lnTo>
                  <a:lnTo>
                    <a:pt x="68271" y="5158"/>
                  </a:lnTo>
                  <a:lnTo>
                    <a:pt x="57067" y="10103"/>
                  </a:lnTo>
                  <a:lnTo>
                    <a:pt x="46953" y="16519"/>
                  </a:lnTo>
                  <a:lnTo>
                    <a:pt x="37904" y="24287"/>
                  </a:lnTo>
                  <a:lnTo>
                    <a:pt x="29893" y="33290"/>
                  </a:lnTo>
                  <a:lnTo>
                    <a:pt x="22893" y="43411"/>
                  </a:lnTo>
                  <a:lnTo>
                    <a:pt x="16878" y="54533"/>
                  </a:lnTo>
                  <a:lnTo>
                    <a:pt x="11823" y="66538"/>
                  </a:lnTo>
                  <a:lnTo>
                    <a:pt x="7699" y="79308"/>
                  </a:lnTo>
                  <a:lnTo>
                    <a:pt x="4482" y="92726"/>
                  </a:lnTo>
                  <a:lnTo>
                    <a:pt x="2143" y="106676"/>
                  </a:lnTo>
                  <a:lnTo>
                    <a:pt x="658" y="121039"/>
                  </a:lnTo>
                  <a:lnTo>
                    <a:pt x="0" y="135697"/>
                  </a:lnTo>
                  <a:lnTo>
                    <a:pt x="141" y="150535"/>
                  </a:lnTo>
                  <a:lnTo>
                    <a:pt x="1056" y="165433"/>
                  </a:lnTo>
                  <a:lnTo>
                    <a:pt x="2718" y="180276"/>
                  </a:lnTo>
                  <a:lnTo>
                    <a:pt x="5101" y="194944"/>
                  </a:lnTo>
                  <a:lnTo>
                    <a:pt x="9122" y="210360"/>
                  </a:lnTo>
                  <a:lnTo>
                    <a:pt x="14399" y="222961"/>
                  </a:lnTo>
                  <a:lnTo>
                    <a:pt x="20983" y="233943"/>
                  </a:lnTo>
                  <a:lnTo>
                    <a:pt x="28696" y="243319"/>
                  </a:lnTo>
                  <a:lnTo>
                    <a:pt x="37359" y="251104"/>
                  </a:lnTo>
                  <a:lnTo>
                    <a:pt x="46794" y="257310"/>
                  </a:lnTo>
                  <a:lnTo>
                    <a:pt x="56823" y="261952"/>
                  </a:lnTo>
                  <a:lnTo>
                    <a:pt x="67267" y="265043"/>
                  </a:lnTo>
                  <a:lnTo>
                    <a:pt x="77949" y="266597"/>
                  </a:lnTo>
                  <a:lnTo>
                    <a:pt x="88690" y="266628"/>
                  </a:lnTo>
                  <a:lnTo>
                    <a:pt x="99312" y="265149"/>
                  </a:lnTo>
                  <a:lnTo>
                    <a:pt x="109637" y="262173"/>
                  </a:lnTo>
                  <a:lnTo>
                    <a:pt x="119487" y="257716"/>
                  </a:lnTo>
                  <a:lnTo>
                    <a:pt x="128682" y="251790"/>
                  </a:lnTo>
                  <a:lnTo>
                    <a:pt x="137046" y="244409"/>
                  </a:lnTo>
                  <a:lnTo>
                    <a:pt x="144400" y="235587"/>
                  </a:lnTo>
                  <a:lnTo>
                    <a:pt x="150566" y="225337"/>
                  </a:lnTo>
                  <a:lnTo>
                    <a:pt x="155365" y="213673"/>
                  </a:lnTo>
                  <a:lnTo>
                    <a:pt x="158619" y="200609"/>
                  </a:lnTo>
                  <a:lnTo>
                    <a:pt x="161923" y="177990"/>
                  </a:lnTo>
                  <a:lnTo>
                    <a:pt x="163447" y="162252"/>
                  </a:lnTo>
                  <a:lnTo>
                    <a:pt x="164360" y="146388"/>
                  </a:lnTo>
                  <a:lnTo>
                    <a:pt x="164635" y="130557"/>
                  </a:lnTo>
                  <a:lnTo>
                    <a:pt x="164246" y="114918"/>
                  </a:lnTo>
                  <a:lnTo>
                    <a:pt x="163169" y="99630"/>
                  </a:lnTo>
                  <a:lnTo>
                    <a:pt x="161376" y="84850"/>
                  </a:lnTo>
                  <a:lnTo>
                    <a:pt x="158843" y="70739"/>
                  </a:lnTo>
                  <a:lnTo>
                    <a:pt x="155543" y="57454"/>
                  </a:lnTo>
                  <a:lnTo>
                    <a:pt x="151450" y="45155"/>
                  </a:lnTo>
                  <a:lnTo>
                    <a:pt x="146539" y="34001"/>
                  </a:lnTo>
                  <a:lnTo>
                    <a:pt x="140783" y="24150"/>
                  </a:lnTo>
                  <a:lnTo>
                    <a:pt x="134157" y="15760"/>
                  </a:lnTo>
                  <a:lnTo>
                    <a:pt x="126635" y="8992"/>
                  </a:lnTo>
                  <a:lnTo>
                    <a:pt x="118191" y="4003"/>
                  </a:lnTo>
                  <a:lnTo>
                    <a:pt x="108799" y="953"/>
                  </a:lnTo>
                  <a:lnTo>
                    <a:pt x="98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8" name="object 146"/>
            <p:cNvSpPr/>
            <p:nvPr/>
          </p:nvSpPr>
          <p:spPr>
            <a:xfrm>
              <a:off x="1868619" y="4316589"/>
              <a:ext cx="195786" cy="298254"/>
            </a:xfrm>
            <a:custGeom>
              <a:avLst/>
              <a:gdLst/>
              <a:ahLst/>
              <a:cxnLst/>
              <a:rect l="l" t="t" r="r" b="b"/>
              <a:pathLst>
                <a:path w="195786" h="298254">
                  <a:moveTo>
                    <a:pt x="4807" y="113310"/>
                  </a:moveTo>
                  <a:lnTo>
                    <a:pt x="4496" y="114369"/>
                  </a:lnTo>
                  <a:lnTo>
                    <a:pt x="3623" y="117801"/>
                  </a:lnTo>
                  <a:lnTo>
                    <a:pt x="2461" y="123423"/>
                  </a:lnTo>
                  <a:lnTo>
                    <a:pt x="1286" y="131047"/>
                  </a:lnTo>
                  <a:lnTo>
                    <a:pt x="374" y="140484"/>
                  </a:lnTo>
                  <a:lnTo>
                    <a:pt x="0" y="151545"/>
                  </a:lnTo>
                  <a:lnTo>
                    <a:pt x="439" y="164042"/>
                  </a:lnTo>
                  <a:lnTo>
                    <a:pt x="1968" y="177784"/>
                  </a:lnTo>
                  <a:lnTo>
                    <a:pt x="4863" y="192583"/>
                  </a:lnTo>
                  <a:lnTo>
                    <a:pt x="9398" y="208251"/>
                  </a:lnTo>
                  <a:lnTo>
                    <a:pt x="15850" y="224598"/>
                  </a:lnTo>
                  <a:lnTo>
                    <a:pt x="24493" y="241435"/>
                  </a:lnTo>
                  <a:lnTo>
                    <a:pt x="35605" y="258573"/>
                  </a:lnTo>
                  <a:lnTo>
                    <a:pt x="45940" y="271371"/>
                  </a:lnTo>
                  <a:lnTo>
                    <a:pt x="56384" y="281480"/>
                  </a:lnTo>
                  <a:lnTo>
                    <a:pt x="66875" y="289060"/>
                  </a:lnTo>
                  <a:lnTo>
                    <a:pt x="77353" y="294274"/>
                  </a:lnTo>
                  <a:lnTo>
                    <a:pt x="87757" y="297285"/>
                  </a:lnTo>
                  <a:lnTo>
                    <a:pt x="98026" y="298254"/>
                  </a:lnTo>
                  <a:lnTo>
                    <a:pt x="108098" y="297344"/>
                  </a:lnTo>
                  <a:lnTo>
                    <a:pt x="117912" y="294717"/>
                  </a:lnTo>
                  <a:lnTo>
                    <a:pt x="127409" y="290535"/>
                  </a:lnTo>
                  <a:lnTo>
                    <a:pt x="136526" y="284960"/>
                  </a:lnTo>
                  <a:lnTo>
                    <a:pt x="145202" y="278155"/>
                  </a:lnTo>
                  <a:lnTo>
                    <a:pt x="153377" y="270282"/>
                  </a:lnTo>
                  <a:lnTo>
                    <a:pt x="160989" y="261502"/>
                  </a:lnTo>
                  <a:lnTo>
                    <a:pt x="167978" y="251979"/>
                  </a:lnTo>
                  <a:lnTo>
                    <a:pt x="174283" y="241874"/>
                  </a:lnTo>
                  <a:lnTo>
                    <a:pt x="179842" y="231350"/>
                  </a:lnTo>
                  <a:lnTo>
                    <a:pt x="184594" y="220569"/>
                  </a:lnTo>
                  <a:lnTo>
                    <a:pt x="188479" y="209692"/>
                  </a:lnTo>
                  <a:lnTo>
                    <a:pt x="191436" y="198883"/>
                  </a:lnTo>
                  <a:lnTo>
                    <a:pt x="193402" y="188304"/>
                  </a:lnTo>
                  <a:lnTo>
                    <a:pt x="194905" y="174677"/>
                  </a:lnTo>
                  <a:lnTo>
                    <a:pt x="195669" y="161412"/>
                  </a:lnTo>
                  <a:lnTo>
                    <a:pt x="195786" y="147679"/>
                  </a:lnTo>
                  <a:lnTo>
                    <a:pt x="195211" y="133645"/>
                  </a:lnTo>
                  <a:lnTo>
                    <a:pt x="193900" y="119479"/>
                  </a:lnTo>
                  <a:lnTo>
                    <a:pt x="191806" y="105349"/>
                  </a:lnTo>
                  <a:lnTo>
                    <a:pt x="188886" y="91423"/>
                  </a:lnTo>
                  <a:lnTo>
                    <a:pt x="185094" y="77870"/>
                  </a:lnTo>
                  <a:lnTo>
                    <a:pt x="180386" y="64857"/>
                  </a:lnTo>
                  <a:lnTo>
                    <a:pt x="174715" y="52553"/>
                  </a:lnTo>
                  <a:lnTo>
                    <a:pt x="168039" y="41125"/>
                  </a:lnTo>
                  <a:lnTo>
                    <a:pt x="160311" y="30743"/>
                  </a:lnTo>
                  <a:lnTo>
                    <a:pt x="151486" y="21574"/>
                  </a:lnTo>
                  <a:lnTo>
                    <a:pt x="141520" y="13786"/>
                  </a:lnTo>
                  <a:lnTo>
                    <a:pt x="130368" y="7548"/>
                  </a:lnTo>
                  <a:lnTo>
                    <a:pt x="117984" y="3028"/>
                  </a:lnTo>
                  <a:lnTo>
                    <a:pt x="104325" y="394"/>
                  </a:lnTo>
                  <a:lnTo>
                    <a:pt x="86882" y="0"/>
                  </a:lnTo>
                  <a:lnTo>
                    <a:pt x="71297" y="2806"/>
                  </a:lnTo>
                  <a:lnTo>
                    <a:pt x="57738" y="8381"/>
                  </a:lnTo>
                  <a:lnTo>
                    <a:pt x="46073" y="16255"/>
                  </a:lnTo>
                  <a:lnTo>
                    <a:pt x="36173" y="25960"/>
                  </a:lnTo>
                  <a:lnTo>
                    <a:pt x="27906" y="37028"/>
                  </a:lnTo>
                  <a:lnTo>
                    <a:pt x="21142" y="48990"/>
                  </a:lnTo>
                  <a:lnTo>
                    <a:pt x="15751" y="61378"/>
                  </a:lnTo>
                  <a:lnTo>
                    <a:pt x="11601" y="73724"/>
                  </a:lnTo>
                  <a:lnTo>
                    <a:pt x="8563" y="85558"/>
                  </a:lnTo>
                  <a:lnTo>
                    <a:pt x="6505" y="96413"/>
                  </a:lnTo>
                  <a:lnTo>
                    <a:pt x="4807" y="113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9" name="object 147"/>
            <p:cNvSpPr/>
            <p:nvPr/>
          </p:nvSpPr>
          <p:spPr>
            <a:xfrm>
              <a:off x="1690983" y="4441470"/>
              <a:ext cx="35851" cy="55300"/>
            </a:xfrm>
            <a:custGeom>
              <a:avLst/>
              <a:gdLst/>
              <a:ahLst/>
              <a:cxnLst/>
              <a:rect l="l" t="t" r="r" b="b"/>
              <a:pathLst>
                <a:path w="35851" h="55300">
                  <a:moveTo>
                    <a:pt x="2701" y="17004"/>
                  </a:moveTo>
                  <a:lnTo>
                    <a:pt x="252" y="23586"/>
                  </a:lnTo>
                  <a:lnTo>
                    <a:pt x="0" y="36190"/>
                  </a:lnTo>
                  <a:lnTo>
                    <a:pt x="4578" y="47781"/>
                  </a:lnTo>
                  <a:lnTo>
                    <a:pt x="13813" y="55243"/>
                  </a:lnTo>
                  <a:lnTo>
                    <a:pt x="13966" y="55300"/>
                  </a:lnTo>
                  <a:lnTo>
                    <a:pt x="21815" y="54390"/>
                  </a:lnTo>
                  <a:lnTo>
                    <a:pt x="28516" y="47163"/>
                  </a:lnTo>
                  <a:lnTo>
                    <a:pt x="33413" y="35785"/>
                  </a:lnTo>
                  <a:lnTo>
                    <a:pt x="35851" y="22424"/>
                  </a:lnTo>
                  <a:lnTo>
                    <a:pt x="35174" y="9244"/>
                  </a:lnTo>
                  <a:lnTo>
                    <a:pt x="32474" y="2807"/>
                  </a:lnTo>
                  <a:lnTo>
                    <a:pt x="25299" y="0"/>
                  </a:lnTo>
                  <a:lnTo>
                    <a:pt x="16467" y="3405"/>
                  </a:lnTo>
                  <a:lnTo>
                    <a:pt x="8195" y="10060"/>
                  </a:lnTo>
                  <a:lnTo>
                    <a:pt x="2701" y="17004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0" name="object 148"/>
            <p:cNvSpPr/>
            <p:nvPr/>
          </p:nvSpPr>
          <p:spPr>
            <a:xfrm>
              <a:off x="1999390" y="4468616"/>
              <a:ext cx="46085" cy="57167"/>
            </a:xfrm>
            <a:custGeom>
              <a:avLst/>
              <a:gdLst/>
              <a:ahLst/>
              <a:cxnLst/>
              <a:rect l="l" t="t" r="r" b="b"/>
              <a:pathLst>
                <a:path w="46085" h="57167">
                  <a:moveTo>
                    <a:pt x="8124" y="932"/>
                  </a:moveTo>
                  <a:lnTo>
                    <a:pt x="5268" y="5742"/>
                  </a:lnTo>
                  <a:lnTo>
                    <a:pt x="2006" y="18986"/>
                  </a:lnTo>
                  <a:lnTo>
                    <a:pt x="0" y="34889"/>
                  </a:lnTo>
                  <a:lnTo>
                    <a:pt x="250" y="47680"/>
                  </a:lnTo>
                  <a:lnTo>
                    <a:pt x="4611" y="53687"/>
                  </a:lnTo>
                  <a:lnTo>
                    <a:pt x="13954" y="57167"/>
                  </a:lnTo>
                  <a:lnTo>
                    <a:pt x="25530" y="56556"/>
                  </a:lnTo>
                  <a:lnTo>
                    <a:pt x="36627" y="50535"/>
                  </a:lnTo>
                  <a:lnTo>
                    <a:pt x="44535" y="37787"/>
                  </a:lnTo>
                  <a:lnTo>
                    <a:pt x="46085" y="28630"/>
                  </a:lnTo>
                  <a:lnTo>
                    <a:pt x="43274" y="17080"/>
                  </a:lnTo>
                  <a:lnTo>
                    <a:pt x="36082" y="8304"/>
                  </a:lnTo>
                  <a:lnTo>
                    <a:pt x="26500" y="2534"/>
                  </a:lnTo>
                  <a:lnTo>
                    <a:pt x="16517" y="0"/>
                  </a:lnTo>
                  <a:lnTo>
                    <a:pt x="8124" y="932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1" name="object 149"/>
            <p:cNvSpPr/>
            <p:nvPr/>
          </p:nvSpPr>
          <p:spPr>
            <a:xfrm>
              <a:off x="1678829" y="4718100"/>
              <a:ext cx="250592" cy="157750"/>
            </a:xfrm>
            <a:custGeom>
              <a:avLst/>
              <a:gdLst/>
              <a:ahLst/>
              <a:cxnLst/>
              <a:rect l="l" t="t" r="r" b="b"/>
              <a:pathLst>
                <a:path w="250592" h="157750">
                  <a:moveTo>
                    <a:pt x="1393" y="7200"/>
                  </a:moveTo>
                  <a:lnTo>
                    <a:pt x="333" y="12763"/>
                  </a:lnTo>
                  <a:lnTo>
                    <a:pt x="0" y="24218"/>
                  </a:lnTo>
                  <a:lnTo>
                    <a:pt x="1651" y="36275"/>
                  </a:lnTo>
                  <a:lnTo>
                    <a:pt x="4939" y="48631"/>
                  </a:lnTo>
                  <a:lnTo>
                    <a:pt x="9517" y="60983"/>
                  </a:lnTo>
                  <a:lnTo>
                    <a:pt x="15036" y="73027"/>
                  </a:lnTo>
                  <a:lnTo>
                    <a:pt x="21149" y="84459"/>
                  </a:lnTo>
                  <a:lnTo>
                    <a:pt x="27508" y="94978"/>
                  </a:lnTo>
                  <a:lnTo>
                    <a:pt x="33765" y="104279"/>
                  </a:lnTo>
                  <a:lnTo>
                    <a:pt x="46231" y="120184"/>
                  </a:lnTo>
                  <a:lnTo>
                    <a:pt x="55251" y="129581"/>
                  </a:lnTo>
                  <a:lnTo>
                    <a:pt x="64926" y="137806"/>
                  </a:lnTo>
                  <a:lnTo>
                    <a:pt x="75389" y="144764"/>
                  </a:lnTo>
                  <a:lnTo>
                    <a:pt x="86772" y="150356"/>
                  </a:lnTo>
                  <a:lnTo>
                    <a:pt x="99205" y="154488"/>
                  </a:lnTo>
                  <a:lnTo>
                    <a:pt x="112823" y="157060"/>
                  </a:lnTo>
                  <a:lnTo>
                    <a:pt x="124642" y="157750"/>
                  </a:lnTo>
                  <a:lnTo>
                    <a:pt x="137236" y="157147"/>
                  </a:lnTo>
                  <a:lnTo>
                    <a:pt x="150663" y="155332"/>
                  </a:lnTo>
                  <a:lnTo>
                    <a:pt x="164559" y="152332"/>
                  </a:lnTo>
                  <a:lnTo>
                    <a:pt x="178560" y="148175"/>
                  </a:lnTo>
                  <a:lnTo>
                    <a:pt x="192300" y="142888"/>
                  </a:lnTo>
                  <a:lnTo>
                    <a:pt x="205416" y="136499"/>
                  </a:lnTo>
                  <a:lnTo>
                    <a:pt x="217542" y="129036"/>
                  </a:lnTo>
                  <a:lnTo>
                    <a:pt x="228313" y="120527"/>
                  </a:lnTo>
                  <a:lnTo>
                    <a:pt x="237366" y="110999"/>
                  </a:lnTo>
                  <a:lnTo>
                    <a:pt x="244336" y="100481"/>
                  </a:lnTo>
                  <a:lnTo>
                    <a:pt x="248858" y="88998"/>
                  </a:lnTo>
                  <a:lnTo>
                    <a:pt x="250567" y="76581"/>
                  </a:lnTo>
                  <a:lnTo>
                    <a:pt x="250592" y="75031"/>
                  </a:lnTo>
                  <a:lnTo>
                    <a:pt x="248154" y="74244"/>
                  </a:lnTo>
                  <a:lnTo>
                    <a:pt x="247290" y="75539"/>
                  </a:lnTo>
                  <a:lnTo>
                    <a:pt x="246004" y="77448"/>
                  </a:lnTo>
                  <a:lnTo>
                    <a:pt x="239394" y="85994"/>
                  </a:lnTo>
                  <a:lnTo>
                    <a:pt x="231674" y="94185"/>
                  </a:lnTo>
                  <a:lnTo>
                    <a:pt x="222975" y="101923"/>
                  </a:lnTo>
                  <a:lnTo>
                    <a:pt x="213427" y="109107"/>
                  </a:lnTo>
                  <a:lnTo>
                    <a:pt x="203161" y="115637"/>
                  </a:lnTo>
                  <a:lnTo>
                    <a:pt x="192308" y="121413"/>
                  </a:lnTo>
                  <a:lnTo>
                    <a:pt x="181000" y="126335"/>
                  </a:lnTo>
                  <a:lnTo>
                    <a:pt x="169367" y="130302"/>
                  </a:lnTo>
                  <a:lnTo>
                    <a:pt x="157541" y="133214"/>
                  </a:lnTo>
                  <a:lnTo>
                    <a:pt x="145652" y="134972"/>
                  </a:lnTo>
                  <a:lnTo>
                    <a:pt x="133831" y="135475"/>
                  </a:lnTo>
                  <a:lnTo>
                    <a:pt x="122209" y="134623"/>
                  </a:lnTo>
                  <a:lnTo>
                    <a:pt x="110917" y="132316"/>
                  </a:lnTo>
                  <a:lnTo>
                    <a:pt x="100087" y="128453"/>
                  </a:lnTo>
                  <a:lnTo>
                    <a:pt x="89848" y="122936"/>
                  </a:lnTo>
                  <a:lnTo>
                    <a:pt x="77193" y="113316"/>
                  </a:lnTo>
                  <a:lnTo>
                    <a:pt x="68071" y="104284"/>
                  </a:lnTo>
                  <a:lnTo>
                    <a:pt x="59893" y="94345"/>
                  </a:lnTo>
                  <a:lnTo>
                    <a:pt x="52588" y="83680"/>
                  </a:lnTo>
                  <a:lnTo>
                    <a:pt x="46082" y="72468"/>
                  </a:lnTo>
                  <a:lnTo>
                    <a:pt x="40302" y="60889"/>
                  </a:lnTo>
                  <a:lnTo>
                    <a:pt x="35175" y="49123"/>
                  </a:lnTo>
                  <a:lnTo>
                    <a:pt x="30350" y="36158"/>
                  </a:lnTo>
                  <a:lnTo>
                    <a:pt x="25856" y="24363"/>
                  </a:lnTo>
                  <a:lnTo>
                    <a:pt x="20105" y="13408"/>
                  </a:lnTo>
                  <a:lnTo>
                    <a:pt x="11718" y="3479"/>
                  </a:lnTo>
                  <a:lnTo>
                    <a:pt x="7946" y="0"/>
                  </a:lnTo>
                  <a:lnTo>
                    <a:pt x="2510" y="2806"/>
                  </a:lnTo>
                  <a:lnTo>
                    <a:pt x="1393" y="7200"/>
                  </a:lnTo>
                  <a:close/>
                </a:path>
              </a:pathLst>
            </a:custGeom>
            <a:solidFill>
              <a:srgbClr val="AC523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2" name="object 4"/>
            <p:cNvSpPr/>
            <p:nvPr/>
          </p:nvSpPr>
          <p:spPr>
            <a:xfrm>
              <a:off x="5072057" y="5256072"/>
              <a:ext cx="2253708" cy="668002"/>
            </a:xfrm>
            <a:custGeom>
              <a:avLst/>
              <a:gdLst/>
              <a:ahLst/>
              <a:cxnLst/>
              <a:rect l="l" t="t" r="r" b="b"/>
              <a:pathLst>
                <a:path w="2253708" h="668002">
                  <a:moveTo>
                    <a:pt x="35437" y="16014"/>
                  </a:moveTo>
                  <a:lnTo>
                    <a:pt x="10611" y="49717"/>
                  </a:lnTo>
                  <a:lnTo>
                    <a:pt x="0" y="95943"/>
                  </a:lnTo>
                  <a:lnTo>
                    <a:pt x="845" y="107477"/>
                  </a:lnTo>
                  <a:lnTo>
                    <a:pt x="15883" y="152385"/>
                  </a:lnTo>
                  <a:lnTo>
                    <a:pt x="45841" y="193509"/>
                  </a:lnTo>
                  <a:lnTo>
                    <a:pt x="75107" y="220409"/>
                  </a:lnTo>
                  <a:lnTo>
                    <a:pt x="110166" y="243747"/>
                  </a:lnTo>
                  <a:lnTo>
                    <a:pt x="146275" y="263281"/>
                  </a:lnTo>
                  <a:lnTo>
                    <a:pt x="192839" y="286432"/>
                  </a:lnTo>
                  <a:lnTo>
                    <a:pt x="248625" y="312613"/>
                  </a:lnTo>
                  <a:lnTo>
                    <a:pt x="312401" y="341233"/>
                  </a:lnTo>
                  <a:lnTo>
                    <a:pt x="382936" y="371703"/>
                  </a:lnTo>
                  <a:lnTo>
                    <a:pt x="458998" y="403434"/>
                  </a:lnTo>
                  <a:lnTo>
                    <a:pt x="539356" y="435837"/>
                  </a:lnTo>
                  <a:lnTo>
                    <a:pt x="622776" y="468321"/>
                  </a:lnTo>
                  <a:lnTo>
                    <a:pt x="708028" y="500298"/>
                  </a:lnTo>
                  <a:lnTo>
                    <a:pt x="793879" y="531178"/>
                  </a:lnTo>
                  <a:lnTo>
                    <a:pt x="879098" y="560371"/>
                  </a:lnTo>
                  <a:lnTo>
                    <a:pt x="962453" y="587289"/>
                  </a:lnTo>
                  <a:lnTo>
                    <a:pt x="1042713" y="611342"/>
                  </a:lnTo>
                  <a:lnTo>
                    <a:pt x="1118644" y="631941"/>
                  </a:lnTo>
                  <a:lnTo>
                    <a:pt x="1189016" y="648495"/>
                  </a:lnTo>
                  <a:lnTo>
                    <a:pt x="1252597" y="660417"/>
                  </a:lnTo>
                  <a:lnTo>
                    <a:pt x="1308155" y="667115"/>
                  </a:lnTo>
                  <a:lnTo>
                    <a:pt x="1354457" y="668002"/>
                  </a:lnTo>
                  <a:lnTo>
                    <a:pt x="1390273" y="662487"/>
                  </a:lnTo>
                  <a:lnTo>
                    <a:pt x="1457568" y="635224"/>
                  </a:lnTo>
                  <a:lnTo>
                    <a:pt x="1500419" y="613866"/>
                  </a:lnTo>
                  <a:lnTo>
                    <a:pt x="1548209" y="588174"/>
                  </a:lnTo>
                  <a:lnTo>
                    <a:pt x="1600044" y="558758"/>
                  </a:lnTo>
                  <a:lnTo>
                    <a:pt x="1655028" y="526231"/>
                  </a:lnTo>
                  <a:lnTo>
                    <a:pt x="1712265" y="491205"/>
                  </a:lnTo>
                  <a:lnTo>
                    <a:pt x="1770858" y="454291"/>
                  </a:lnTo>
                  <a:lnTo>
                    <a:pt x="1829913" y="416102"/>
                  </a:lnTo>
                  <a:lnTo>
                    <a:pt x="1888532" y="377249"/>
                  </a:lnTo>
                  <a:lnTo>
                    <a:pt x="1945821" y="338344"/>
                  </a:lnTo>
                  <a:lnTo>
                    <a:pt x="2000883" y="299998"/>
                  </a:lnTo>
                  <a:lnTo>
                    <a:pt x="2052822" y="262825"/>
                  </a:lnTo>
                  <a:lnTo>
                    <a:pt x="2100743" y="227435"/>
                  </a:lnTo>
                  <a:lnTo>
                    <a:pt x="2143750" y="194441"/>
                  </a:lnTo>
                  <a:lnTo>
                    <a:pt x="2180946" y="164454"/>
                  </a:lnTo>
                  <a:lnTo>
                    <a:pt x="2211435" y="138086"/>
                  </a:lnTo>
                  <a:lnTo>
                    <a:pt x="2248713" y="98656"/>
                  </a:lnTo>
                  <a:lnTo>
                    <a:pt x="2253708" y="86817"/>
                  </a:lnTo>
                  <a:lnTo>
                    <a:pt x="2253708" y="0"/>
                  </a:lnTo>
                  <a:lnTo>
                    <a:pt x="35437" y="16014"/>
                  </a:lnTo>
                  <a:close/>
                </a:path>
              </a:pathLst>
            </a:custGeom>
            <a:solidFill>
              <a:srgbClr val="F16F5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3" name="object 5"/>
            <p:cNvSpPr/>
            <p:nvPr/>
          </p:nvSpPr>
          <p:spPr>
            <a:xfrm>
              <a:off x="5061097" y="5245953"/>
              <a:ext cx="2279045" cy="693761"/>
            </a:xfrm>
            <a:custGeom>
              <a:avLst/>
              <a:gdLst/>
              <a:ahLst/>
              <a:cxnLst/>
              <a:rect l="l" t="t" r="r" b="b"/>
              <a:pathLst>
                <a:path w="2279045" h="693761">
                  <a:moveTo>
                    <a:pt x="2278458" y="83927"/>
                  </a:moveTo>
                  <a:lnTo>
                    <a:pt x="2279045" y="71912"/>
                  </a:lnTo>
                  <a:lnTo>
                    <a:pt x="2278771" y="59648"/>
                  </a:lnTo>
                  <a:lnTo>
                    <a:pt x="2277973" y="47182"/>
                  </a:lnTo>
                  <a:lnTo>
                    <a:pt x="2276986" y="34564"/>
                  </a:lnTo>
                  <a:lnTo>
                    <a:pt x="2276147" y="21842"/>
                  </a:lnTo>
                  <a:lnTo>
                    <a:pt x="2275793" y="9065"/>
                  </a:lnTo>
                  <a:lnTo>
                    <a:pt x="2269983" y="0"/>
                  </a:lnTo>
                  <a:lnTo>
                    <a:pt x="2259267" y="1054"/>
                  </a:lnTo>
                  <a:lnTo>
                    <a:pt x="2253505" y="11211"/>
                  </a:lnTo>
                  <a:lnTo>
                    <a:pt x="2253661" y="18255"/>
                  </a:lnTo>
                  <a:lnTo>
                    <a:pt x="2254325" y="30632"/>
                  </a:lnTo>
                  <a:lnTo>
                    <a:pt x="2255123" y="44181"/>
                  </a:lnTo>
                  <a:lnTo>
                    <a:pt x="2255624" y="58211"/>
                  </a:lnTo>
                  <a:lnTo>
                    <a:pt x="2251041" y="96281"/>
                  </a:lnTo>
                  <a:lnTo>
                    <a:pt x="2219049" y="133885"/>
                  </a:lnTo>
                  <a:lnTo>
                    <a:pt x="2190309" y="158976"/>
                  </a:lnTo>
                  <a:lnTo>
                    <a:pt x="2160372" y="183555"/>
                  </a:lnTo>
                  <a:lnTo>
                    <a:pt x="2129943" y="207561"/>
                  </a:lnTo>
                  <a:lnTo>
                    <a:pt x="2099099" y="231066"/>
                  </a:lnTo>
                  <a:lnTo>
                    <a:pt x="2067915" y="254139"/>
                  </a:lnTo>
                  <a:lnTo>
                    <a:pt x="2036469" y="276851"/>
                  </a:lnTo>
                  <a:lnTo>
                    <a:pt x="2004836" y="299273"/>
                  </a:lnTo>
                  <a:lnTo>
                    <a:pt x="1959450" y="330993"/>
                  </a:lnTo>
                  <a:lnTo>
                    <a:pt x="1910732" y="364738"/>
                  </a:lnTo>
                  <a:lnTo>
                    <a:pt x="1861647" y="398276"/>
                  </a:lnTo>
                  <a:lnTo>
                    <a:pt x="1812162" y="431442"/>
                  </a:lnTo>
                  <a:lnTo>
                    <a:pt x="1762248" y="464073"/>
                  </a:lnTo>
                  <a:lnTo>
                    <a:pt x="1711872" y="496002"/>
                  </a:lnTo>
                  <a:lnTo>
                    <a:pt x="1661005" y="527067"/>
                  </a:lnTo>
                  <a:lnTo>
                    <a:pt x="1609616" y="557101"/>
                  </a:lnTo>
                  <a:lnTo>
                    <a:pt x="1557673" y="585942"/>
                  </a:lnTo>
                  <a:lnTo>
                    <a:pt x="1505145" y="613425"/>
                  </a:lnTo>
                  <a:lnTo>
                    <a:pt x="1467369" y="632118"/>
                  </a:lnTo>
                  <a:lnTo>
                    <a:pt x="1432346" y="648184"/>
                  </a:lnTo>
                  <a:lnTo>
                    <a:pt x="1396113" y="660550"/>
                  </a:lnTo>
                  <a:lnTo>
                    <a:pt x="1358155" y="665975"/>
                  </a:lnTo>
                  <a:lnTo>
                    <a:pt x="1345066" y="666051"/>
                  </a:lnTo>
                  <a:lnTo>
                    <a:pt x="1332401" y="665727"/>
                  </a:lnTo>
                  <a:lnTo>
                    <a:pt x="1294411" y="662712"/>
                  </a:lnTo>
                  <a:lnTo>
                    <a:pt x="1256566" y="657244"/>
                  </a:lnTo>
                  <a:lnTo>
                    <a:pt x="1219050" y="650113"/>
                  </a:lnTo>
                  <a:lnTo>
                    <a:pt x="1170572" y="639445"/>
                  </a:lnTo>
                  <a:lnTo>
                    <a:pt x="1123252" y="627940"/>
                  </a:lnTo>
                  <a:lnTo>
                    <a:pt x="1076140" y="615517"/>
                  </a:lnTo>
                  <a:lnTo>
                    <a:pt x="1029230" y="602260"/>
                  </a:lnTo>
                  <a:lnTo>
                    <a:pt x="982516" y="588255"/>
                  </a:lnTo>
                  <a:lnTo>
                    <a:pt x="935994" y="573587"/>
                  </a:lnTo>
                  <a:lnTo>
                    <a:pt x="889657" y="558339"/>
                  </a:lnTo>
                  <a:lnTo>
                    <a:pt x="843500" y="542599"/>
                  </a:lnTo>
                  <a:lnTo>
                    <a:pt x="797517" y="526451"/>
                  </a:lnTo>
                  <a:lnTo>
                    <a:pt x="751703" y="509979"/>
                  </a:lnTo>
                  <a:lnTo>
                    <a:pt x="706407" y="493404"/>
                  </a:lnTo>
                  <a:lnTo>
                    <a:pt x="661571" y="476719"/>
                  </a:lnTo>
                  <a:lnTo>
                    <a:pt x="616828" y="459761"/>
                  </a:lnTo>
                  <a:lnTo>
                    <a:pt x="572187" y="442518"/>
                  </a:lnTo>
                  <a:lnTo>
                    <a:pt x="527658" y="424977"/>
                  </a:lnTo>
                  <a:lnTo>
                    <a:pt x="483251" y="407127"/>
                  </a:lnTo>
                  <a:lnTo>
                    <a:pt x="438975" y="388954"/>
                  </a:lnTo>
                  <a:lnTo>
                    <a:pt x="394840" y="370445"/>
                  </a:lnTo>
                  <a:lnTo>
                    <a:pt x="350856" y="351590"/>
                  </a:lnTo>
                  <a:lnTo>
                    <a:pt x="307032" y="332374"/>
                  </a:lnTo>
                  <a:lnTo>
                    <a:pt x="285182" y="322628"/>
                  </a:lnTo>
                  <a:lnTo>
                    <a:pt x="269070" y="315472"/>
                  </a:lnTo>
                  <a:lnTo>
                    <a:pt x="250985" y="307479"/>
                  </a:lnTo>
                  <a:lnTo>
                    <a:pt x="231334" y="298657"/>
                  </a:lnTo>
                  <a:lnTo>
                    <a:pt x="210524" y="289017"/>
                  </a:lnTo>
                  <a:lnTo>
                    <a:pt x="188963" y="278566"/>
                  </a:lnTo>
                  <a:lnTo>
                    <a:pt x="167057" y="267315"/>
                  </a:lnTo>
                  <a:lnTo>
                    <a:pt x="145213" y="255272"/>
                  </a:lnTo>
                  <a:lnTo>
                    <a:pt x="123838" y="242447"/>
                  </a:lnTo>
                  <a:lnTo>
                    <a:pt x="103339" y="228849"/>
                  </a:lnTo>
                  <a:lnTo>
                    <a:pt x="84124" y="214487"/>
                  </a:lnTo>
                  <a:lnTo>
                    <a:pt x="66599" y="199371"/>
                  </a:lnTo>
                  <a:lnTo>
                    <a:pt x="51171" y="183508"/>
                  </a:lnTo>
                  <a:lnTo>
                    <a:pt x="38247" y="166910"/>
                  </a:lnTo>
                  <a:lnTo>
                    <a:pt x="28235" y="149584"/>
                  </a:lnTo>
                  <a:lnTo>
                    <a:pt x="21541" y="131540"/>
                  </a:lnTo>
                  <a:lnTo>
                    <a:pt x="18571" y="112787"/>
                  </a:lnTo>
                  <a:lnTo>
                    <a:pt x="19735" y="93334"/>
                  </a:lnTo>
                  <a:lnTo>
                    <a:pt x="25437" y="73192"/>
                  </a:lnTo>
                  <a:lnTo>
                    <a:pt x="36085" y="52367"/>
                  </a:lnTo>
                  <a:lnTo>
                    <a:pt x="52087" y="30871"/>
                  </a:lnTo>
                  <a:lnTo>
                    <a:pt x="53907" y="25748"/>
                  </a:lnTo>
                  <a:lnTo>
                    <a:pt x="49083" y="19534"/>
                  </a:lnTo>
                  <a:lnTo>
                    <a:pt x="40898" y="21371"/>
                  </a:lnTo>
                  <a:lnTo>
                    <a:pt x="19529" y="48091"/>
                  </a:lnTo>
                  <a:lnTo>
                    <a:pt x="6113" y="74184"/>
                  </a:lnTo>
                  <a:lnTo>
                    <a:pt x="0" y="99607"/>
                  </a:lnTo>
                  <a:lnTo>
                    <a:pt x="541" y="124322"/>
                  </a:lnTo>
                  <a:lnTo>
                    <a:pt x="7089" y="148287"/>
                  </a:lnTo>
                  <a:lnTo>
                    <a:pt x="18994" y="171460"/>
                  </a:lnTo>
                  <a:lnTo>
                    <a:pt x="35607" y="193803"/>
                  </a:lnTo>
                  <a:lnTo>
                    <a:pt x="56281" y="215273"/>
                  </a:lnTo>
                  <a:lnTo>
                    <a:pt x="80365" y="235831"/>
                  </a:lnTo>
                  <a:lnTo>
                    <a:pt x="107211" y="255435"/>
                  </a:lnTo>
                  <a:lnTo>
                    <a:pt x="136171" y="274045"/>
                  </a:lnTo>
                  <a:lnTo>
                    <a:pt x="166595" y="291620"/>
                  </a:lnTo>
                  <a:lnTo>
                    <a:pt x="197835" y="308119"/>
                  </a:lnTo>
                  <a:lnTo>
                    <a:pt x="229243" y="323502"/>
                  </a:lnTo>
                  <a:lnTo>
                    <a:pt x="260168" y="337728"/>
                  </a:lnTo>
                  <a:lnTo>
                    <a:pt x="289963" y="350756"/>
                  </a:lnTo>
                  <a:lnTo>
                    <a:pt x="317980" y="362546"/>
                  </a:lnTo>
                  <a:lnTo>
                    <a:pt x="343568" y="373057"/>
                  </a:lnTo>
                  <a:lnTo>
                    <a:pt x="366079" y="382247"/>
                  </a:lnTo>
                  <a:lnTo>
                    <a:pt x="384865" y="390078"/>
                  </a:lnTo>
                  <a:lnTo>
                    <a:pt x="419744" y="404902"/>
                  </a:lnTo>
                  <a:lnTo>
                    <a:pt x="454715" y="419614"/>
                  </a:lnTo>
                  <a:lnTo>
                    <a:pt x="489779" y="434198"/>
                  </a:lnTo>
                  <a:lnTo>
                    <a:pt x="524934" y="448636"/>
                  </a:lnTo>
                  <a:lnTo>
                    <a:pt x="560181" y="462914"/>
                  </a:lnTo>
                  <a:lnTo>
                    <a:pt x="595520" y="477015"/>
                  </a:lnTo>
                  <a:lnTo>
                    <a:pt x="630951" y="490923"/>
                  </a:lnTo>
                  <a:lnTo>
                    <a:pt x="666473" y="504623"/>
                  </a:lnTo>
                  <a:lnTo>
                    <a:pt x="702086" y="518099"/>
                  </a:lnTo>
                  <a:lnTo>
                    <a:pt x="737790" y="531334"/>
                  </a:lnTo>
                  <a:lnTo>
                    <a:pt x="773585" y="544313"/>
                  </a:lnTo>
                  <a:lnTo>
                    <a:pt x="809471" y="557019"/>
                  </a:lnTo>
                  <a:lnTo>
                    <a:pt x="845448" y="569438"/>
                  </a:lnTo>
                  <a:lnTo>
                    <a:pt x="881515" y="581552"/>
                  </a:lnTo>
                  <a:lnTo>
                    <a:pt x="917672" y="593346"/>
                  </a:lnTo>
                  <a:lnTo>
                    <a:pt x="953920" y="604805"/>
                  </a:lnTo>
                  <a:lnTo>
                    <a:pt x="990258" y="615911"/>
                  </a:lnTo>
                  <a:lnTo>
                    <a:pt x="1026686" y="626650"/>
                  </a:lnTo>
                  <a:lnTo>
                    <a:pt x="1063204" y="637004"/>
                  </a:lnTo>
                  <a:lnTo>
                    <a:pt x="1099811" y="646959"/>
                  </a:lnTo>
                  <a:lnTo>
                    <a:pt x="1113677" y="650709"/>
                  </a:lnTo>
                  <a:lnTo>
                    <a:pt x="1128001" y="654668"/>
                  </a:lnTo>
                  <a:lnTo>
                    <a:pt x="1157833" y="662932"/>
                  </a:lnTo>
                  <a:lnTo>
                    <a:pt x="1188920" y="671204"/>
                  </a:lnTo>
                  <a:lnTo>
                    <a:pt x="1220880" y="678932"/>
                  </a:lnTo>
                  <a:lnTo>
                    <a:pt x="1253327" y="685567"/>
                  </a:lnTo>
                  <a:lnTo>
                    <a:pt x="1285878" y="690558"/>
                  </a:lnTo>
                  <a:lnTo>
                    <a:pt x="1318147" y="693356"/>
                  </a:lnTo>
                  <a:lnTo>
                    <a:pt x="1334057" y="693761"/>
                  </a:lnTo>
                  <a:lnTo>
                    <a:pt x="1349751" y="693411"/>
                  </a:lnTo>
                  <a:lnTo>
                    <a:pt x="1380305" y="690172"/>
                  </a:lnTo>
                  <a:lnTo>
                    <a:pt x="1409425" y="683089"/>
                  </a:lnTo>
                  <a:lnTo>
                    <a:pt x="1445541" y="670177"/>
                  </a:lnTo>
                  <a:lnTo>
                    <a:pt x="1481213" y="655258"/>
                  </a:lnTo>
                  <a:lnTo>
                    <a:pt x="1516446" y="638626"/>
                  </a:lnTo>
                  <a:lnTo>
                    <a:pt x="1551242" y="620575"/>
                  </a:lnTo>
                  <a:lnTo>
                    <a:pt x="1585607" y="601397"/>
                  </a:lnTo>
                  <a:lnTo>
                    <a:pt x="1602629" y="591477"/>
                  </a:lnTo>
                  <a:lnTo>
                    <a:pt x="1619544" y="581386"/>
                  </a:lnTo>
                  <a:lnTo>
                    <a:pt x="1653057" y="560837"/>
                  </a:lnTo>
                  <a:lnTo>
                    <a:pt x="1686150" y="540042"/>
                  </a:lnTo>
                  <a:lnTo>
                    <a:pt x="1718827" y="519295"/>
                  </a:lnTo>
                  <a:lnTo>
                    <a:pt x="1735011" y="509032"/>
                  </a:lnTo>
                  <a:lnTo>
                    <a:pt x="1751093" y="498890"/>
                  </a:lnTo>
                  <a:lnTo>
                    <a:pt x="1771556" y="486004"/>
                  </a:lnTo>
                  <a:lnTo>
                    <a:pt x="1791994" y="473055"/>
                  </a:lnTo>
                  <a:lnTo>
                    <a:pt x="1812400" y="460037"/>
                  </a:lnTo>
                  <a:lnTo>
                    <a:pt x="1832772" y="446948"/>
                  </a:lnTo>
                  <a:lnTo>
                    <a:pt x="1853103" y="433783"/>
                  </a:lnTo>
                  <a:lnTo>
                    <a:pt x="1873390" y="420538"/>
                  </a:lnTo>
                  <a:lnTo>
                    <a:pt x="1893627" y="407210"/>
                  </a:lnTo>
                  <a:lnTo>
                    <a:pt x="1913810" y="393795"/>
                  </a:lnTo>
                  <a:lnTo>
                    <a:pt x="1933935" y="380289"/>
                  </a:lnTo>
                  <a:lnTo>
                    <a:pt x="1953996" y="366688"/>
                  </a:lnTo>
                  <a:lnTo>
                    <a:pt x="1973989" y="352989"/>
                  </a:lnTo>
                  <a:lnTo>
                    <a:pt x="1993909" y="339186"/>
                  </a:lnTo>
                  <a:lnTo>
                    <a:pt x="2013752" y="325277"/>
                  </a:lnTo>
                  <a:lnTo>
                    <a:pt x="2033512" y="311258"/>
                  </a:lnTo>
                  <a:lnTo>
                    <a:pt x="2053186" y="297125"/>
                  </a:lnTo>
                  <a:lnTo>
                    <a:pt x="2072768" y="282873"/>
                  </a:lnTo>
                  <a:lnTo>
                    <a:pt x="2092254" y="268500"/>
                  </a:lnTo>
                  <a:lnTo>
                    <a:pt x="2111639" y="254001"/>
                  </a:lnTo>
                  <a:lnTo>
                    <a:pt x="2130919" y="239372"/>
                  </a:lnTo>
                  <a:lnTo>
                    <a:pt x="2150089" y="224609"/>
                  </a:lnTo>
                  <a:lnTo>
                    <a:pt x="2153924" y="221637"/>
                  </a:lnTo>
                  <a:lnTo>
                    <a:pt x="2163908" y="213929"/>
                  </a:lnTo>
                  <a:lnTo>
                    <a:pt x="2173949" y="206169"/>
                  </a:lnTo>
                  <a:lnTo>
                    <a:pt x="2184002" y="198333"/>
                  </a:lnTo>
                  <a:lnTo>
                    <a:pt x="2194022" y="190398"/>
                  </a:lnTo>
                  <a:lnTo>
                    <a:pt x="2203964" y="182339"/>
                  </a:lnTo>
                  <a:lnTo>
                    <a:pt x="2213784" y="174131"/>
                  </a:lnTo>
                  <a:lnTo>
                    <a:pt x="2223437" y="165751"/>
                  </a:lnTo>
                  <a:lnTo>
                    <a:pt x="2232877" y="157174"/>
                  </a:lnTo>
                  <a:lnTo>
                    <a:pt x="2242060" y="148376"/>
                  </a:lnTo>
                  <a:lnTo>
                    <a:pt x="2250940" y="139333"/>
                  </a:lnTo>
                  <a:lnTo>
                    <a:pt x="2259474" y="130020"/>
                  </a:lnTo>
                  <a:lnTo>
                    <a:pt x="2268168" y="117980"/>
                  </a:lnTo>
                  <a:lnTo>
                    <a:pt x="2273355" y="107009"/>
                  </a:lnTo>
                  <a:lnTo>
                    <a:pt x="2276673" y="95642"/>
                  </a:lnTo>
                  <a:lnTo>
                    <a:pt x="2278458" y="8392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4" name="object 6"/>
            <p:cNvSpPr/>
            <p:nvPr/>
          </p:nvSpPr>
          <p:spPr>
            <a:xfrm>
              <a:off x="5091254" y="4913401"/>
              <a:ext cx="2194737" cy="920740"/>
            </a:xfrm>
            <a:custGeom>
              <a:avLst/>
              <a:gdLst/>
              <a:ahLst/>
              <a:cxnLst/>
              <a:rect l="l" t="t" r="r" b="b"/>
              <a:pathLst>
                <a:path w="2194737" h="920740">
                  <a:moveTo>
                    <a:pt x="6496" y="373911"/>
                  </a:moveTo>
                  <a:lnTo>
                    <a:pt x="0" y="395669"/>
                  </a:lnTo>
                  <a:lnTo>
                    <a:pt x="4887" y="415772"/>
                  </a:lnTo>
                  <a:lnTo>
                    <a:pt x="23460" y="437264"/>
                  </a:lnTo>
                  <a:lnTo>
                    <a:pt x="56256" y="462930"/>
                  </a:lnTo>
                  <a:lnTo>
                    <a:pt x="101791" y="492131"/>
                  </a:lnTo>
                  <a:lnTo>
                    <a:pt x="158580" y="524230"/>
                  </a:lnTo>
                  <a:lnTo>
                    <a:pt x="225141" y="558590"/>
                  </a:lnTo>
                  <a:lnTo>
                    <a:pt x="299988" y="594571"/>
                  </a:lnTo>
                  <a:lnTo>
                    <a:pt x="381639" y="631537"/>
                  </a:lnTo>
                  <a:lnTo>
                    <a:pt x="468609" y="668850"/>
                  </a:lnTo>
                  <a:lnTo>
                    <a:pt x="559413" y="705872"/>
                  </a:lnTo>
                  <a:lnTo>
                    <a:pt x="652569" y="741965"/>
                  </a:lnTo>
                  <a:lnTo>
                    <a:pt x="746593" y="776492"/>
                  </a:lnTo>
                  <a:lnTo>
                    <a:pt x="839999" y="808814"/>
                  </a:lnTo>
                  <a:lnTo>
                    <a:pt x="931305" y="838294"/>
                  </a:lnTo>
                  <a:lnTo>
                    <a:pt x="1019026" y="864294"/>
                  </a:lnTo>
                  <a:lnTo>
                    <a:pt x="1101679" y="886176"/>
                  </a:lnTo>
                  <a:lnTo>
                    <a:pt x="1177780" y="903303"/>
                  </a:lnTo>
                  <a:lnTo>
                    <a:pt x="1245843" y="915037"/>
                  </a:lnTo>
                  <a:lnTo>
                    <a:pt x="1304387" y="920740"/>
                  </a:lnTo>
                  <a:lnTo>
                    <a:pt x="1351926" y="919774"/>
                  </a:lnTo>
                  <a:lnTo>
                    <a:pt x="1417779" y="897210"/>
                  </a:lnTo>
                  <a:lnTo>
                    <a:pt x="1452301" y="879275"/>
                  </a:lnTo>
                  <a:lnTo>
                    <a:pt x="1490080" y="858094"/>
                  </a:lnTo>
                  <a:lnTo>
                    <a:pt x="1530648" y="834063"/>
                  </a:lnTo>
                  <a:lnTo>
                    <a:pt x="1573542" y="807580"/>
                  </a:lnTo>
                  <a:lnTo>
                    <a:pt x="1618296" y="779041"/>
                  </a:lnTo>
                  <a:lnTo>
                    <a:pt x="1664446" y="748845"/>
                  </a:lnTo>
                  <a:lnTo>
                    <a:pt x="1711525" y="717387"/>
                  </a:lnTo>
                  <a:lnTo>
                    <a:pt x="1759069" y="685066"/>
                  </a:lnTo>
                  <a:lnTo>
                    <a:pt x="1806612" y="652278"/>
                  </a:lnTo>
                  <a:lnTo>
                    <a:pt x="1853690" y="619420"/>
                  </a:lnTo>
                  <a:lnTo>
                    <a:pt x="1899837" y="586890"/>
                  </a:lnTo>
                  <a:lnTo>
                    <a:pt x="1944589" y="555084"/>
                  </a:lnTo>
                  <a:lnTo>
                    <a:pt x="1987480" y="524400"/>
                  </a:lnTo>
                  <a:lnTo>
                    <a:pt x="2028045" y="495235"/>
                  </a:lnTo>
                  <a:lnTo>
                    <a:pt x="2065818" y="467986"/>
                  </a:lnTo>
                  <a:lnTo>
                    <a:pt x="2100336" y="443050"/>
                  </a:lnTo>
                  <a:lnTo>
                    <a:pt x="2131131" y="420825"/>
                  </a:lnTo>
                  <a:lnTo>
                    <a:pt x="2157741" y="401706"/>
                  </a:lnTo>
                  <a:lnTo>
                    <a:pt x="2179698" y="386092"/>
                  </a:lnTo>
                  <a:lnTo>
                    <a:pt x="2192219" y="372798"/>
                  </a:lnTo>
                  <a:lnTo>
                    <a:pt x="2194737" y="362209"/>
                  </a:lnTo>
                  <a:lnTo>
                    <a:pt x="2193536" y="356697"/>
                  </a:lnTo>
                  <a:lnTo>
                    <a:pt x="2193389" y="356387"/>
                  </a:lnTo>
                  <a:lnTo>
                    <a:pt x="749628" y="0"/>
                  </a:lnTo>
                  <a:lnTo>
                    <a:pt x="736285" y="6435"/>
                  </a:lnTo>
                  <a:lnTo>
                    <a:pt x="713478" y="15964"/>
                  </a:lnTo>
                  <a:lnTo>
                    <a:pt x="682365" y="28324"/>
                  </a:lnTo>
                  <a:lnTo>
                    <a:pt x="644104" y="43250"/>
                  </a:lnTo>
                  <a:lnTo>
                    <a:pt x="599852" y="60478"/>
                  </a:lnTo>
                  <a:lnTo>
                    <a:pt x="550769" y="79744"/>
                  </a:lnTo>
                  <a:lnTo>
                    <a:pt x="498013" y="100786"/>
                  </a:lnTo>
                  <a:lnTo>
                    <a:pt x="442741" y="123338"/>
                  </a:lnTo>
                  <a:lnTo>
                    <a:pt x="386112" y="147137"/>
                  </a:lnTo>
                  <a:lnTo>
                    <a:pt x="329285" y="171919"/>
                  </a:lnTo>
                  <a:lnTo>
                    <a:pt x="273416" y="197421"/>
                  </a:lnTo>
                  <a:lnTo>
                    <a:pt x="219666" y="223378"/>
                  </a:lnTo>
                  <a:lnTo>
                    <a:pt x="169191" y="249527"/>
                  </a:lnTo>
                  <a:lnTo>
                    <a:pt x="123151" y="275604"/>
                  </a:lnTo>
                  <a:lnTo>
                    <a:pt x="82703" y="301344"/>
                  </a:lnTo>
                  <a:lnTo>
                    <a:pt x="49006" y="326485"/>
                  </a:lnTo>
                  <a:lnTo>
                    <a:pt x="23217" y="350762"/>
                  </a:lnTo>
                  <a:lnTo>
                    <a:pt x="6496" y="373911"/>
                  </a:lnTo>
                  <a:close/>
                </a:path>
              </a:pathLst>
            </a:custGeom>
            <a:solidFill>
              <a:srgbClr val="F16F5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5" name="object 7"/>
            <p:cNvSpPr/>
            <p:nvPr/>
          </p:nvSpPr>
          <p:spPr>
            <a:xfrm>
              <a:off x="5084129" y="4906645"/>
              <a:ext cx="2215268" cy="941183"/>
            </a:xfrm>
            <a:custGeom>
              <a:avLst/>
              <a:gdLst/>
              <a:ahLst/>
              <a:cxnLst/>
              <a:rect l="l" t="t" r="r" b="b"/>
              <a:pathLst>
                <a:path w="2215268" h="941183">
                  <a:moveTo>
                    <a:pt x="30285" y="430187"/>
                  </a:moveTo>
                  <a:lnTo>
                    <a:pt x="22993" y="420018"/>
                  </a:lnTo>
                  <a:lnTo>
                    <a:pt x="19378" y="409524"/>
                  </a:lnTo>
                  <a:lnTo>
                    <a:pt x="19330" y="399536"/>
                  </a:lnTo>
                  <a:lnTo>
                    <a:pt x="22239" y="388253"/>
                  </a:lnTo>
                  <a:lnTo>
                    <a:pt x="35489" y="366931"/>
                  </a:lnTo>
                  <a:lnTo>
                    <a:pt x="54985" y="347792"/>
                  </a:lnTo>
                  <a:lnTo>
                    <a:pt x="76335" y="331465"/>
                  </a:lnTo>
                  <a:lnTo>
                    <a:pt x="95146" y="318579"/>
                  </a:lnTo>
                  <a:lnTo>
                    <a:pt x="113325" y="306470"/>
                  </a:lnTo>
                  <a:lnTo>
                    <a:pt x="131771" y="294738"/>
                  </a:lnTo>
                  <a:lnTo>
                    <a:pt x="150465" y="283364"/>
                  </a:lnTo>
                  <a:lnTo>
                    <a:pt x="169390" y="272328"/>
                  </a:lnTo>
                  <a:lnTo>
                    <a:pt x="188526" y="261611"/>
                  </a:lnTo>
                  <a:lnTo>
                    <a:pt x="207857" y="251194"/>
                  </a:lnTo>
                  <a:lnTo>
                    <a:pt x="227363" y="241056"/>
                  </a:lnTo>
                  <a:lnTo>
                    <a:pt x="247028" y="231179"/>
                  </a:lnTo>
                  <a:lnTo>
                    <a:pt x="266832" y="221543"/>
                  </a:lnTo>
                  <a:lnTo>
                    <a:pt x="286759" y="212128"/>
                  </a:lnTo>
                  <a:lnTo>
                    <a:pt x="306789" y="202915"/>
                  </a:lnTo>
                  <a:lnTo>
                    <a:pt x="326904" y="193884"/>
                  </a:lnTo>
                  <a:lnTo>
                    <a:pt x="347087" y="185017"/>
                  </a:lnTo>
                  <a:lnTo>
                    <a:pt x="367320" y="176292"/>
                  </a:lnTo>
                  <a:lnTo>
                    <a:pt x="387584" y="167692"/>
                  </a:lnTo>
                  <a:lnTo>
                    <a:pt x="407862" y="159197"/>
                  </a:lnTo>
                  <a:lnTo>
                    <a:pt x="428134" y="150786"/>
                  </a:lnTo>
                  <a:lnTo>
                    <a:pt x="448385" y="142441"/>
                  </a:lnTo>
                  <a:lnTo>
                    <a:pt x="468594" y="134142"/>
                  </a:lnTo>
                  <a:lnTo>
                    <a:pt x="488744" y="125869"/>
                  </a:lnTo>
                  <a:lnTo>
                    <a:pt x="515731" y="115195"/>
                  </a:lnTo>
                  <a:lnTo>
                    <a:pt x="543261" y="104900"/>
                  </a:lnTo>
                  <a:lnTo>
                    <a:pt x="571156" y="94796"/>
                  </a:lnTo>
                  <a:lnTo>
                    <a:pt x="585183" y="89757"/>
                  </a:lnTo>
                  <a:lnTo>
                    <a:pt x="599234" y="84694"/>
                  </a:lnTo>
                  <a:lnTo>
                    <a:pt x="613285" y="79585"/>
                  </a:lnTo>
                  <a:lnTo>
                    <a:pt x="627315" y="74406"/>
                  </a:lnTo>
                  <a:lnTo>
                    <a:pt x="641301" y="69132"/>
                  </a:lnTo>
                  <a:lnTo>
                    <a:pt x="655221" y="63741"/>
                  </a:lnTo>
                  <a:lnTo>
                    <a:pt x="669051" y="58209"/>
                  </a:lnTo>
                  <a:lnTo>
                    <a:pt x="682770" y="52512"/>
                  </a:lnTo>
                  <a:lnTo>
                    <a:pt x="696354" y="46627"/>
                  </a:lnTo>
                  <a:lnTo>
                    <a:pt x="709782" y="40530"/>
                  </a:lnTo>
                  <a:lnTo>
                    <a:pt x="723031" y="34197"/>
                  </a:lnTo>
                  <a:lnTo>
                    <a:pt x="736078" y="27606"/>
                  </a:lnTo>
                  <a:lnTo>
                    <a:pt x="748900" y="20731"/>
                  </a:lnTo>
                  <a:lnTo>
                    <a:pt x="761477" y="13550"/>
                  </a:lnTo>
                  <a:lnTo>
                    <a:pt x="765283" y="7098"/>
                  </a:lnTo>
                  <a:lnTo>
                    <a:pt x="760902" y="266"/>
                  </a:lnTo>
                  <a:lnTo>
                    <a:pt x="752002" y="0"/>
                  </a:lnTo>
                  <a:lnTo>
                    <a:pt x="751759" y="129"/>
                  </a:lnTo>
                  <a:lnTo>
                    <a:pt x="740523" y="5736"/>
                  </a:lnTo>
                  <a:lnTo>
                    <a:pt x="728968" y="10902"/>
                  </a:lnTo>
                  <a:lnTo>
                    <a:pt x="717166" y="15708"/>
                  </a:lnTo>
                  <a:lnTo>
                    <a:pt x="705189" y="20236"/>
                  </a:lnTo>
                  <a:lnTo>
                    <a:pt x="693110" y="24565"/>
                  </a:lnTo>
                  <a:lnTo>
                    <a:pt x="680999" y="28776"/>
                  </a:lnTo>
                  <a:lnTo>
                    <a:pt x="668931" y="32952"/>
                  </a:lnTo>
                  <a:lnTo>
                    <a:pt x="656977" y="37171"/>
                  </a:lnTo>
                  <a:lnTo>
                    <a:pt x="645208" y="41516"/>
                  </a:lnTo>
                  <a:lnTo>
                    <a:pt x="633478" y="46005"/>
                  </a:lnTo>
                  <a:lnTo>
                    <a:pt x="621619" y="50550"/>
                  </a:lnTo>
                  <a:lnTo>
                    <a:pt x="609763" y="55102"/>
                  </a:lnTo>
                  <a:lnTo>
                    <a:pt x="597911" y="59663"/>
                  </a:lnTo>
                  <a:lnTo>
                    <a:pt x="586062" y="64233"/>
                  </a:lnTo>
                  <a:lnTo>
                    <a:pt x="574218" y="68815"/>
                  </a:lnTo>
                  <a:lnTo>
                    <a:pt x="562379" y="73411"/>
                  </a:lnTo>
                  <a:lnTo>
                    <a:pt x="550546" y="78020"/>
                  </a:lnTo>
                  <a:lnTo>
                    <a:pt x="538718" y="82646"/>
                  </a:lnTo>
                  <a:lnTo>
                    <a:pt x="526898" y="87289"/>
                  </a:lnTo>
                  <a:lnTo>
                    <a:pt x="515084" y="91951"/>
                  </a:lnTo>
                  <a:lnTo>
                    <a:pt x="503278" y="96633"/>
                  </a:lnTo>
                  <a:lnTo>
                    <a:pt x="491481" y="101337"/>
                  </a:lnTo>
                  <a:lnTo>
                    <a:pt x="479692" y="106064"/>
                  </a:lnTo>
                  <a:lnTo>
                    <a:pt x="467913" y="110817"/>
                  </a:lnTo>
                  <a:lnTo>
                    <a:pt x="456143" y="115595"/>
                  </a:lnTo>
                  <a:lnTo>
                    <a:pt x="442676" y="120938"/>
                  </a:lnTo>
                  <a:lnTo>
                    <a:pt x="423422" y="128464"/>
                  </a:lnTo>
                  <a:lnTo>
                    <a:pt x="399206" y="138014"/>
                  </a:lnTo>
                  <a:lnTo>
                    <a:pt x="370850" y="149427"/>
                  </a:lnTo>
                  <a:lnTo>
                    <a:pt x="339178" y="162546"/>
                  </a:lnTo>
                  <a:lnTo>
                    <a:pt x="305012" y="177210"/>
                  </a:lnTo>
                  <a:lnTo>
                    <a:pt x="269175" y="193260"/>
                  </a:lnTo>
                  <a:lnTo>
                    <a:pt x="232491" y="210537"/>
                  </a:lnTo>
                  <a:lnTo>
                    <a:pt x="195783" y="228881"/>
                  </a:lnTo>
                  <a:lnTo>
                    <a:pt x="159873" y="248134"/>
                  </a:lnTo>
                  <a:lnTo>
                    <a:pt x="125585" y="268135"/>
                  </a:lnTo>
                  <a:lnTo>
                    <a:pt x="93741" y="288726"/>
                  </a:lnTo>
                  <a:lnTo>
                    <a:pt x="65165" y="309746"/>
                  </a:lnTo>
                  <a:lnTo>
                    <a:pt x="40680" y="331038"/>
                  </a:lnTo>
                  <a:lnTo>
                    <a:pt x="21109" y="352441"/>
                  </a:lnTo>
                  <a:lnTo>
                    <a:pt x="7274" y="373795"/>
                  </a:lnTo>
                  <a:lnTo>
                    <a:pt x="0" y="394943"/>
                  </a:lnTo>
                  <a:lnTo>
                    <a:pt x="108" y="415724"/>
                  </a:lnTo>
                  <a:lnTo>
                    <a:pt x="8422" y="435979"/>
                  </a:lnTo>
                  <a:lnTo>
                    <a:pt x="25766" y="455549"/>
                  </a:lnTo>
                  <a:lnTo>
                    <a:pt x="50322" y="475517"/>
                  </a:lnTo>
                  <a:lnTo>
                    <a:pt x="76179" y="494198"/>
                  </a:lnTo>
                  <a:lnTo>
                    <a:pt x="103123" y="511726"/>
                  </a:lnTo>
                  <a:lnTo>
                    <a:pt x="130942" y="528234"/>
                  </a:lnTo>
                  <a:lnTo>
                    <a:pt x="145113" y="536148"/>
                  </a:lnTo>
                  <a:lnTo>
                    <a:pt x="159422" y="543858"/>
                  </a:lnTo>
                  <a:lnTo>
                    <a:pt x="173844" y="551380"/>
                  </a:lnTo>
                  <a:lnTo>
                    <a:pt x="188351" y="558732"/>
                  </a:lnTo>
                  <a:lnTo>
                    <a:pt x="202916" y="565930"/>
                  </a:lnTo>
                  <a:lnTo>
                    <a:pt x="217515" y="572991"/>
                  </a:lnTo>
                  <a:lnTo>
                    <a:pt x="246701" y="586769"/>
                  </a:lnTo>
                  <a:lnTo>
                    <a:pt x="275697" y="600202"/>
                  </a:lnTo>
                  <a:lnTo>
                    <a:pt x="290057" y="606830"/>
                  </a:lnTo>
                  <a:lnTo>
                    <a:pt x="304289" y="613422"/>
                  </a:lnTo>
                  <a:lnTo>
                    <a:pt x="348367" y="633653"/>
                  </a:lnTo>
                  <a:lnTo>
                    <a:pt x="392657" y="653445"/>
                  </a:lnTo>
                  <a:lnTo>
                    <a:pt x="437151" y="672801"/>
                  </a:lnTo>
                  <a:lnTo>
                    <a:pt x="481839" y="691728"/>
                  </a:lnTo>
                  <a:lnTo>
                    <a:pt x="526709" y="710229"/>
                  </a:lnTo>
                  <a:lnTo>
                    <a:pt x="571753" y="728311"/>
                  </a:lnTo>
                  <a:lnTo>
                    <a:pt x="616961" y="745977"/>
                  </a:lnTo>
                  <a:lnTo>
                    <a:pt x="662321" y="763232"/>
                  </a:lnTo>
                  <a:lnTo>
                    <a:pt x="707825" y="780083"/>
                  </a:lnTo>
                  <a:lnTo>
                    <a:pt x="753463" y="796532"/>
                  </a:lnTo>
                  <a:lnTo>
                    <a:pt x="795457" y="811358"/>
                  </a:lnTo>
                  <a:lnTo>
                    <a:pt x="837615" y="825942"/>
                  </a:lnTo>
                  <a:lnTo>
                    <a:pt x="879940" y="840191"/>
                  </a:lnTo>
                  <a:lnTo>
                    <a:pt x="922435" y="854011"/>
                  </a:lnTo>
                  <a:lnTo>
                    <a:pt x="965104" y="867311"/>
                  </a:lnTo>
                  <a:lnTo>
                    <a:pt x="1007950" y="879996"/>
                  </a:lnTo>
                  <a:lnTo>
                    <a:pt x="1050976" y="891974"/>
                  </a:lnTo>
                  <a:lnTo>
                    <a:pt x="1094187" y="903150"/>
                  </a:lnTo>
                  <a:lnTo>
                    <a:pt x="1137585" y="913433"/>
                  </a:lnTo>
                  <a:lnTo>
                    <a:pt x="1181174" y="922728"/>
                  </a:lnTo>
                  <a:lnTo>
                    <a:pt x="1219033" y="929943"/>
                  </a:lnTo>
                  <a:lnTo>
                    <a:pt x="1256779" y="935912"/>
                  </a:lnTo>
                  <a:lnTo>
                    <a:pt x="1294743" y="939926"/>
                  </a:lnTo>
                  <a:lnTo>
                    <a:pt x="1332799" y="941183"/>
                  </a:lnTo>
                  <a:lnTo>
                    <a:pt x="1343231" y="940809"/>
                  </a:lnTo>
                  <a:lnTo>
                    <a:pt x="1380950" y="934738"/>
                  </a:lnTo>
                  <a:lnTo>
                    <a:pt x="1427675" y="917143"/>
                  </a:lnTo>
                  <a:lnTo>
                    <a:pt x="1475229" y="892646"/>
                  </a:lnTo>
                  <a:lnTo>
                    <a:pt x="1522177" y="866481"/>
                  </a:lnTo>
                  <a:lnTo>
                    <a:pt x="1568542" y="839124"/>
                  </a:lnTo>
                  <a:lnTo>
                    <a:pt x="1614379" y="810743"/>
                  </a:lnTo>
                  <a:lnTo>
                    <a:pt x="1659747" y="781502"/>
                  </a:lnTo>
                  <a:lnTo>
                    <a:pt x="1704703" y="751569"/>
                  </a:lnTo>
                  <a:lnTo>
                    <a:pt x="1749303" y="721108"/>
                  </a:lnTo>
                  <a:lnTo>
                    <a:pt x="1793606" y="690285"/>
                  </a:lnTo>
                  <a:lnTo>
                    <a:pt x="1837668" y="659267"/>
                  </a:lnTo>
                  <a:lnTo>
                    <a:pt x="1881547" y="628219"/>
                  </a:lnTo>
                  <a:lnTo>
                    <a:pt x="1903435" y="612736"/>
                  </a:lnTo>
                  <a:lnTo>
                    <a:pt x="1913919" y="605323"/>
                  </a:lnTo>
                  <a:lnTo>
                    <a:pt x="1924395" y="597901"/>
                  </a:lnTo>
                  <a:lnTo>
                    <a:pt x="1934866" y="590471"/>
                  </a:lnTo>
                  <a:lnTo>
                    <a:pt x="1945330" y="583033"/>
                  </a:lnTo>
                  <a:lnTo>
                    <a:pt x="1955788" y="575587"/>
                  </a:lnTo>
                  <a:lnTo>
                    <a:pt x="1966241" y="568133"/>
                  </a:lnTo>
                  <a:lnTo>
                    <a:pt x="1976689" y="560672"/>
                  </a:lnTo>
                  <a:lnTo>
                    <a:pt x="1987133" y="553205"/>
                  </a:lnTo>
                  <a:lnTo>
                    <a:pt x="1997573" y="545731"/>
                  </a:lnTo>
                  <a:lnTo>
                    <a:pt x="2008009" y="538251"/>
                  </a:lnTo>
                  <a:lnTo>
                    <a:pt x="2018441" y="530765"/>
                  </a:lnTo>
                  <a:lnTo>
                    <a:pt x="2028871" y="523274"/>
                  </a:lnTo>
                  <a:lnTo>
                    <a:pt x="2039298" y="515778"/>
                  </a:lnTo>
                  <a:lnTo>
                    <a:pt x="2049723" y="508277"/>
                  </a:lnTo>
                  <a:lnTo>
                    <a:pt x="2060146" y="500772"/>
                  </a:lnTo>
                  <a:lnTo>
                    <a:pt x="2070568" y="493263"/>
                  </a:lnTo>
                  <a:lnTo>
                    <a:pt x="2080988" y="485751"/>
                  </a:lnTo>
                  <a:lnTo>
                    <a:pt x="2091409" y="478235"/>
                  </a:lnTo>
                  <a:lnTo>
                    <a:pt x="2101829" y="470716"/>
                  </a:lnTo>
                  <a:lnTo>
                    <a:pt x="2112249" y="463194"/>
                  </a:lnTo>
                  <a:lnTo>
                    <a:pt x="2114478" y="461625"/>
                  </a:lnTo>
                  <a:lnTo>
                    <a:pt x="2122065" y="456658"/>
                  </a:lnTo>
                  <a:lnTo>
                    <a:pt x="2131242" y="450940"/>
                  </a:lnTo>
                  <a:lnTo>
                    <a:pt x="2141575" y="444539"/>
                  </a:lnTo>
                  <a:lnTo>
                    <a:pt x="2152634" y="437526"/>
                  </a:lnTo>
                  <a:lnTo>
                    <a:pt x="2163984" y="429970"/>
                  </a:lnTo>
                  <a:lnTo>
                    <a:pt x="2175193" y="421941"/>
                  </a:lnTo>
                  <a:lnTo>
                    <a:pt x="2185829" y="413510"/>
                  </a:lnTo>
                  <a:lnTo>
                    <a:pt x="2195459" y="404745"/>
                  </a:lnTo>
                  <a:lnTo>
                    <a:pt x="2203650" y="395717"/>
                  </a:lnTo>
                  <a:lnTo>
                    <a:pt x="2209971" y="386495"/>
                  </a:lnTo>
                  <a:lnTo>
                    <a:pt x="2213987" y="377150"/>
                  </a:lnTo>
                  <a:lnTo>
                    <a:pt x="2215268" y="367751"/>
                  </a:lnTo>
                  <a:lnTo>
                    <a:pt x="2213379" y="358368"/>
                  </a:lnTo>
                  <a:lnTo>
                    <a:pt x="2210535" y="353754"/>
                  </a:lnTo>
                  <a:lnTo>
                    <a:pt x="2202376" y="349859"/>
                  </a:lnTo>
                  <a:lnTo>
                    <a:pt x="2193599" y="351737"/>
                  </a:lnTo>
                  <a:lnTo>
                    <a:pt x="2187568" y="358159"/>
                  </a:lnTo>
                  <a:lnTo>
                    <a:pt x="2187649" y="367893"/>
                  </a:lnTo>
                  <a:lnTo>
                    <a:pt x="2187837" y="368712"/>
                  </a:lnTo>
                  <a:lnTo>
                    <a:pt x="2185942" y="373898"/>
                  </a:lnTo>
                  <a:lnTo>
                    <a:pt x="2180026" y="380844"/>
                  </a:lnTo>
                  <a:lnTo>
                    <a:pt x="2170917" y="389116"/>
                  </a:lnTo>
                  <a:lnTo>
                    <a:pt x="2159445" y="398280"/>
                  </a:lnTo>
                  <a:lnTo>
                    <a:pt x="2146439" y="407900"/>
                  </a:lnTo>
                  <a:lnTo>
                    <a:pt x="2132728" y="417542"/>
                  </a:lnTo>
                  <a:lnTo>
                    <a:pt x="2119141" y="426773"/>
                  </a:lnTo>
                  <a:lnTo>
                    <a:pt x="2106507" y="435157"/>
                  </a:lnTo>
                  <a:lnTo>
                    <a:pt x="2095656" y="442261"/>
                  </a:lnTo>
                  <a:lnTo>
                    <a:pt x="2087417" y="447649"/>
                  </a:lnTo>
                  <a:lnTo>
                    <a:pt x="2082620" y="450888"/>
                  </a:lnTo>
                  <a:lnTo>
                    <a:pt x="2060075" y="467192"/>
                  </a:lnTo>
                  <a:lnTo>
                    <a:pt x="2037524" y="483493"/>
                  </a:lnTo>
                  <a:lnTo>
                    <a:pt x="2014963" y="499783"/>
                  </a:lnTo>
                  <a:lnTo>
                    <a:pt x="1992387" y="516057"/>
                  </a:lnTo>
                  <a:lnTo>
                    <a:pt x="1969793" y="532308"/>
                  </a:lnTo>
                  <a:lnTo>
                    <a:pt x="1947177" y="548531"/>
                  </a:lnTo>
                  <a:lnTo>
                    <a:pt x="1924536" y="564720"/>
                  </a:lnTo>
                  <a:lnTo>
                    <a:pt x="1901866" y="580868"/>
                  </a:lnTo>
                  <a:lnTo>
                    <a:pt x="1879163" y="596970"/>
                  </a:lnTo>
                  <a:lnTo>
                    <a:pt x="1856423" y="613019"/>
                  </a:lnTo>
                  <a:lnTo>
                    <a:pt x="1833643" y="629010"/>
                  </a:lnTo>
                  <a:lnTo>
                    <a:pt x="1810820" y="644936"/>
                  </a:lnTo>
                  <a:lnTo>
                    <a:pt x="1787948" y="660792"/>
                  </a:lnTo>
                  <a:lnTo>
                    <a:pt x="1765026" y="676571"/>
                  </a:lnTo>
                  <a:lnTo>
                    <a:pt x="1742048" y="692267"/>
                  </a:lnTo>
                  <a:lnTo>
                    <a:pt x="1719012" y="707875"/>
                  </a:lnTo>
                  <a:lnTo>
                    <a:pt x="1695914" y="723389"/>
                  </a:lnTo>
                  <a:lnTo>
                    <a:pt x="1672749" y="738801"/>
                  </a:lnTo>
                  <a:lnTo>
                    <a:pt x="1649515" y="754107"/>
                  </a:lnTo>
                  <a:lnTo>
                    <a:pt x="1626207" y="769301"/>
                  </a:lnTo>
                  <a:lnTo>
                    <a:pt x="1611416" y="779027"/>
                  </a:lnTo>
                  <a:lnTo>
                    <a:pt x="1596468" y="789064"/>
                  </a:lnTo>
                  <a:lnTo>
                    <a:pt x="1581361" y="799317"/>
                  </a:lnTo>
                  <a:lnTo>
                    <a:pt x="1566090" y="809689"/>
                  </a:lnTo>
                  <a:lnTo>
                    <a:pt x="1550653" y="820083"/>
                  </a:lnTo>
                  <a:lnTo>
                    <a:pt x="1503305" y="850440"/>
                  </a:lnTo>
                  <a:lnTo>
                    <a:pt x="1454330" y="877539"/>
                  </a:lnTo>
                  <a:lnTo>
                    <a:pt x="1403632" y="898783"/>
                  </a:lnTo>
                  <a:lnTo>
                    <a:pt x="1351118" y="911575"/>
                  </a:lnTo>
                  <a:lnTo>
                    <a:pt x="1315053" y="914125"/>
                  </a:lnTo>
                  <a:lnTo>
                    <a:pt x="1296693" y="913317"/>
                  </a:lnTo>
                  <a:lnTo>
                    <a:pt x="1256718" y="909123"/>
                  </a:lnTo>
                  <a:lnTo>
                    <a:pt x="1216842" y="903344"/>
                  </a:lnTo>
                  <a:lnTo>
                    <a:pt x="1177091" y="896155"/>
                  </a:lnTo>
                  <a:lnTo>
                    <a:pt x="1137488" y="887730"/>
                  </a:lnTo>
                  <a:lnTo>
                    <a:pt x="1098058" y="878243"/>
                  </a:lnTo>
                  <a:lnTo>
                    <a:pt x="1058827" y="867868"/>
                  </a:lnTo>
                  <a:lnTo>
                    <a:pt x="1019819" y="856778"/>
                  </a:lnTo>
                  <a:lnTo>
                    <a:pt x="981058" y="845148"/>
                  </a:lnTo>
                  <a:lnTo>
                    <a:pt x="942569" y="833153"/>
                  </a:lnTo>
                  <a:lnTo>
                    <a:pt x="904377" y="820964"/>
                  </a:lnTo>
                  <a:lnTo>
                    <a:pt x="857267" y="805563"/>
                  </a:lnTo>
                  <a:lnTo>
                    <a:pt x="810298" y="789711"/>
                  </a:lnTo>
                  <a:lnTo>
                    <a:pt x="763476" y="773413"/>
                  </a:lnTo>
                  <a:lnTo>
                    <a:pt x="716807" y="756674"/>
                  </a:lnTo>
                  <a:lnTo>
                    <a:pt x="670294" y="739497"/>
                  </a:lnTo>
                  <a:lnTo>
                    <a:pt x="623943" y="721888"/>
                  </a:lnTo>
                  <a:lnTo>
                    <a:pt x="577760" y="703851"/>
                  </a:lnTo>
                  <a:lnTo>
                    <a:pt x="531750" y="685390"/>
                  </a:lnTo>
                  <a:lnTo>
                    <a:pt x="485918" y="666511"/>
                  </a:lnTo>
                  <a:lnTo>
                    <a:pt x="440268" y="647217"/>
                  </a:lnTo>
                  <a:lnTo>
                    <a:pt x="404500" y="631871"/>
                  </a:lnTo>
                  <a:lnTo>
                    <a:pt x="368655" y="616332"/>
                  </a:lnTo>
                  <a:lnTo>
                    <a:pt x="332827" y="600504"/>
                  </a:lnTo>
                  <a:lnTo>
                    <a:pt x="297109" y="584291"/>
                  </a:lnTo>
                  <a:lnTo>
                    <a:pt x="261595" y="567594"/>
                  </a:lnTo>
                  <a:lnTo>
                    <a:pt x="226377" y="550319"/>
                  </a:lnTo>
                  <a:lnTo>
                    <a:pt x="191549" y="532368"/>
                  </a:lnTo>
                  <a:lnTo>
                    <a:pt x="157203" y="513644"/>
                  </a:lnTo>
                  <a:lnTo>
                    <a:pt x="123433" y="494052"/>
                  </a:lnTo>
                  <a:lnTo>
                    <a:pt x="90332" y="473494"/>
                  </a:lnTo>
                  <a:lnTo>
                    <a:pt x="85906" y="470733"/>
                  </a:lnTo>
                  <a:lnTo>
                    <a:pt x="75657" y="464513"/>
                  </a:lnTo>
                  <a:lnTo>
                    <a:pt x="63942" y="457193"/>
                  </a:lnTo>
                  <a:lnTo>
                    <a:pt x="51789" y="448929"/>
                  </a:lnTo>
                  <a:lnTo>
                    <a:pt x="40227" y="439876"/>
                  </a:lnTo>
                  <a:lnTo>
                    <a:pt x="30285" y="43018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6" name="object 8"/>
            <p:cNvSpPr/>
            <p:nvPr/>
          </p:nvSpPr>
          <p:spPr>
            <a:xfrm>
              <a:off x="5849166" y="3872886"/>
              <a:ext cx="1603203" cy="1383794"/>
            </a:xfrm>
            <a:custGeom>
              <a:avLst/>
              <a:gdLst/>
              <a:ahLst/>
              <a:cxnLst/>
              <a:rect l="l" t="t" r="r" b="b"/>
              <a:pathLst>
                <a:path w="1603203" h="1383794">
                  <a:moveTo>
                    <a:pt x="3870" y="1032894"/>
                  </a:moveTo>
                  <a:lnTo>
                    <a:pt x="10055" y="1042038"/>
                  </a:lnTo>
                  <a:lnTo>
                    <a:pt x="20557" y="1044674"/>
                  </a:lnTo>
                  <a:lnTo>
                    <a:pt x="98100" y="1064074"/>
                  </a:lnTo>
                  <a:lnTo>
                    <a:pt x="160823" y="1079711"/>
                  </a:lnTo>
                  <a:lnTo>
                    <a:pt x="236636" y="1098555"/>
                  </a:lnTo>
                  <a:lnTo>
                    <a:pt x="323379" y="1120044"/>
                  </a:lnTo>
                  <a:lnTo>
                    <a:pt x="418894" y="1143613"/>
                  </a:lnTo>
                  <a:lnTo>
                    <a:pt x="521022" y="1168701"/>
                  </a:lnTo>
                  <a:lnTo>
                    <a:pt x="627605" y="1194744"/>
                  </a:lnTo>
                  <a:lnTo>
                    <a:pt x="736483" y="1221178"/>
                  </a:lnTo>
                  <a:lnTo>
                    <a:pt x="845499" y="1247441"/>
                  </a:lnTo>
                  <a:lnTo>
                    <a:pt x="952492" y="1272969"/>
                  </a:lnTo>
                  <a:lnTo>
                    <a:pt x="1055305" y="1297199"/>
                  </a:lnTo>
                  <a:lnTo>
                    <a:pt x="1151778" y="1319569"/>
                  </a:lnTo>
                  <a:lnTo>
                    <a:pt x="1239753" y="1339514"/>
                  </a:lnTo>
                  <a:lnTo>
                    <a:pt x="1317071" y="1356473"/>
                  </a:lnTo>
                  <a:lnTo>
                    <a:pt x="1381574" y="1369881"/>
                  </a:lnTo>
                  <a:lnTo>
                    <a:pt x="1431102" y="1379176"/>
                  </a:lnTo>
                  <a:lnTo>
                    <a:pt x="1463497" y="1383794"/>
                  </a:lnTo>
                  <a:lnTo>
                    <a:pt x="1476600" y="1383173"/>
                  </a:lnTo>
                  <a:lnTo>
                    <a:pt x="1494884" y="1320206"/>
                  </a:lnTo>
                  <a:lnTo>
                    <a:pt x="1504466" y="1278689"/>
                  </a:lnTo>
                  <a:lnTo>
                    <a:pt x="1515177" y="1228715"/>
                  </a:lnTo>
                  <a:lnTo>
                    <a:pt x="1526647" y="1171368"/>
                  </a:lnTo>
                  <a:lnTo>
                    <a:pt x="1538509" y="1107732"/>
                  </a:lnTo>
                  <a:lnTo>
                    <a:pt x="1550392" y="1038891"/>
                  </a:lnTo>
                  <a:lnTo>
                    <a:pt x="1561929" y="965928"/>
                  </a:lnTo>
                  <a:lnTo>
                    <a:pt x="1572750" y="889928"/>
                  </a:lnTo>
                  <a:lnTo>
                    <a:pt x="1582486" y="811976"/>
                  </a:lnTo>
                  <a:lnTo>
                    <a:pt x="1590768" y="733154"/>
                  </a:lnTo>
                  <a:lnTo>
                    <a:pt x="1597228" y="654547"/>
                  </a:lnTo>
                  <a:lnTo>
                    <a:pt x="1601496" y="577239"/>
                  </a:lnTo>
                  <a:lnTo>
                    <a:pt x="1603203" y="502314"/>
                  </a:lnTo>
                  <a:lnTo>
                    <a:pt x="1601981" y="430856"/>
                  </a:lnTo>
                  <a:lnTo>
                    <a:pt x="1597461" y="363949"/>
                  </a:lnTo>
                  <a:lnTo>
                    <a:pt x="1589273" y="302677"/>
                  </a:lnTo>
                  <a:lnTo>
                    <a:pt x="1577049" y="248124"/>
                  </a:lnTo>
                  <a:lnTo>
                    <a:pt x="1560420" y="201374"/>
                  </a:lnTo>
                  <a:lnTo>
                    <a:pt x="1516355" y="176880"/>
                  </a:lnTo>
                  <a:lnTo>
                    <a:pt x="1471633" y="163727"/>
                  </a:lnTo>
                  <a:lnTo>
                    <a:pt x="1414141" y="150169"/>
                  </a:lnTo>
                  <a:lnTo>
                    <a:pt x="1345644" y="136355"/>
                  </a:lnTo>
                  <a:lnTo>
                    <a:pt x="1267909" y="122437"/>
                  </a:lnTo>
                  <a:lnTo>
                    <a:pt x="1182702" y="108562"/>
                  </a:lnTo>
                  <a:lnTo>
                    <a:pt x="1091790" y="94881"/>
                  </a:lnTo>
                  <a:lnTo>
                    <a:pt x="996939" y="81544"/>
                  </a:lnTo>
                  <a:lnTo>
                    <a:pt x="899917" y="68700"/>
                  </a:lnTo>
                  <a:lnTo>
                    <a:pt x="802488" y="56500"/>
                  </a:lnTo>
                  <a:lnTo>
                    <a:pt x="706420" y="45091"/>
                  </a:lnTo>
                  <a:lnTo>
                    <a:pt x="613478" y="34625"/>
                  </a:lnTo>
                  <a:lnTo>
                    <a:pt x="525431" y="25251"/>
                  </a:lnTo>
                  <a:lnTo>
                    <a:pt x="444043" y="17119"/>
                  </a:lnTo>
                  <a:lnTo>
                    <a:pt x="371081" y="10378"/>
                  </a:lnTo>
                  <a:lnTo>
                    <a:pt x="308312" y="5178"/>
                  </a:lnTo>
                  <a:lnTo>
                    <a:pt x="257503" y="1669"/>
                  </a:lnTo>
                  <a:lnTo>
                    <a:pt x="220419" y="0"/>
                  </a:lnTo>
                  <a:lnTo>
                    <a:pt x="198827" y="320"/>
                  </a:lnTo>
                  <a:lnTo>
                    <a:pt x="159155" y="5507"/>
                  </a:lnTo>
                  <a:lnTo>
                    <a:pt x="118989" y="15096"/>
                  </a:lnTo>
                  <a:lnTo>
                    <a:pt x="84137" y="31368"/>
                  </a:lnTo>
                  <a:lnTo>
                    <a:pt x="48952" y="68120"/>
                  </a:lnTo>
                  <a:lnTo>
                    <a:pt x="31987" y="117497"/>
                  </a:lnTo>
                  <a:lnTo>
                    <a:pt x="22638" y="188392"/>
                  </a:lnTo>
                  <a:lnTo>
                    <a:pt x="18635" y="234444"/>
                  </a:lnTo>
                  <a:lnTo>
                    <a:pt x="15062" y="286174"/>
                  </a:lnTo>
                  <a:lnTo>
                    <a:pt x="11905" y="342536"/>
                  </a:lnTo>
                  <a:lnTo>
                    <a:pt x="9151" y="402485"/>
                  </a:lnTo>
                  <a:lnTo>
                    <a:pt x="6786" y="464977"/>
                  </a:lnTo>
                  <a:lnTo>
                    <a:pt x="4796" y="528966"/>
                  </a:lnTo>
                  <a:lnTo>
                    <a:pt x="3170" y="593409"/>
                  </a:lnTo>
                  <a:lnTo>
                    <a:pt x="1892" y="657260"/>
                  </a:lnTo>
                  <a:lnTo>
                    <a:pt x="949" y="719474"/>
                  </a:lnTo>
                  <a:lnTo>
                    <a:pt x="328" y="779007"/>
                  </a:lnTo>
                  <a:lnTo>
                    <a:pt x="16" y="834814"/>
                  </a:lnTo>
                  <a:lnTo>
                    <a:pt x="0" y="885849"/>
                  </a:lnTo>
                  <a:lnTo>
                    <a:pt x="264" y="931069"/>
                  </a:lnTo>
                  <a:lnTo>
                    <a:pt x="797" y="969428"/>
                  </a:lnTo>
                  <a:lnTo>
                    <a:pt x="1584" y="999882"/>
                  </a:lnTo>
                  <a:lnTo>
                    <a:pt x="2613" y="1021386"/>
                  </a:lnTo>
                  <a:lnTo>
                    <a:pt x="3870" y="1032894"/>
                  </a:lnTo>
                  <a:close/>
                </a:path>
              </a:pathLst>
            </a:custGeom>
            <a:solidFill>
              <a:srgbClr val="F16F5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7" name="object 9"/>
            <p:cNvSpPr/>
            <p:nvPr/>
          </p:nvSpPr>
          <p:spPr>
            <a:xfrm>
              <a:off x="5838933" y="3859840"/>
              <a:ext cx="1626182" cy="1410380"/>
            </a:xfrm>
            <a:custGeom>
              <a:avLst/>
              <a:gdLst/>
              <a:ahLst/>
              <a:cxnLst/>
              <a:rect l="l" t="t" r="r" b="b"/>
              <a:pathLst>
                <a:path w="1626182" h="1410380">
                  <a:moveTo>
                    <a:pt x="18420" y="1065511"/>
                  </a:moveTo>
                  <a:lnTo>
                    <a:pt x="71521" y="1078864"/>
                  </a:lnTo>
                  <a:lnTo>
                    <a:pt x="124692" y="1092253"/>
                  </a:lnTo>
                  <a:lnTo>
                    <a:pt x="177928" y="1105670"/>
                  </a:lnTo>
                  <a:lnTo>
                    <a:pt x="231224" y="1119106"/>
                  </a:lnTo>
                  <a:lnTo>
                    <a:pt x="284576" y="1132552"/>
                  </a:lnTo>
                  <a:lnTo>
                    <a:pt x="337978" y="1145998"/>
                  </a:lnTo>
                  <a:lnTo>
                    <a:pt x="391426" y="1159436"/>
                  </a:lnTo>
                  <a:lnTo>
                    <a:pt x="444915" y="1172858"/>
                  </a:lnTo>
                  <a:lnTo>
                    <a:pt x="498439" y="1186253"/>
                  </a:lnTo>
                  <a:lnTo>
                    <a:pt x="551995" y="1199612"/>
                  </a:lnTo>
                  <a:lnTo>
                    <a:pt x="605577" y="1212928"/>
                  </a:lnTo>
                  <a:lnTo>
                    <a:pt x="659180" y="1226191"/>
                  </a:lnTo>
                  <a:lnTo>
                    <a:pt x="712799" y="1239391"/>
                  </a:lnTo>
                  <a:lnTo>
                    <a:pt x="766430" y="1252521"/>
                  </a:lnTo>
                  <a:lnTo>
                    <a:pt x="820067" y="1265570"/>
                  </a:lnTo>
                  <a:lnTo>
                    <a:pt x="873706" y="1278531"/>
                  </a:lnTo>
                  <a:lnTo>
                    <a:pt x="927341" y="1291393"/>
                  </a:lnTo>
                  <a:lnTo>
                    <a:pt x="980969" y="1304149"/>
                  </a:lnTo>
                  <a:lnTo>
                    <a:pt x="1034583" y="1316789"/>
                  </a:lnTo>
                  <a:lnTo>
                    <a:pt x="1088180" y="1329303"/>
                  </a:lnTo>
                  <a:lnTo>
                    <a:pt x="1104063" y="1332995"/>
                  </a:lnTo>
                  <a:lnTo>
                    <a:pt x="1119949" y="1336691"/>
                  </a:lnTo>
                  <a:lnTo>
                    <a:pt x="1135838" y="1340389"/>
                  </a:lnTo>
                  <a:lnTo>
                    <a:pt x="1151731" y="1344082"/>
                  </a:lnTo>
                  <a:lnTo>
                    <a:pt x="1167628" y="1347769"/>
                  </a:lnTo>
                  <a:lnTo>
                    <a:pt x="1183530" y="1351443"/>
                  </a:lnTo>
                  <a:lnTo>
                    <a:pt x="1199438" y="1355102"/>
                  </a:lnTo>
                  <a:lnTo>
                    <a:pt x="1215351" y="1358742"/>
                  </a:lnTo>
                  <a:lnTo>
                    <a:pt x="1231270" y="1362358"/>
                  </a:lnTo>
                  <a:lnTo>
                    <a:pt x="1247196" y="1365946"/>
                  </a:lnTo>
                  <a:lnTo>
                    <a:pt x="1263130" y="1369502"/>
                  </a:lnTo>
                  <a:lnTo>
                    <a:pt x="1279071" y="1373022"/>
                  </a:lnTo>
                  <a:lnTo>
                    <a:pt x="1295020" y="1376503"/>
                  </a:lnTo>
                  <a:lnTo>
                    <a:pt x="1310978" y="1379939"/>
                  </a:lnTo>
                  <a:lnTo>
                    <a:pt x="1326945" y="1383328"/>
                  </a:lnTo>
                  <a:lnTo>
                    <a:pt x="1342922" y="1386664"/>
                  </a:lnTo>
                  <a:lnTo>
                    <a:pt x="1358909" y="1389944"/>
                  </a:lnTo>
                  <a:lnTo>
                    <a:pt x="1374907" y="1393164"/>
                  </a:lnTo>
                  <a:lnTo>
                    <a:pt x="1390916" y="1396320"/>
                  </a:lnTo>
                  <a:lnTo>
                    <a:pt x="1406937" y="1399407"/>
                  </a:lnTo>
                  <a:lnTo>
                    <a:pt x="1417539" y="1401494"/>
                  </a:lnTo>
                  <a:lnTo>
                    <a:pt x="1430029" y="1403955"/>
                  </a:lnTo>
                  <a:lnTo>
                    <a:pt x="1442592" y="1406262"/>
                  </a:lnTo>
                  <a:lnTo>
                    <a:pt x="1455206" y="1408225"/>
                  </a:lnTo>
                  <a:lnTo>
                    <a:pt x="1467844" y="1409661"/>
                  </a:lnTo>
                  <a:lnTo>
                    <a:pt x="1480483" y="1410380"/>
                  </a:lnTo>
                  <a:lnTo>
                    <a:pt x="1475682" y="1389133"/>
                  </a:lnTo>
                  <a:lnTo>
                    <a:pt x="1477581" y="1385682"/>
                  </a:lnTo>
                  <a:lnTo>
                    <a:pt x="1478475" y="1384056"/>
                  </a:lnTo>
                  <a:lnTo>
                    <a:pt x="1479162" y="1382808"/>
                  </a:lnTo>
                  <a:lnTo>
                    <a:pt x="1487112" y="1384307"/>
                  </a:lnTo>
                  <a:lnTo>
                    <a:pt x="1489227" y="1345249"/>
                  </a:lnTo>
                  <a:lnTo>
                    <a:pt x="1484579" y="1361706"/>
                  </a:lnTo>
                  <a:lnTo>
                    <a:pt x="1479708" y="1378071"/>
                  </a:lnTo>
                  <a:lnTo>
                    <a:pt x="1478603" y="1381780"/>
                  </a:lnTo>
                  <a:lnTo>
                    <a:pt x="1478010" y="1384044"/>
                  </a:lnTo>
                  <a:lnTo>
                    <a:pt x="1473942" y="1383939"/>
                  </a:lnTo>
                  <a:lnTo>
                    <a:pt x="1462398" y="1382237"/>
                  </a:lnTo>
                  <a:lnTo>
                    <a:pt x="1455006" y="1381018"/>
                  </a:lnTo>
                  <a:lnTo>
                    <a:pt x="1447415" y="1379793"/>
                  </a:lnTo>
                  <a:lnTo>
                    <a:pt x="1397459" y="1370602"/>
                  </a:lnTo>
                  <a:lnTo>
                    <a:pt x="1360133" y="1362899"/>
                  </a:lnTo>
                  <a:lnTo>
                    <a:pt x="1281142" y="1346017"/>
                  </a:lnTo>
                  <a:lnTo>
                    <a:pt x="1214611" y="1331531"/>
                  </a:lnTo>
                  <a:lnTo>
                    <a:pt x="1148111" y="1316821"/>
                  </a:lnTo>
                  <a:lnTo>
                    <a:pt x="1081642" y="1301898"/>
                  </a:lnTo>
                  <a:lnTo>
                    <a:pt x="1015204" y="1286776"/>
                  </a:lnTo>
                  <a:lnTo>
                    <a:pt x="948795" y="1271467"/>
                  </a:lnTo>
                  <a:lnTo>
                    <a:pt x="882416" y="1255984"/>
                  </a:lnTo>
                  <a:lnTo>
                    <a:pt x="816067" y="1240340"/>
                  </a:lnTo>
                  <a:lnTo>
                    <a:pt x="749747" y="1224547"/>
                  </a:lnTo>
                  <a:lnTo>
                    <a:pt x="683456" y="1208618"/>
                  </a:lnTo>
                  <a:lnTo>
                    <a:pt x="617193" y="1192566"/>
                  </a:lnTo>
                  <a:lnTo>
                    <a:pt x="550959" y="1176404"/>
                  </a:lnTo>
                  <a:lnTo>
                    <a:pt x="484753" y="1160143"/>
                  </a:lnTo>
                  <a:lnTo>
                    <a:pt x="418574" y="1143798"/>
                  </a:lnTo>
                  <a:lnTo>
                    <a:pt x="352423" y="1127380"/>
                  </a:lnTo>
                  <a:lnTo>
                    <a:pt x="286298" y="1110902"/>
                  </a:lnTo>
                  <a:lnTo>
                    <a:pt x="220201" y="1094376"/>
                  </a:lnTo>
                  <a:lnTo>
                    <a:pt x="154130" y="1077817"/>
                  </a:lnTo>
                  <a:lnTo>
                    <a:pt x="88085" y="1061236"/>
                  </a:lnTo>
                  <a:lnTo>
                    <a:pt x="23602" y="1045052"/>
                  </a:lnTo>
                  <a:lnTo>
                    <a:pt x="19405" y="1053946"/>
                  </a:lnTo>
                  <a:lnTo>
                    <a:pt x="11212" y="1053565"/>
                  </a:lnTo>
                  <a:lnTo>
                    <a:pt x="10771" y="1058533"/>
                  </a:lnTo>
                  <a:lnTo>
                    <a:pt x="18420" y="1065511"/>
                  </a:lnTo>
                  <a:close/>
                </a:path>
                <a:path w="1626182" h="1410380">
                  <a:moveTo>
                    <a:pt x="0" y="834646"/>
                  </a:moveTo>
                  <a:lnTo>
                    <a:pt x="2" y="860048"/>
                  </a:lnTo>
                  <a:lnTo>
                    <a:pt x="34" y="872748"/>
                  </a:lnTo>
                  <a:lnTo>
                    <a:pt x="86" y="885448"/>
                  </a:lnTo>
                  <a:lnTo>
                    <a:pt x="161" y="898148"/>
                  </a:lnTo>
                  <a:lnTo>
                    <a:pt x="260" y="910847"/>
                  </a:lnTo>
                  <a:lnTo>
                    <a:pt x="382" y="923545"/>
                  </a:lnTo>
                  <a:lnTo>
                    <a:pt x="530" y="936242"/>
                  </a:lnTo>
                  <a:lnTo>
                    <a:pt x="704" y="948938"/>
                  </a:lnTo>
                  <a:lnTo>
                    <a:pt x="767" y="958143"/>
                  </a:lnTo>
                  <a:lnTo>
                    <a:pt x="689" y="970760"/>
                  </a:lnTo>
                  <a:lnTo>
                    <a:pt x="567" y="983537"/>
                  </a:lnTo>
                  <a:lnTo>
                    <a:pt x="555" y="996388"/>
                  </a:lnTo>
                  <a:lnTo>
                    <a:pt x="806" y="1009228"/>
                  </a:lnTo>
                  <a:lnTo>
                    <a:pt x="1477" y="1021969"/>
                  </a:lnTo>
                  <a:lnTo>
                    <a:pt x="2720" y="1034528"/>
                  </a:lnTo>
                  <a:lnTo>
                    <a:pt x="4692" y="1046817"/>
                  </a:lnTo>
                  <a:lnTo>
                    <a:pt x="9323" y="1053477"/>
                  </a:lnTo>
                  <a:lnTo>
                    <a:pt x="19405" y="1053946"/>
                  </a:lnTo>
                  <a:lnTo>
                    <a:pt x="23602" y="1045052"/>
                  </a:lnTo>
                  <a:lnTo>
                    <a:pt x="88085" y="1061236"/>
                  </a:lnTo>
                  <a:lnTo>
                    <a:pt x="23598" y="1045031"/>
                  </a:lnTo>
                  <a:lnTo>
                    <a:pt x="22270" y="1037278"/>
                  </a:lnTo>
                  <a:lnTo>
                    <a:pt x="22065" y="1044645"/>
                  </a:lnTo>
                  <a:lnTo>
                    <a:pt x="19654" y="1044295"/>
                  </a:lnTo>
                  <a:lnTo>
                    <a:pt x="11623" y="1048932"/>
                  </a:lnTo>
                  <a:lnTo>
                    <a:pt x="11390" y="343145"/>
                  </a:lnTo>
                  <a:lnTo>
                    <a:pt x="10179" y="366753"/>
                  </a:lnTo>
                  <a:lnTo>
                    <a:pt x="9061" y="390367"/>
                  </a:lnTo>
                  <a:lnTo>
                    <a:pt x="8032" y="413987"/>
                  </a:lnTo>
                  <a:lnTo>
                    <a:pt x="7088" y="437613"/>
                  </a:lnTo>
                  <a:lnTo>
                    <a:pt x="6224" y="461243"/>
                  </a:lnTo>
                  <a:lnTo>
                    <a:pt x="5436" y="484877"/>
                  </a:lnTo>
                  <a:lnTo>
                    <a:pt x="4719" y="508515"/>
                  </a:lnTo>
                  <a:lnTo>
                    <a:pt x="4069" y="532155"/>
                  </a:lnTo>
                  <a:lnTo>
                    <a:pt x="3482" y="555798"/>
                  </a:lnTo>
                  <a:lnTo>
                    <a:pt x="2954" y="579441"/>
                  </a:lnTo>
                  <a:lnTo>
                    <a:pt x="2480" y="603085"/>
                  </a:lnTo>
                  <a:lnTo>
                    <a:pt x="2055" y="626730"/>
                  </a:lnTo>
                  <a:lnTo>
                    <a:pt x="1676" y="650373"/>
                  </a:lnTo>
                  <a:lnTo>
                    <a:pt x="1338" y="674015"/>
                  </a:lnTo>
                  <a:lnTo>
                    <a:pt x="1036" y="697655"/>
                  </a:lnTo>
                  <a:lnTo>
                    <a:pt x="767" y="721292"/>
                  </a:lnTo>
                  <a:lnTo>
                    <a:pt x="526" y="744925"/>
                  </a:lnTo>
                  <a:lnTo>
                    <a:pt x="297" y="771144"/>
                  </a:lnTo>
                  <a:lnTo>
                    <a:pt x="131" y="796544"/>
                  </a:lnTo>
                  <a:lnTo>
                    <a:pt x="26" y="821945"/>
                  </a:lnTo>
                  <a:lnTo>
                    <a:pt x="0" y="834646"/>
                  </a:lnTo>
                  <a:close/>
                </a:path>
                <a:path w="1626182" h="1410380">
                  <a:moveTo>
                    <a:pt x="20660" y="1024926"/>
                  </a:moveTo>
                  <a:lnTo>
                    <a:pt x="19562" y="1012378"/>
                  </a:lnTo>
                  <a:lnTo>
                    <a:pt x="18900" y="999678"/>
                  </a:lnTo>
                  <a:lnTo>
                    <a:pt x="18600" y="986870"/>
                  </a:lnTo>
                  <a:lnTo>
                    <a:pt x="18586" y="973998"/>
                  </a:lnTo>
                  <a:lnTo>
                    <a:pt x="18783" y="961109"/>
                  </a:lnTo>
                  <a:lnTo>
                    <a:pt x="19115" y="948245"/>
                  </a:lnTo>
                  <a:lnTo>
                    <a:pt x="19509" y="935451"/>
                  </a:lnTo>
                  <a:lnTo>
                    <a:pt x="19887" y="922771"/>
                  </a:lnTo>
                  <a:lnTo>
                    <a:pt x="20176" y="910251"/>
                  </a:lnTo>
                  <a:lnTo>
                    <a:pt x="20300" y="897935"/>
                  </a:lnTo>
                  <a:lnTo>
                    <a:pt x="20331" y="883811"/>
                  </a:lnTo>
                  <a:lnTo>
                    <a:pt x="20378" y="869687"/>
                  </a:lnTo>
                  <a:lnTo>
                    <a:pt x="20522" y="841438"/>
                  </a:lnTo>
                  <a:lnTo>
                    <a:pt x="20730" y="813188"/>
                  </a:lnTo>
                  <a:lnTo>
                    <a:pt x="21003" y="784937"/>
                  </a:lnTo>
                  <a:lnTo>
                    <a:pt x="21340" y="756687"/>
                  </a:lnTo>
                  <a:lnTo>
                    <a:pt x="21740" y="728437"/>
                  </a:lnTo>
                  <a:lnTo>
                    <a:pt x="22204" y="700188"/>
                  </a:lnTo>
                  <a:lnTo>
                    <a:pt x="22730" y="671940"/>
                  </a:lnTo>
                  <a:lnTo>
                    <a:pt x="23319" y="643693"/>
                  </a:lnTo>
                  <a:lnTo>
                    <a:pt x="23970" y="615449"/>
                  </a:lnTo>
                  <a:lnTo>
                    <a:pt x="24732" y="584869"/>
                  </a:lnTo>
                  <a:lnTo>
                    <a:pt x="25557" y="554287"/>
                  </a:lnTo>
                  <a:lnTo>
                    <a:pt x="26457" y="523706"/>
                  </a:lnTo>
                  <a:lnTo>
                    <a:pt x="27447" y="493124"/>
                  </a:lnTo>
                  <a:lnTo>
                    <a:pt x="28541" y="462544"/>
                  </a:lnTo>
                  <a:lnTo>
                    <a:pt x="29751" y="431966"/>
                  </a:lnTo>
                  <a:lnTo>
                    <a:pt x="31092" y="401392"/>
                  </a:lnTo>
                  <a:lnTo>
                    <a:pt x="32577" y="370821"/>
                  </a:lnTo>
                  <a:lnTo>
                    <a:pt x="34221" y="340256"/>
                  </a:lnTo>
                  <a:lnTo>
                    <a:pt x="36035" y="309696"/>
                  </a:lnTo>
                  <a:lnTo>
                    <a:pt x="36293" y="305348"/>
                  </a:lnTo>
                  <a:lnTo>
                    <a:pt x="36985" y="292842"/>
                  </a:lnTo>
                  <a:lnTo>
                    <a:pt x="37637" y="280234"/>
                  </a:lnTo>
                  <a:lnTo>
                    <a:pt x="38282" y="267544"/>
                  </a:lnTo>
                  <a:lnTo>
                    <a:pt x="38953" y="254791"/>
                  </a:lnTo>
                  <a:lnTo>
                    <a:pt x="39680" y="241995"/>
                  </a:lnTo>
                  <a:lnTo>
                    <a:pt x="40498" y="229174"/>
                  </a:lnTo>
                  <a:lnTo>
                    <a:pt x="41437" y="216349"/>
                  </a:lnTo>
                  <a:lnTo>
                    <a:pt x="42531" y="203539"/>
                  </a:lnTo>
                  <a:lnTo>
                    <a:pt x="43811" y="190763"/>
                  </a:lnTo>
                  <a:lnTo>
                    <a:pt x="45310" y="178040"/>
                  </a:lnTo>
                  <a:lnTo>
                    <a:pt x="47060" y="165390"/>
                  </a:lnTo>
                  <a:lnTo>
                    <a:pt x="49094" y="152832"/>
                  </a:lnTo>
                  <a:lnTo>
                    <a:pt x="51444" y="140387"/>
                  </a:lnTo>
                  <a:lnTo>
                    <a:pt x="54141" y="128072"/>
                  </a:lnTo>
                  <a:lnTo>
                    <a:pt x="57219" y="115907"/>
                  </a:lnTo>
                  <a:lnTo>
                    <a:pt x="63105" y="99133"/>
                  </a:lnTo>
                  <a:lnTo>
                    <a:pt x="70893" y="84440"/>
                  </a:lnTo>
                  <a:lnTo>
                    <a:pt x="80425" y="71701"/>
                  </a:lnTo>
                  <a:lnTo>
                    <a:pt x="91538" y="60792"/>
                  </a:lnTo>
                  <a:lnTo>
                    <a:pt x="104072" y="51587"/>
                  </a:lnTo>
                  <a:lnTo>
                    <a:pt x="117868" y="43962"/>
                  </a:lnTo>
                  <a:lnTo>
                    <a:pt x="132763" y="37790"/>
                  </a:lnTo>
                  <a:lnTo>
                    <a:pt x="148598" y="32947"/>
                  </a:lnTo>
                  <a:lnTo>
                    <a:pt x="165212" y="29307"/>
                  </a:lnTo>
                  <a:lnTo>
                    <a:pt x="182444" y="26745"/>
                  </a:lnTo>
                  <a:lnTo>
                    <a:pt x="200134" y="25136"/>
                  </a:lnTo>
                  <a:lnTo>
                    <a:pt x="218121" y="24355"/>
                  </a:lnTo>
                  <a:lnTo>
                    <a:pt x="236245" y="24275"/>
                  </a:lnTo>
                  <a:lnTo>
                    <a:pt x="254345" y="24773"/>
                  </a:lnTo>
                  <a:lnTo>
                    <a:pt x="272260" y="25723"/>
                  </a:lnTo>
                  <a:lnTo>
                    <a:pt x="289830" y="26999"/>
                  </a:lnTo>
                  <a:lnTo>
                    <a:pt x="306894" y="28476"/>
                  </a:lnTo>
                  <a:lnTo>
                    <a:pt x="323292" y="30029"/>
                  </a:lnTo>
                  <a:lnTo>
                    <a:pt x="338863" y="31533"/>
                  </a:lnTo>
                  <a:lnTo>
                    <a:pt x="353446" y="32862"/>
                  </a:lnTo>
                  <a:lnTo>
                    <a:pt x="394275" y="36430"/>
                  </a:lnTo>
                  <a:lnTo>
                    <a:pt x="435090" y="40187"/>
                  </a:lnTo>
                  <a:lnTo>
                    <a:pt x="475892" y="44119"/>
                  </a:lnTo>
                  <a:lnTo>
                    <a:pt x="516681" y="48214"/>
                  </a:lnTo>
                  <a:lnTo>
                    <a:pt x="557456" y="52461"/>
                  </a:lnTo>
                  <a:lnTo>
                    <a:pt x="598219" y="56847"/>
                  </a:lnTo>
                  <a:lnTo>
                    <a:pt x="638968" y="61361"/>
                  </a:lnTo>
                  <a:lnTo>
                    <a:pt x="679705" y="65990"/>
                  </a:lnTo>
                  <a:lnTo>
                    <a:pt x="720430" y="70723"/>
                  </a:lnTo>
                  <a:lnTo>
                    <a:pt x="761142" y="75546"/>
                  </a:lnTo>
                  <a:lnTo>
                    <a:pt x="807382" y="81148"/>
                  </a:lnTo>
                  <a:lnTo>
                    <a:pt x="853613" y="86862"/>
                  </a:lnTo>
                  <a:lnTo>
                    <a:pt x="899833" y="92710"/>
                  </a:lnTo>
                  <a:lnTo>
                    <a:pt x="946036" y="98709"/>
                  </a:lnTo>
                  <a:lnTo>
                    <a:pt x="992217" y="104880"/>
                  </a:lnTo>
                  <a:lnTo>
                    <a:pt x="1038371" y="111243"/>
                  </a:lnTo>
                  <a:lnTo>
                    <a:pt x="1084495" y="117816"/>
                  </a:lnTo>
                  <a:lnTo>
                    <a:pt x="1130583" y="124620"/>
                  </a:lnTo>
                  <a:lnTo>
                    <a:pt x="1176631" y="131673"/>
                  </a:lnTo>
                  <a:lnTo>
                    <a:pt x="1222634" y="138996"/>
                  </a:lnTo>
                  <a:lnTo>
                    <a:pt x="1238017" y="141440"/>
                  </a:lnTo>
                  <a:lnTo>
                    <a:pt x="1253525" y="143837"/>
                  </a:lnTo>
                  <a:lnTo>
                    <a:pt x="1269139" y="146210"/>
                  </a:lnTo>
                  <a:lnTo>
                    <a:pt x="1284841" y="148582"/>
                  </a:lnTo>
                  <a:lnTo>
                    <a:pt x="1300613" y="150977"/>
                  </a:lnTo>
                  <a:lnTo>
                    <a:pt x="1316437" y="153419"/>
                  </a:lnTo>
                  <a:lnTo>
                    <a:pt x="1332295" y="155931"/>
                  </a:lnTo>
                  <a:lnTo>
                    <a:pt x="1348167" y="158537"/>
                  </a:lnTo>
                  <a:lnTo>
                    <a:pt x="1364036" y="161260"/>
                  </a:lnTo>
                  <a:lnTo>
                    <a:pt x="1379884" y="164124"/>
                  </a:lnTo>
                  <a:lnTo>
                    <a:pt x="1395692" y="167153"/>
                  </a:lnTo>
                  <a:lnTo>
                    <a:pt x="1411443" y="170371"/>
                  </a:lnTo>
                  <a:lnTo>
                    <a:pt x="1427116" y="173800"/>
                  </a:lnTo>
                  <a:lnTo>
                    <a:pt x="1442696" y="177465"/>
                  </a:lnTo>
                  <a:lnTo>
                    <a:pt x="1458162" y="181388"/>
                  </a:lnTo>
                  <a:lnTo>
                    <a:pt x="1473497" y="185595"/>
                  </a:lnTo>
                  <a:lnTo>
                    <a:pt x="1488683" y="190108"/>
                  </a:lnTo>
                  <a:lnTo>
                    <a:pt x="1503702" y="194951"/>
                  </a:lnTo>
                  <a:lnTo>
                    <a:pt x="1518534" y="200148"/>
                  </a:lnTo>
                  <a:lnTo>
                    <a:pt x="1533162" y="205721"/>
                  </a:lnTo>
                  <a:lnTo>
                    <a:pt x="1546468" y="212703"/>
                  </a:lnTo>
                  <a:lnTo>
                    <a:pt x="1556176" y="220981"/>
                  </a:lnTo>
                  <a:lnTo>
                    <a:pt x="1563635" y="230740"/>
                  </a:lnTo>
                  <a:lnTo>
                    <a:pt x="1569288" y="241797"/>
                  </a:lnTo>
                  <a:lnTo>
                    <a:pt x="1573577" y="253971"/>
                  </a:lnTo>
                  <a:lnTo>
                    <a:pt x="1576946" y="267080"/>
                  </a:lnTo>
                  <a:lnTo>
                    <a:pt x="1579836" y="280940"/>
                  </a:lnTo>
                  <a:lnTo>
                    <a:pt x="1582692" y="295371"/>
                  </a:lnTo>
                  <a:lnTo>
                    <a:pt x="1583888" y="301381"/>
                  </a:lnTo>
                  <a:lnTo>
                    <a:pt x="1588331" y="326418"/>
                  </a:lnTo>
                  <a:lnTo>
                    <a:pt x="1591980" y="351583"/>
                  </a:lnTo>
                  <a:lnTo>
                    <a:pt x="1594896" y="376850"/>
                  </a:lnTo>
                  <a:lnTo>
                    <a:pt x="1597141" y="402197"/>
                  </a:lnTo>
                  <a:lnTo>
                    <a:pt x="1598778" y="427598"/>
                  </a:lnTo>
                  <a:lnTo>
                    <a:pt x="1599868" y="453029"/>
                  </a:lnTo>
                  <a:lnTo>
                    <a:pt x="1600475" y="478466"/>
                  </a:lnTo>
                  <a:lnTo>
                    <a:pt x="1600659" y="503885"/>
                  </a:lnTo>
                  <a:lnTo>
                    <a:pt x="1600612" y="516579"/>
                  </a:lnTo>
                  <a:lnTo>
                    <a:pt x="1600270" y="542977"/>
                  </a:lnTo>
                  <a:lnTo>
                    <a:pt x="1599634" y="569372"/>
                  </a:lnTo>
                  <a:lnTo>
                    <a:pt x="1598712" y="595763"/>
                  </a:lnTo>
                  <a:lnTo>
                    <a:pt x="1597514" y="622149"/>
                  </a:lnTo>
                  <a:lnTo>
                    <a:pt x="1596052" y="648527"/>
                  </a:lnTo>
                  <a:lnTo>
                    <a:pt x="1594333" y="674896"/>
                  </a:lnTo>
                  <a:lnTo>
                    <a:pt x="1592369" y="701252"/>
                  </a:lnTo>
                  <a:lnTo>
                    <a:pt x="1590170" y="727596"/>
                  </a:lnTo>
                  <a:lnTo>
                    <a:pt x="1587745" y="753924"/>
                  </a:lnTo>
                  <a:lnTo>
                    <a:pt x="1585104" y="780235"/>
                  </a:lnTo>
                  <a:lnTo>
                    <a:pt x="1582257" y="806526"/>
                  </a:lnTo>
                  <a:lnTo>
                    <a:pt x="1579214" y="832796"/>
                  </a:lnTo>
                  <a:lnTo>
                    <a:pt x="1575985" y="859043"/>
                  </a:lnTo>
                  <a:lnTo>
                    <a:pt x="1572581" y="885266"/>
                  </a:lnTo>
                  <a:lnTo>
                    <a:pt x="1569010" y="911461"/>
                  </a:lnTo>
                  <a:lnTo>
                    <a:pt x="1565283" y="937627"/>
                  </a:lnTo>
                  <a:lnTo>
                    <a:pt x="1561409" y="963763"/>
                  </a:lnTo>
                  <a:lnTo>
                    <a:pt x="1557400" y="989866"/>
                  </a:lnTo>
                  <a:lnTo>
                    <a:pt x="1553264" y="1015934"/>
                  </a:lnTo>
                  <a:lnTo>
                    <a:pt x="1549012" y="1041966"/>
                  </a:lnTo>
                  <a:lnTo>
                    <a:pt x="1546238" y="1058776"/>
                  </a:lnTo>
                  <a:lnTo>
                    <a:pt x="1543466" y="1075631"/>
                  </a:lnTo>
                  <a:lnTo>
                    <a:pt x="1540685" y="1092524"/>
                  </a:lnTo>
                  <a:lnTo>
                    <a:pt x="1537881" y="1109448"/>
                  </a:lnTo>
                  <a:lnTo>
                    <a:pt x="1535042" y="1126393"/>
                  </a:lnTo>
                  <a:lnTo>
                    <a:pt x="1532155" y="1143354"/>
                  </a:lnTo>
                  <a:lnTo>
                    <a:pt x="1529208" y="1160321"/>
                  </a:lnTo>
                  <a:lnTo>
                    <a:pt x="1526188" y="1177288"/>
                  </a:lnTo>
                  <a:lnTo>
                    <a:pt x="1523083" y="1194247"/>
                  </a:lnTo>
                  <a:lnTo>
                    <a:pt x="1519880" y="1211190"/>
                  </a:lnTo>
                  <a:lnTo>
                    <a:pt x="1516566" y="1228110"/>
                  </a:lnTo>
                  <a:lnTo>
                    <a:pt x="1513130" y="1244998"/>
                  </a:lnTo>
                  <a:lnTo>
                    <a:pt x="1509558" y="1261848"/>
                  </a:lnTo>
                  <a:lnTo>
                    <a:pt x="1505838" y="1278651"/>
                  </a:lnTo>
                  <a:lnTo>
                    <a:pt x="1501958" y="1295401"/>
                  </a:lnTo>
                  <a:lnTo>
                    <a:pt x="1497904" y="1312089"/>
                  </a:lnTo>
                  <a:lnTo>
                    <a:pt x="1493665" y="1328707"/>
                  </a:lnTo>
                  <a:lnTo>
                    <a:pt x="1489227" y="1345249"/>
                  </a:lnTo>
                  <a:lnTo>
                    <a:pt x="1487112" y="1384307"/>
                  </a:lnTo>
                  <a:lnTo>
                    <a:pt x="1479352" y="1384078"/>
                  </a:lnTo>
                  <a:lnTo>
                    <a:pt x="1478475" y="1384056"/>
                  </a:lnTo>
                  <a:lnTo>
                    <a:pt x="1477581" y="1385682"/>
                  </a:lnTo>
                  <a:lnTo>
                    <a:pt x="1475682" y="1389133"/>
                  </a:lnTo>
                  <a:lnTo>
                    <a:pt x="1480483" y="1410380"/>
                  </a:lnTo>
                  <a:lnTo>
                    <a:pt x="1484161" y="1410251"/>
                  </a:lnTo>
                  <a:lnTo>
                    <a:pt x="1495918" y="1404762"/>
                  </a:lnTo>
                  <a:lnTo>
                    <a:pt x="1511382" y="1363103"/>
                  </a:lnTo>
                  <a:lnTo>
                    <a:pt x="1524484" y="1312314"/>
                  </a:lnTo>
                  <a:lnTo>
                    <a:pt x="1536170" y="1261042"/>
                  </a:lnTo>
                  <a:lnTo>
                    <a:pt x="1546683" y="1209429"/>
                  </a:lnTo>
                  <a:lnTo>
                    <a:pt x="1556268" y="1157623"/>
                  </a:lnTo>
                  <a:lnTo>
                    <a:pt x="1565168" y="1105766"/>
                  </a:lnTo>
                  <a:lnTo>
                    <a:pt x="1573629" y="1054004"/>
                  </a:lnTo>
                  <a:lnTo>
                    <a:pt x="1580420" y="1011385"/>
                  </a:lnTo>
                  <a:lnTo>
                    <a:pt x="1588178" y="960459"/>
                  </a:lnTo>
                  <a:lnTo>
                    <a:pt x="1595465" y="909408"/>
                  </a:lnTo>
                  <a:lnTo>
                    <a:pt x="1602193" y="858248"/>
                  </a:lnTo>
                  <a:lnTo>
                    <a:pt x="1608273" y="806994"/>
                  </a:lnTo>
                  <a:lnTo>
                    <a:pt x="1613615" y="755661"/>
                  </a:lnTo>
                  <a:lnTo>
                    <a:pt x="1618129" y="704263"/>
                  </a:lnTo>
                  <a:lnTo>
                    <a:pt x="1621727" y="652817"/>
                  </a:lnTo>
                  <a:lnTo>
                    <a:pt x="1624319" y="601336"/>
                  </a:lnTo>
                  <a:lnTo>
                    <a:pt x="1625816" y="549837"/>
                  </a:lnTo>
                  <a:lnTo>
                    <a:pt x="1626182" y="503166"/>
                  </a:lnTo>
                  <a:lnTo>
                    <a:pt x="1626129" y="490466"/>
                  </a:lnTo>
                  <a:lnTo>
                    <a:pt x="1625449" y="452292"/>
                  </a:lnTo>
                  <a:lnTo>
                    <a:pt x="1623754" y="414098"/>
                  </a:lnTo>
                  <a:lnTo>
                    <a:pt x="1620743" y="376005"/>
                  </a:lnTo>
                  <a:lnTo>
                    <a:pt x="1616114" y="338133"/>
                  </a:lnTo>
                  <a:lnTo>
                    <a:pt x="1609565" y="300603"/>
                  </a:lnTo>
                  <a:lnTo>
                    <a:pt x="1609425" y="299913"/>
                  </a:lnTo>
                  <a:lnTo>
                    <a:pt x="1607237" y="288320"/>
                  </a:lnTo>
                  <a:lnTo>
                    <a:pt x="1604926" y="275583"/>
                  </a:lnTo>
                  <a:lnTo>
                    <a:pt x="1602270" y="262171"/>
                  </a:lnTo>
                  <a:lnTo>
                    <a:pt x="1599048" y="248552"/>
                  </a:lnTo>
                  <a:lnTo>
                    <a:pt x="1595039" y="235196"/>
                  </a:lnTo>
                  <a:lnTo>
                    <a:pt x="1590021" y="222571"/>
                  </a:lnTo>
                  <a:lnTo>
                    <a:pt x="1583774" y="211146"/>
                  </a:lnTo>
                  <a:lnTo>
                    <a:pt x="1576075" y="201389"/>
                  </a:lnTo>
                  <a:lnTo>
                    <a:pt x="1566703" y="193771"/>
                  </a:lnTo>
                  <a:lnTo>
                    <a:pt x="1562149" y="191071"/>
                  </a:lnTo>
                  <a:lnTo>
                    <a:pt x="1550916" y="185327"/>
                  </a:lnTo>
                  <a:lnTo>
                    <a:pt x="1539145" y="180368"/>
                  </a:lnTo>
                  <a:lnTo>
                    <a:pt x="1526992" y="176060"/>
                  </a:lnTo>
                  <a:lnTo>
                    <a:pt x="1514614" y="172274"/>
                  </a:lnTo>
                  <a:lnTo>
                    <a:pt x="1502166" y="168876"/>
                  </a:lnTo>
                  <a:lnTo>
                    <a:pt x="1489806" y="165735"/>
                  </a:lnTo>
                  <a:lnTo>
                    <a:pt x="1477689" y="162719"/>
                  </a:lnTo>
                  <a:lnTo>
                    <a:pt x="1477169" y="162589"/>
                  </a:lnTo>
                  <a:lnTo>
                    <a:pt x="1440098" y="153781"/>
                  </a:lnTo>
                  <a:lnTo>
                    <a:pt x="1402842" y="145756"/>
                  </a:lnTo>
                  <a:lnTo>
                    <a:pt x="1365450" y="138366"/>
                  </a:lnTo>
                  <a:lnTo>
                    <a:pt x="1327973" y="131462"/>
                  </a:lnTo>
                  <a:lnTo>
                    <a:pt x="1271631" y="121642"/>
                  </a:lnTo>
                  <a:lnTo>
                    <a:pt x="1227735" y="114294"/>
                  </a:lnTo>
                  <a:lnTo>
                    <a:pt x="1183788" y="107190"/>
                  </a:lnTo>
                  <a:lnTo>
                    <a:pt x="1139791" y="100323"/>
                  </a:lnTo>
                  <a:lnTo>
                    <a:pt x="1095751" y="93684"/>
                  </a:lnTo>
                  <a:lnTo>
                    <a:pt x="1051669" y="87265"/>
                  </a:lnTo>
                  <a:lnTo>
                    <a:pt x="1007549" y="81059"/>
                  </a:lnTo>
                  <a:lnTo>
                    <a:pt x="963396" y="75059"/>
                  </a:lnTo>
                  <a:lnTo>
                    <a:pt x="919212" y="69255"/>
                  </a:lnTo>
                  <a:lnTo>
                    <a:pt x="875002" y="63640"/>
                  </a:lnTo>
                  <a:lnTo>
                    <a:pt x="830769" y="58207"/>
                  </a:lnTo>
                  <a:lnTo>
                    <a:pt x="786517" y="52947"/>
                  </a:lnTo>
                  <a:lnTo>
                    <a:pt x="742249" y="47853"/>
                  </a:lnTo>
                  <a:lnTo>
                    <a:pt x="697968" y="42917"/>
                  </a:lnTo>
                  <a:lnTo>
                    <a:pt x="653680" y="38131"/>
                  </a:lnTo>
                  <a:lnTo>
                    <a:pt x="609386" y="33487"/>
                  </a:lnTo>
                  <a:lnTo>
                    <a:pt x="565092" y="28977"/>
                  </a:lnTo>
                  <a:lnTo>
                    <a:pt x="520800" y="24593"/>
                  </a:lnTo>
                  <a:lnTo>
                    <a:pt x="476514" y="20328"/>
                  </a:lnTo>
                  <a:lnTo>
                    <a:pt x="432237" y="16174"/>
                  </a:lnTo>
                  <a:lnTo>
                    <a:pt x="421872" y="15165"/>
                  </a:lnTo>
                  <a:lnTo>
                    <a:pt x="409556" y="13866"/>
                  </a:lnTo>
                  <a:lnTo>
                    <a:pt x="397137" y="12478"/>
                  </a:lnTo>
                  <a:lnTo>
                    <a:pt x="384627" y="11030"/>
                  </a:lnTo>
                  <a:lnTo>
                    <a:pt x="372041" y="9555"/>
                  </a:lnTo>
                  <a:lnTo>
                    <a:pt x="359391" y="8081"/>
                  </a:lnTo>
                  <a:lnTo>
                    <a:pt x="321188" y="3982"/>
                  </a:lnTo>
                  <a:lnTo>
                    <a:pt x="282883" y="1012"/>
                  </a:lnTo>
                  <a:lnTo>
                    <a:pt x="244832" y="0"/>
                  </a:lnTo>
                  <a:lnTo>
                    <a:pt x="232265" y="241"/>
                  </a:lnTo>
                  <a:lnTo>
                    <a:pt x="195103" y="3131"/>
                  </a:lnTo>
                  <a:lnTo>
                    <a:pt x="157380" y="9609"/>
                  </a:lnTo>
                  <a:lnTo>
                    <a:pt x="118051" y="21546"/>
                  </a:lnTo>
                  <a:lnTo>
                    <a:pt x="83464" y="40127"/>
                  </a:lnTo>
                  <a:lnTo>
                    <a:pt x="55688" y="67067"/>
                  </a:lnTo>
                  <a:lnTo>
                    <a:pt x="36791" y="104082"/>
                  </a:lnTo>
                  <a:lnTo>
                    <a:pt x="27814" y="145814"/>
                  </a:lnTo>
                  <a:lnTo>
                    <a:pt x="22733" y="183628"/>
                  </a:lnTo>
                  <a:lnTo>
                    <a:pt x="19194" y="221696"/>
                  </a:lnTo>
                  <a:lnTo>
                    <a:pt x="16475" y="259742"/>
                  </a:lnTo>
                  <a:lnTo>
                    <a:pt x="14109" y="295954"/>
                  </a:lnTo>
                  <a:lnTo>
                    <a:pt x="11390" y="343145"/>
                  </a:lnTo>
                  <a:lnTo>
                    <a:pt x="11623" y="1048932"/>
                  </a:lnTo>
                  <a:lnTo>
                    <a:pt x="19654" y="1044295"/>
                  </a:lnTo>
                  <a:lnTo>
                    <a:pt x="22065" y="1044645"/>
                  </a:lnTo>
                  <a:lnTo>
                    <a:pt x="22270" y="1037278"/>
                  </a:lnTo>
                  <a:lnTo>
                    <a:pt x="20660" y="102492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8" name="object 10"/>
            <p:cNvSpPr/>
            <p:nvPr/>
          </p:nvSpPr>
          <p:spPr>
            <a:xfrm>
              <a:off x="5928275" y="4015985"/>
              <a:ext cx="1329794" cy="1084017"/>
            </a:xfrm>
            <a:custGeom>
              <a:avLst/>
              <a:gdLst/>
              <a:ahLst/>
              <a:cxnLst/>
              <a:rect l="l" t="t" r="r" b="b"/>
              <a:pathLst>
                <a:path w="1329794" h="1084017">
                  <a:moveTo>
                    <a:pt x="6365" y="506215"/>
                  </a:moveTo>
                  <a:lnTo>
                    <a:pt x="2668" y="545729"/>
                  </a:lnTo>
                  <a:lnTo>
                    <a:pt x="98" y="601683"/>
                  </a:lnTo>
                  <a:lnTo>
                    <a:pt x="0" y="622587"/>
                  </a:lnTo>
                  <a:lnTo>
                    <a:pt x="461" y="644118"/>
                  </a:lnTo>
                  <a:lnTo>
                    <a:pt x="3501" y="687858"/>
                  </a:lnTo>
                  <a:lnTo>
                    <a:pt x="10087" y="730502"/>
                  </a:lnTo>
                  <a:lnTo>
                    <a:pt x="21092" y="769651"/>
                  </a:lnTo>
                  <a:lnTo>
                    <a:pt x="47785" y="816567"/>
                  </a:lnTo>
                  <a:lnTo>
                    <a:pt x="96359" y="845003"/>
                  </a:lnTo>
                  <a:lnTo>
                    <a:pt x="138163" y="861350"/>
                  </a:lnTo>
                  <a:lnTo>
                    <a:pt x="189788" y="878758"/>
                  </a:lnTo>
                  <a:lnTo>
                    <a:pt x="249840" y="896958"/>
                  </a:lnTo>
                  <a:lnTo>
                    <a:pt x="316925" y="915679"/>
                  </a:lnTo>
                  <a:lnTo>
                    <a:pt x="389649" y="934653"/>
                  </a:lnTo>
                  <a:lnTo>
                    <a:pt x="466620" y="953610"/>
                  </a:lnTo>
                  <a:lnTo>
                    <a:pt x="546442" y="972281"/>
                  </a:lnTo>
                  <a:lnTo>
                    <a:pt x="627724" y="990397"/>
                  </a:lnTo>
                  <a:lnTo>
                    <a:pt x="709071" y="1007688"/>
                  </a:lnTo>
                  <a:lnTo>
                    <a:pt x="789089" y="1023885"/>
                  </a:lnTo>
                  <a:lnTo>
                    <a:pt x="866385" y="1038719"/>
                  </a:lnTo>
                  <a:lnTo>
                    <a:pt x="939566" y="1051921"/>
                  </a:lnTo>
                  <a:lnTo>
                    <a:pt x="1007237" y="1063221"/>
                  </a:lnTo>
                  <a:lnTo>
                    <a:pt x="1068005" y="1072350"/>
                  </a:lnTo>
                  <a:lnTo>
                    <a:pt x="1120477" y="1079038"/>
                  </a:lnTo>
                  <a:lnTo>
                    <a:pt x="1163259" y="1083017"/>
                  </a:lnTo>
                  <a:lnTo>
                    <a:pt x="1194957" y="1084017"/>
                  </a:lnTo>
                  <a:lnTo>
                    <a:pt x="1214178" y="1081768"/>
                  </a:lnTo>
                  <a:lnTo>
                    <a:pt x="1250235" y="1026353"/>
                  </a:lnTo>
                  <a:lnTo>
                    <a:pt x="1271946" y="949359"/>
                  </a:lnTo>
                  <a:lnTo>
                    <a:pt x="1281876" y="901854"/>
                  </a:lnTo>
                  <a:lnTo>
                    <a:pt x="1291087" y="849680"/>
                  </a:lnTo>
                  <a:lnTo>
                    <a:pt x="1299504" y="793839"/>
                  </a:lnTo>
                  <a:lnTo>
                    <a:pt x="1307050" y="735334"/>
                  </a:lnTo>
                  <a:lnTo>
                    <a:pt x="1313649" y="675167"/>
                  </a:lnTo>
                  <a:lnTo>
                    <a:pt x="1319227" y="614340"/>
                  </a:lnTo>
                  <a:lnTo>
                    <a:pt x="1323706" y="553855"/>
                  </a:lnTo>
                  <a:lnTo>
                    <a:pt x="1327011" y="494715"/>
                  </a:lnTo>
                  <a:lnTo>
                    <a:pt x="1329066" y="437923"/>
                  </a:lnTo>
                  <a:lnTo>
                    <a:pt x="1329794" y="384479"/>
                  </a:lnTo>
                  <a:lnTo>
                    <a:pt x="1329121" y="335388"/>
                  </a:lnTo>
                  <a:lnTo>
                    <a:pt x="1326970" y="291650"/>
                  </a:lnTo>
                  <a:lnTo>
                    <a:pt x="1317930" y="224247"/>
                  </a:lnTo>
                  <a:lnTo>
                    <a:pt x="1295790" y="185592"/>
                  </a:lnTo>
                  <a:lnTo>
                    <a:pt x="1226803" y="152704"/>
                  </a:lnTo>
                  <a:lnTo>
                    <a:pt x="1175797" y="136935"/>
                  </a:lnTo>
                  <a:lnTo>
                    <a:pt x="1115703" y="121702"/>
                  </a:lnTo>
                  <a:lnTo>
                    <a:pt x="1047962" y="107066"/>
                  </a:lnTo>
                  <a:lnTo>
                    <a:pt x="974015" y="93092"/>
                  </a:lnTo>
                  <a:lnTo>
                    <a:pt x="895302" y="79843"/>
                  </a:lnTo>
                  <a:lnTo>
                    <a:pt x="813265" y="67381"/>
                  </a:lnTo>
                  <a:lnTo>
                    <a:pt x="729345" y="55770"/>
                  </a:lnTo>
                  <a:lnTo>
                    <a:pt x="644981" y="45074"/>
                  </a:lnTo>
                  <a:lnTo>
                    <a:pt x="561615" y="35354"/>
                  </a:lnTo>
                  <a:lnTo>
                    <a:pt x="480687" y="26676"/>
                  </a:lnTo>
                  <a:lnTo>
                    <a:pt x="403639" y="19101"/>
                  </a:lnTo>
                  <a:lnTo>
                    <a:pt x="331911" y="12694"/>
                  </a:lnTo>
                  <a:lnTo>
                    <a:pt x="266944" y="7517"/>
                  </a:lnTo>
                  <a:lnTo>
                    <a:pt x="210178" y="3633"/>
                  </a:lnTo>
                  <a:lnTo>
                    <a:pt x="163055" y="1106"/>
                  </a:lnTo>
                  <a:lnTo>
                    <a:pt x="127016" y="0"/>
                  </a:lnTo>
                  <a:lnTo>
                    <a:pt x="103500" y="376"/>
                  </a:lnTo>
                  <a:lnTo>
                    <a:pt x="69939" y="28806"/>
                  </a:lnTo>
                  <a:lnTo>
                    <a:pt x="52981" y="71439"/>
                  </a:lnTo>
                  <a:lnTo>
                    <a:pt x="39761" y="127436"/>
                  </a:lnTo>
                  <a:lnTo>
                    <a:pt x="29768" y="192014"/>
                  </a:lnTo>
                  <a:lnTo>
                    <a:pt x="22491" y="260391"/>
                  </a:lnTo>
                  <a:lnTo>
                    <a:pt x="17421" y="327784"/>
                  </a:lnTo>
                  <a:lnTo>
                    <a:pt x="14047" y="389410"/>
                  </a:lnTo>
                  <a:lnTo>
                    <a:pt x="11860" y="440488"/>
                  </a:lnTo>
                  <a:lnTo>
                    <a:pt x="11051" y="460576"/>
                  </a:lnTo>
                  <a:lnTo>
                    <a:pt x="10347" y="476233"/>
                  </a:lnTo>
                  <a:lnTo>
                    <a:pt x="9685" y="486862"/>
                  </a:lnTo>
                  <a:lnTo>
                    <a:pt x="8250" y="491244"/>
                  </a:lnTo>
                  <a:lnTo>
                    <a:pt x="8004" y="493007"/>
                  </a:lnTo>
                  <a:lnTo>
                    <a:pt x="7339" y="498098"/>
                  </a:lnTo>
                  <a:lnTo>
                    <a:pt x="6365" y="506215"/>
                  </a:lnTo>
                  <a:close/>
                </a:path>
              </a:pathLst>
            </a:custGeom>
            <a:solidFill>
              <a:srgbClr val="9FDCF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9" name="object 11"/>
            <p:cNvSpPr/>
            <p:nvPr/>
          </p:nvSpPr>
          <p:spPr>
            <a:xfrm>
              <a:off x="5928864" y="4501553"/>
              <a:ext cx="3562" cy="277095"/>
            </a:xfrm>
            <a:custGeom>
              <a:avLst/>
              <a:gdLst/>
              <a:ahLst/>
              <a:cxnLst/>
              <a:rect l="l" t="t" r="r" b="b"/>
              <a:pathLst>
                <a:path w="3562" h="277095">
                  <a:moveTo>
                    <a:pt x="1730" y="0"/>
                  </a:moveTo>
                  <a:lnTo>
                    <a:pt x="0" y="263957"/>
                  </a:lnTo>
                  <a:lnTo>
                    <a:pt x="3562" y="277095"/>
                  </a:lnTo>
                  <a:lnTo>
                    <a:pt x="1798" y="1747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0" name="object 12"/>
            <p:cNvSpPr/>
            <p:nvPr/>
          </p:nvSpPr>
          <p:spPr>
            <a:xfrm>
              <a:off x="5914200" y="4462797"/>
              <a:ext cx="28023" cy="341110"/>
            </a:xfrm>
            <a:custGeom>
              <a:avLst/>
              <a:gdLst/>
              <a:ahLst/>
              <a:cxnLst/>
              <a:rect l="l" t="t" r="r" b="b"/>
              <a:pathLst>
                <a:path w="28023" h="341110">
                  <a:moveTo>
                    <a:pt x="186" y="176458"/>
                  </a:moveTo>
                  <a:lnTo>
                    <a:pt x="606" y="189257"/>
                  </a:lnTo>
                  <a:lnTo>
                    <a:pt x="1248" y="201955"/>
                  </a:lnTo>
                  <a:lnTo>
                    <a:pt x="2099" y="214523"/>
                  </a:lnTo>
                  <a:lnTo>
                    <a:pt x="3147" y="226931"/>
                  </a:lnTo>
                  <a:lnTo>
                    <a:pt x="4380" y="239148"/>
                  </a:lnTo>
                  <a:lnTo>
                    <a:pt x="5674" y="250557"/>
                  </a:lnTo>
                  <a:lnTo>
                    <a:pt x="7308" y="263213"/>
                  </a:lnTo>
                  <a:lnTo>
                    <a:pt x="9293" y="276232"/>
                  </a:lnTo>
                  <a:lnTo>
                    <a:pt x="11715" y="289453"/>
                  </a:lnTo>
                  <a:lnTo>
                    <a:pt x="14664" y="302713"/>
                  </a:lnTo>
                  <a:lnTo>
                    <a:pt x="16394" y="38755"/>
                  </a:lnTo>
                  <a:lnTo>
                    <a:pt x="16463" y="40502"/>
                  </a:lnTo>
                  <a:lnTo>
                    <a:pt x="18226" y="315850"/>
                  </a:lnTo>
                  <a:lnTo>
                    <a:pt x="22490" y="328703"/>
                  </a:lnTo>
                  <a:lnTo>
                    <a:pt x="27543" y="341110"/>
                  </a:lnTo>
                  <a:lnTo>
                    <a:pt x="28023" y="211132"/>
                  </a:lnTo>
                  <a:lnTo>
                    <a:pt x="27292" y="198546"/>
                  </a:lnTo>
                  <a:lnTo>
                    <a:pt x="26706" y="185886"/>
                  </a:lnTo>
                  <a:lnTo>
                    <a:pt x="26276" y="173170"/>
                  </a:lnTo>
                  <a:lnTo>
                    <a:pt x="26010" y="160411"/>
                  </a:lnTo>
                  <a:lnTo>
                    <a:pt x="23938" y="47367"/>
                  </a:lnTo>
                  <a:lnTo>
                    <a:pt x="18416" y="34769"/>
                  </a:lnTo>
                  <a:lnTo>
                    <a:pt x="18559" y="0"/>
                  </a:lnTo>
                  <a:lnTo>
                    <a:pt x="17545" y="19381"/>
                  </a:lnTo>
                  <a:lnTo>
                    <a:pt x="16489" y="37151"/>
                  </a:lnTo>
                  <a:lnTo>
                    <a:pt x="12038" y="42654"/>
                  </a:lnTo>
                  <a:lnTo>
                    <a:pt x="11848" y="43835"/>
                  </a:lnTo>
                  <a:lnTo>
                    <a:pt x="11848" y="45105"/>
                  </a:lnTo>
                  <a:lnTo>
                    <a:pt x="11568" y="46210"/>
                  </a:lnTo>
                  <a:lnTo>
                    <a:pt x="8362" y="61707"/>
                  </a:lnTo>
                  <a:lnTo>
                    <a:pt x="6245" y="74057"/>
                  </a:lnTo>
                  <a:lnTo>
                    <a:pt x="4459" y="86577"/>
                  </a:lnTo>
                  <a:lnTo>
                    <a:pt x="2991" y="99238"/>
                  </a:lnTo>
                  <a:lnTo>
                    <a:pt x="1829" y="112008"/>
                  </a:lnTo>
                  <a:lnTo>
                    <a:pt x="961" y="124858"/>
                  </a:lnTo>
                  <a:lnTo>
                    <a:pt x="375" y="137758"/>
                  </a:lnTo>
                  <a:lnTo>
                    <a:pt x="58" y="150678"/>
                  </a:lnTo>
                  <a:lnTo>
                    <a:pt x="0" y="163588"/>
                  </a:lnTo>
                  <a:lnTo>
                    <a:pt x="186" y="17645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1" name="object 13"/>
            <p:cNvSpPr/>
            <p:nvPr/>
          </p:nvSpPr>
          <p:spPr>
            <a:xfrm>
              <a:off x="5932616" y="4003810"/>
              <a:ext cx="1337538" cy="1108679"/>
            </a:xfrm>
            <a:custGeom>
              <a:avLst/>
              <a:gdLst/>
              <a:ahLst/>
              <a:cxnLst/>
              <a:rect l="l" t="t" r="r" b="b"/>
              <a:pathLst>
                <a:path w="1337538" h="1108679">
                  <a:moveTo>
                    <a:pt x="17392" y="738745"/>
                  </a:moveTo>
                  <a:lnTo>
                    <a:pt x="15046" y="725329"/>
                  </a:lnTo>
                  <a:lnTo>
                    <a:pt x="13213" y="711865"/>
                  </a:lnTo>
                  <a:lnTo>
                    <a:pt x="11790" y="698478"/>
                  </a:lnTo>
                  <a:lnTo>
                    <a:pt x="10678" y="685296"/>
                  </a:lnTo>
                  <a:lnTo>
                    <a:pt x="10474" y="682617"/>
                  </a:lnTo>
                  <a:lnTo>
                    <a:pt x="9607" y="670119"/>
                  </a:lnTo>
                  <a:lnTo>
                    <a:pt x="9127" y="800097"/>
                  </a:lnTo>
                  <a:lnTo>
                    <a:pt x="15057" y="811895"/>
                  </a:lnTo>
                  <a:lnTo>
                    <a:pt x="21953" y="822923"/>
                  </a:lnTo>
                  <a:lnTo>
                    <a:pt x="29902" y="833017"/>
                  </a:lnTo>
                  <a:lnTo>
                    <a:pt x="38992" y="842017"/>
                  </a:lnTo>
                  <a:lnTo>
                    <a:pt x="49311" y="849761"/>
                  </a:lnTo>
                  <a:lnTo>
                    <a:pt x="62280" y="857696"/>
                  </a:lnTo>
                  <a:lnTo>
                    <a:pt x="75682" y="865153"/>
                  </a:lnTo>
                  <a:lnTo>
                    <a:pt x="89478" y="872160"/>
                  </a:lnTo>
                  <a:lnTo>
                    <a:pt x="103631" y="878746"/>
                  </a:lnTo>
                  <a:lnTo>
                    <a:pt x="118100" y="884938"/>
                  </a:lnTo>
                  <a:lnTo>
                    <a:pt x="132847" y="890766"/>
                  </a:lnTo>
                  <a:lnTo>
                    <a:pt x="147834" y="896257"/>
                  </a:lnTo>
                  <a:lnTo>
                    <a:pt x="163020" y="901441"/>
                  </a:lnTo>
                  <a:lnTo>
                    <a:pt x="178368" y="906345"/>
                  </a:lnTo>
                  <a:lnTo>
                    <a:pt x="193839" y="910999"/>
                  </a:lnTo>
                  <a:lnTo>
                    <a:pt x="209393" y="915429"/>
                  </a:lnTo>
                  <a:lnTo>
                    <a:pt x="224991" y="919666"/>
                  </a:lnTo>
                  <a:lnTo>
                    <a:pt x="240595" y="923737"/>
                  </a:lnTo>
                  <a:lnTo>
                    <a:pt x="256167" y="927670"/>
                  </a:lnTo>
                  <a:lnTo>
                    <a:pt x="271666" y="931494"/>
                  </a:lnTo>
                  <a:lnTo>
                    <a:pt x="287054" y="935238"/>
                  </a:lnTo>
                  <a:lnTo>
                    <a:pt x="302292" y="938930"/>
                  </a:lnTo>
                  <a:lnTo>
                    <a:pt x="317342" y="942598"/>
                  </a:lnTo>
                  <a:lnTo>
                    <a:pt x="332164" y="946271"/>
                  </a:lnTo>
                  <a:lnTo>
                    <a:pt x="346720" y="949977"/>
                  </a:lnTo>
                  <a:lnTo>
                    <a:pt x="370001" y="955974"/>
                  </a:lnTo>
                  <a:lnTo>
                    <a:pt x="393306" y="961885"/>
                  </a:lnTo>
                  <a:lnTo>
                    <a:pt x="416632" y="967711"/>
                  </a:lnTo>
                  <a:lnTo>
                    <a:pt x="439981" y="973453"/>
                  </a:lnTo>
                  <a:lnTo>
                    <a:pt x="463350" y="979113"/>
                  </a:lnTo>
                  <a:lnTo>
                    <a:pt x="486740" y="984690"/>
                  </a:lnTo>
                  <a:lnTo>
                    <a:pt x="510149" y="990187"/>
                  </a:lnTo>
                  <a:lnTo>
                    <a:pt x="533577" y="995605"/>
                  </a:lnTo>
                  <a:lnTo>
                    <a:pt x="557022" y="1000944"/>
                  </a:lnTo>
                  <a:lnTo>
                    <a:pt x="580486" y="1006206"/>
                  </a:lnTo>
                  <a:lnTo>
                    <a:pt x="603965" y="1011391"/>
                  </a:lnTo>
                  <a:lnTo>
                    <a:pt x="627461" y="1016502"/>
                  </a:lnTo>
                  <a:lnTo>
                    <a:pt x="650971" y="1021538"/>
                  </a:lnTo>
                  <a:lnTo>
                    <a:pt x="674496" y="1026502"/>
                  </a:lnTo>
                  <a:lnTo>
                    <a:pt x="698035" y="1031394"/>
                  </a:lnTo>
                  <a:lnTo>
                    <a:pt x="721587" y="1036215"/>
                  </a:lnTo>
                  <a:lnTo>
                    <a:pt x="745151" y="1040967"/>
                  </a:lnTo>
                  <a:lnTo>
                    <a:pt x="768726" y="1045650"/>
                  </a:lnTo>
                  <a:lnTo>
                    <a:pt x="792312" y="1050266"/>
                  </a:lnTo>
                  <a:lnTo>
                    <a:pt x="815909" y="1054815"/>
                  </a:lnTo>
                  <a:lnTo>
                    <a:pt x="833336" y="1058172"/>
                  </a:lnTo>
                  <a:lnTo>
                    <a:pt x="850800" y="1061556"/>
                  </a:lnTo>
                  <a:lnTo>
                    <a:pt x="885829" y="1068340"/>
                  </a:lnTo>
                  <a:lnTo>
                    <a:pt x="920981" y="1075031"/>
                  </a:lnTo>
                  <a:lnTo>
                    <a:pt x="956236" y="1081496"/>
                  </a:lnTo>
                  <a:lnTo>
                    <a:pt x="991578" y="1087600"/>
                  </a:lnTo>
                  <a:lnTo>
                    <a:pt x="1026990" y="1093209"/>
                  </a:lnTo>
                  <a:lnTo>
                    <a:pt x="1062453" y="1098188"/>
                  </a:lnTo>
                  <a:lnTo>
                    <a:pt x="1097951" y="1102403"/>
                  </a:lnTo>
                  <a:lnTo>
                    <a:pt x="1133466" y="1105719"/>
                  </a:lnTo>
                  <a:lnTo>
                    <a:pt x="1168981" y="1108003"/>
                  </a:lnTo>
                  <a:lnTo>
                    <a:pt x="1187208" y="1108679"/>
                  </a:lnTo>
                  <a:lnTo>
                    <a:pt x="1200170" y="1108044"/>
                  </a:lnTo>
                  <a:lnTo>
                    <a:pt x="1233269" y="1090743"/>
                  </a:lnTo>
                  <a:lnTo>
                    <a:pt x="1247893" y="1066909"/>
                  </a:lnTo>
                  <a:lnTo>
                    <a:pt x="1262341" y="1031030"/>
                  </a:lnTo>
                  <a:lnTo>
                    <a:pt x="1272679" y="993547"/>
                  </a:lnTo>
                  <a:lnTo>
                    <a:pt x="1283428" y="946478"/>
                  </a:lnTo>
                  <a:lnTo>
                    <a:pt x="1292663" y="901053"/>
                  </a:lnTo>
                  <a:lnTo>
                    <a:pt x="1300810" y="855337"/>
                  </a:lnTo>
                  <a:lnTo>
                    <a:pt x="1307939" y="809383"/>
                  </a:lnTo>
                  <a:lnTo>
                    <a:pt x="1314122" y="763242"/>
                  </a:lnTo>
                  <a:lnTo>
                    <a:pt x="1319433" y="716968"/>
                  </a:lnTo>
                  <a:lnTo>
                    <a:pt x="1323942" y="670613"/>
                  </a:lnTo>
                  <a:lnTo>
                    <a:pt x="1327721" y="624229"/>
                  </a:lnTo>
                  <a:lnTo>
                    <a:pt x="1330843" y="577868"/>
                  </a:lnTo>
                  <a:lnTo>
                    <a:pt x="1333379" y="531584"/>
                  </a:lnTo>
                  <a:lnTo>
                    <a:pt x="1334959" y="496673"/>
                  </a:lnTo>
                  <a:lnTo>
                    <a:pt x="1336391" y="458637"/>
                  </a:lnTo>
                  <a:lnTo>
                    <a:pt x="1337320" y="420549"/>
                  </a:lnTo>
                  <a:lnTo>
                    <a:pt x="1337538" y="395147"/>
                  </a:lnTo>
                  <a:lnTo>
                    <a:pt x="1337500" y="382448"/>
                  </a:lnTo>
                  <a:lnTo>
                    <a:pt x="1336688" y="344377"/>
                  </a:lnTo>
                  <a:lnTo>
                    <a:pt x="1334640" y="306379"/>
                  </a:lnTo>
                  <a:lnTo>
                    <a:pt x="1334204" y="299653"/>
                  </a:lnTo>
                  <a:lnTo>
                    <a:pt x="1331345" y="260756"/>
                  </a:lnTo>
                  <a:lnTo>
                    <a:pt x="1322856" y="221714"/>
                  </a:lnTo>
                  <a:lnTo>
                    <a:pt x="1292772" y="183520"/>
                  </a:lnTo>
                  <a:lnTo>
                    <a:pt x="1257855" y="165210"/>
                  </a:lnTo>
                  <a:lnTo>
                    <a:pt x="1221801" y="152417"/>
                  </a:lnTo>
                  <a:lnTo>
                    <a:pt x="1176654" y="138598"/>
                  </a:lnTo>
                  <a:lnTo>
                    <a:pt x="1139803" y="128813"/>
                  </a:lnTo>
                  <a:lnTo>
                    <a:pt x="1102687" y="120019"/>
                  </a:lnTo>
                  <a:lnTo>
                    <a:pt x="1065411" y="112002"/>
                  </a:lnTo>
                  <a:lnTo>
                    <a:pt x="1010225" y="101041"/>
                  </a:lnTo>
                  <a:lnTo>
                    <a:pt x="967353" y="92979"/>
                  </a:lnTo>
                  <a:lnTo>
                    <a:pt x="924361" y="85275"/>
                  </a:lnTo>
                  <a:lnTo>
                    <a:pt x="881259" y="77923"/>
                  </a:lnTo>
                  <a:lnTo>
                    <a:pt x="838058" y="70919"/>
                  </a:lnTo>
                  <a:lnTo>
                    <a:pt x="794766" y="64258"/>
                  </a:lnTo>
                  <a:lnTo>
                    <a:pt x="751395" y="57934"/>
                  </a:lnTo>
                  <a:lnTo>
                    <a:pt x="707954" y="51944"/>
                  </a:lnTo>
                  <a:lnTo>
                    <a:pt x="664453" y="46282"/>
                  </a:lnTo>
                  <a:lnTo>
                    <a:pt x="620902" y="40944"/>
                  </a:lnTo>
                  <a:lnTo>
                    <a:pt x="577311" y="35924"/>
                  </a:lnTo>
                  <a:lnTo>
                    <a:pt x="533690" y="31218"/>
                  </a:lnTo>
                  <a:lnTo>
                    <a:pt x="490049" y="26821"/>
                  </a:lnTo>
                  <a:lnTo>
                    <a:pt x="446399" y="22728"/>
                  </a:lnTo>
                  <a:lnTo>
                    <a:pt x="402748" y="18934"/>
                  </a:lnTo>
                  <a:lnTo>
                    <a:pt x="359107" y="15435"/>
                  </a:lnTo>
                  <a:lnTo>
                    <a:pt x="315487" y="12225"/>
                  </a:lnTo>
                  <a:lnTo>
                    <a:pt x="271896" y="9300"/>
                  </a:lnTo>
                  <a:lnTo>
                    <a:pt x="228346" y="6654"/>
                  </a:lnTo>
                  <a:lnTo>
                    <a:pt x="184846" y="4284"/>
                  </a:lnTo>
                  <a:lnTo>
                    <a:pt x="179981" y="3988"/>
                  </a:lnTo>
                  <a:lnTo>
                    <a:pt x="167826" y="2974"/>
                  </a:lnTo>
                  <a:lnTo>
                    <a:pt x="155099" y="1770"/>
                  </a:lnTo>
                  <a:lnTo>
                    <a:pt x="142062" y="677"/>
                  </a:lnTo>
                  <a:lnTo>
                    <a:pt x="128976" y="0"/>
                  </a:lnTo>
                  <a:lnTo>
                    <a:pt x="116104" y="38"/>
                  </a:lnTo>
                  <a:lnTo>
                    <a:pt x="103707" y="1094"/>
                  </a:lnTo>
                  <a:lnTo>
                    <a:pt x="82830" y="7135"/>
                  </a:lnTo>
                  <a:lnTo>
                    <a:pt x="63584" y="23690"/>
                  </a:lnTo>
                  <a:lnTo>
                    <a:pt x="56070" y="34885"/>
                  </a:lnTo>
                  <a:lnTo>
                    <a:pt x="49761" y="47365"/>
                  </a:lnTo>
                  <a:lnTo>
                    <a:pt x="44508" y="60633"/>
                  </a:lnTo>
                  <a:lnTo>
                    <a:pt x="40163" y="74193"/>
                  </a:lnTo>
                  <a:lnTo>
                    <a:pt x="36575" y="87548"/>
                  </a:lnTo>
                  <a:lnTo>
                    <a:pt x="31074" y="111662"/>
                  </a:lnTo>
                  <a:lnTo>
                    <a:pt x="27107" y="130761"/>
                  </a:lnTo>
                  <a:lnTo>
                    <a:pt x="23573" y="149896"/>
                  </a:lnTo>
                  <a:lnTo>
                    <a:pt x="20442" y="169065"/>
                  </a:lnTo>
                  <a:lnTo>
                    <a:pt x="17681" y="188264"/>
                  </a:lnTo>
                  <a:lnTo>
                    <a:pt x="15259" y="207492"/>
                  </a:lnTo>
                  <a:lnTo>
                    <a:pt x="13143" y="226746"/>
                  </a:lnTo>
                  <a:lnTo>
                    <a:pt x="11303" y="246024"/>
                  </a:lnTo>
                  <a:lnTo>
                    <a:pt x="9706" y="265324"/>
                  </a:lnTo>
                  <a:lnTo>
                    <a:pt x="8321" y="284643"/>
                  </a:lnTo>
                  <a:lnTo>
                    <a:pt x="7115" y="303978"/>
                  </a:lnTo>
                  <a:lnTo>
                    <a:pt x="6058" y="323329"/>
                  </a:lnTo>
                  <a:lnTo>
                    <a:pt x="5118" y="342691"/>
                  </a:lnTo>
                  <a:lnTo>
                    <a:pt x="4262" y="362063"/>
                  </a:lnTo>
                  <a:lnTo>
                    <a:pt x="3459" y="381442"/>
                  </a:lnTo>
                  <a:lnTo>
                    <a:pt x="2678" y="400827"/>
                  </a:lnTo>
                  <a:lnTo>
                    <a:pt x="1886" y="420214"/>
                  </a:lnTo>
                  <a:lnTo>
                    <a:pt x="1051" y="439602"/>
                  </a:lnTo>
                  <a:lnTo>
                    <a:pt x="143" y="458987"/>
                  </a:lnTo>
                  <a:lnTo>
                    <a:pt x="0" y="493757"/>
                  </a:lnTo>
                  <a:lnTo>
                    <a:pt x="5522" y="506354"/>
                  </a:lnTo>
                  <a:lnTo>
                    <a:pt x="9756" y="495223"/>
                  </a:lnTo>
                  <a:lnTo>
                    <a:pt x="5522" y="506354"/>
                  </a:lnTo>
                  <a:lnTo>
                    <a:pt x="7594" y="619399"/>
                  </a:lnTo>
                  <a:lnTo>
                    <a:pt x="7502" y="606614"/>
                  </a:lnTo>
                  <a:lnTo>
                    <a:pt x="7593" y="593818"/>
                  </a:lnTo>
                  <a:lnTo>
                    <a:pt x="7877" y="581026"/>
                  </a:lnTo>
                  <a:lnTo>
                    <a:pt x="8364" y="568255"/>
                  </a:lnTo>
                  <a:lnTo>
                    <a:pt x="9062" y="555520"/>
                  </a:lnTo>
                  <a:lnTo>
                    <a:pt x="9981" y="542836"/>
                  </a:lnTo>
                  <a:lnTo>
                    <a:pt x="11130" y="530219"/>
                  </a:lnTo>
                  <a:lnTo>
                    <a:pt x="12519" y="517685"/>
                  </a:lnTo>
                  <a:lnTo>
                    <a:pt x="14158" y="505248"/>
                  </a:lnTo>
                  <a:lnTo>
                    <a:pt x="14243" y="504489"/>
                  </a:lnTo>
                  <a:lnTo>
                    <a:pt x="12385" y="500652"/>
                  </a:lnTo>
                  <a:lnTo>
                    <a:pt x="12722" y="500371"/>
                  </a:lnTo>
                  <a:lnTo>
                    <a:pt x="13932" y="485930"/>
                  </a:lnTo>
                  <a:lnTo>
                    <a:pt x="15037" y="471484"/>
                  </a:lnTo>
                  <a:lnTo>
                    <a:pt x="16052" y="457034"/>
                  </a:lnTo>
                  <a:lnTo>
                    <a:pt x="16993" y="442581"/>
                  </a:lnTo>
                  <a:lnTo>
                    <a:pt x="17875" y="428124"/>
                  </a:lnTo>
                  <a:lnTo>
                    <a:pt x="18712" y="413666"/>
                  </a:lnTo>
                  <a:lnTo>
                    <a:pt x="19521" y="399207"/>
                  </a:lnTo>
                  <a:lnTo>
                    <a:pt x="20315" y="384747"/>
                  </a:lnTo>
                  <a:lnTo>
                    <a:pt x="21110" y="370288"/>
                  </a:lnTo>
                  <a:lnTo>
                    <a:pt x="21920" y="355831"/>
                  </a:lnTo>
                  <a:lnTo>
                    <a:pt x="22762" y="341376"/>
                  </a:lnTo>
                  <a:lnTo>
                    <a:pt x="23650" y="326923"/>
                  </a:lnTo>
                  <a:lnTo>
                    <a:pt x="24600" y="312475"/>
                  </a:lnTo>
                  <a:lnTo>
                    <a:pt x="25625" y="298031"/>
                  </a:lnTo>
                  <a:lnTo>
                    <a:pt x="26742" y="283592"/>
                  </a:lnTo>
                  <a:lnTo>
                    <a:pt x="27965" y="269160"/>
                  </a:lnTo>
                  <a:lnTo>
                    <a:pt x="29310" y="254735"/>
                  </a:lnTo>
                  <a:lnTo>
                    <a:pt x="30791" y="240318"/>
                  </a:lnTo>
                  <a:lnTo>
                    <a:pt x="32424" y="225909"/>
                  </a:lnTo>
                  <a:lnTo>
                    <a:pt x="34224" y="211510"/>
                  </a:lnTo>
                  <a:lnTo>
                    <a:pt x="35735" y="199790"/>
                  </a:lnTo>
                  <a:lnTo>
                    <a:pt x="37332" y="187305"/>
                  </a:lnTo>
                  <a:lnTo>
                    <a:pt x="42756" y="149112"/>
                  </a:lnTo>
                  <a:lnTo>
                    <a:pt x="50297" y="110940"/>
                  </a:lnTo>
                  <a:lnTo>
                    <a:pt x="61452" y="74237"/>
                  </a:lnTo>
                  <a:lnTo>
                    <a:pt x="83339" y="34392"/>
                  </a:lnTo>
                  <a:lnTo>
                    <a:pt x="117067" y="22413"/>
                  </a:lnTo>
                  <a:lnTo>
                    <a:pt x="132268" y="22534"/>
                  </a:lnTo>
                  <a:lnTo>
                    <a:pt x="193890" y="24818"/>
                  </a:lnTo>
                  <a:lnTo>
                    <a:pt x="255566" y="28219"/>
                  </a:lnTo>
                  <a:lnTo>
                    <a:pt x="317269" y="32626"/>
                  </a:lnTo>
                  <a:lnTo>
                    <a:pt x="378968" y="37926"/>
                  </a:lnTo>
                  <a:lnTo>
                    <a:pt x="440635" y="44006"/>
                  </a:lnTo>
                  <a:lnTo>
                    <a:pt x="502240" y="50755"/>
                  </a:lnTo>
                  <a:lnTo>
                    <a:pt x="563755" y="58059"/>
                  </a:lnTo>
                  <a:lnTo>
                    <a:pt x="625151" y="65808"/>
                  </a:lnTo>
                  <a:lnTo>
                    <a:pt x="686398" y="73887"/>
                  </a:lnTo>
                  <a:lnTo>
                    <a:pt x="747468" y="82186"/>
                  </a:lnTo>
                  <a:lnTo>
                    <a:pt x="790261" y="88110"/>
                  </a:lnTo>
                  <a:lnTo>
                    <a:pt x="833146" y="94180"/>
                  </a:lnTo>
                  <a:lnTo>
                    <a:pt x="876072" y="100509"/>
                  </a:lnTo>
                  <a:lnTo>
                    <a:pt x="918986" y="107211"/>
                  </a:lnTo>
                  <a:lnTo>
                    <a:pt x="961835" y="114399"/>
                  </a:lnTo>
                  <a:lnTo>
                    <a:pt x="1004567" y="122188"/>
                  </a:lnTo>
                  <a:lnTo>
                    <a:pt x="1047131" y="130691"/>
                  </a:lnTo>
                  <a:lnTo>
                    <a:pt x="1089474" y="140022"/>
                  </a:lnTo>
                  <a:lnTo>
                    <a:pt x="1131543" y="150295"/>
                  </a:lnTo>
                  <a:lnTo>
                    <a:pt x="1173287" y="161624"/>
                  </a:lnTo>
                  <a:lnTo>
                    <a:pt x="1182419" y="164200"/>
                  </a:lnTo>
                  <a:lnTo>
                    <a:pt x="1194479" y="167565"/>
                  </a:lnTo>
                  <a:lnTo>
                    <a:pt x="1206899" y="171130"/>
                  </a:lnTo>
                  <a:lnTo>
                    <a:pt x="1219487" y="174995"/>
                  </a:lnTo>
                  <a:lnTo>
                    <a:pt x="1232052" y="179258"/>
                  </a:lnTo>
                  <a:lnTo>
                    <a:pt x="1244401" y="184017"/>
                  </a:lnTo>
                  <a:lnTo>
                    <a:pt x="1256344" y="189369"/>
                  </a:lnTo>
                  <a:lnTo>
                    <a:pt x="1267688" y="195414"/>
                  </a:lnTo>
                  <a:lnTo>
                    <a:pt x="1278242" y="202249"/>
                  </a:lnTo>
                  <a:lnTo>
                    <a:pt x="1287815" y="209973"/>
                  </a:lnTo>
                  <a:lnTo>
                    <a:pt x="1296264" y="220398"/>
                  </a:lnTo>
                  <a:lnTo>
                    <a:pt x="1301600" y="231445"/>
                  </a:lnTo>
                  <a:lnTo>
                    <a:pt x="1305452" y="243938"/>
                  </a:lnTo>
                  <a:lnTo>
                    <a:pt x="1308081" y="257396"/>
                  </a:lnTo>
                  <a:lnTo>
                    <a:pt x="1309745" y="271341"/>
                  </a:lnTo>
                  <a:lnTo>
                    <a:pt x="1310704" y="285292"/>
                  </a:lnTo>
                  <a:lnTo>
                    <a:pt x="1311217" y="298771"/>
                  </a:lnTo>
                  <a:lnTo>
                    <a:pt x="1311545" y="311298"/>
                  </a:lnTo>
                  <a:lnTo>
                    <a:pt x="1311945" y="322393"/>
                  </a:lnTo>
                  <a:lnTo>
                    <a:pt x="1312904" y="345583"/>
                  </a:lnTo>
                  <a:lnTo>
                    <a:pt x="1313566" y="368808"/>
                  </a:lnTo>
                  <a:lnTo>
                    <a:pt x="1313941" y="392063"/>
                  </a:lnTo>
                  <a:lnTo>
                    <a:pt x="1314037" y="415343"/>
                  </a:lnTo>
                  <a:lnTo>
                    <a:pt x="1313866" y="438643"/>
                  </a:lnTo>
                  <a:lnTo>
                    <a:pt x="1313435" y="461957"/>
                  </a:lnTo>
                  <a:lnTo>
                    <a:pt x="1312755" y="485281"/>
                  </a:lnTo>
                  <a:lnTo>
                    <a:pt x="1311836" y="508608"/>
                  </a:lnTo>
                  <a:lnTo>
                    <a:pt x="1310686" y="531935"/>
                  </a:lnTo>
                  <a:lnTo>
                    <a:pt x="1309316" y="555256"/>
                  </a:lnTo>
                  <a:lnTo>
                    <a:pt x="1307735" y="578565"/>
                  </a:lnTo>
                  <a:lnTo>
                    <a:pt x="1305952" y="601858"/>
                  </a:lnTo>
                  <a:lnTo>
                    <a:pt x="1303977" y="625129"/>
                  </a:lnTo>
                  <a:lnTo>
                    <a:pt x="1301820" y="648373"/>
                  </a:lnTo>
                  <a:lnTo>
                    <a:pt x="1299490" y="671585"/>
                  </a:lnTo>
                  <a:lnTo>
                    <a:pt x="1296997" y="694760"/>
                  </a:lnTo>
                  <a:lnTo>
                    <a:pt x="1294349" y="717893"/>
                  </a:lnTo>
                  <a:lnTo>
                    <a:pt x="1291558" y="740978"/>
                  </a:lnTo>
                  <a:lnTo>
                    <a:pt x="1288631" y="764010"/>
                  </a:lnTo>
                  <a:lnTo>
                    <a:pt x="1285580" y="786985"/>
                  </a:lnTo>
                  <a:lnTo>
                    <a:pt x="1281325" y="817672"/>
                  </a:lnTo>
                  <a:lnTo>
                    <a:pt x="1277632" y="842831"/>
                  </a:lnTo>
                  <a:lnTo>
                    <a:pt x="1273678" y="867967"/>
                  </a:lnTo>
                  <a:lnTo>
                    <a:pt x="1269389" y="893051"/>
                  </a:lnTo>
                  <a:lnTo>
                    <a:pt x="1264694" y="918053"/>
                  </a:lnTo>
                  <a:lnTo>
                    <a:pt x="1259521" y="942942"/>
                  </a:lnTo>
                  <a:lnTo>
                    <a:pt x="1253799" y="967690"/>
                  </a:lnTo>
                  <a:lnTo>
                    <a:pt x="1247455" y="992268"/>
                  </a:lnTo>
                  <a:lnTo>
                    <a:pt x="1247384" y="992531"/>
                  </a:lnTo>
                  <a:lnTo>
                    <a:pt x="1244969" y="1002236"/>
                  </a:lnTo>
                  <a:lnTo>
                    <a:pt x="1241804" y="1014993"/>
                  </a:lnTo>
                  <a:lnTo>
                    <a:pt x="1237787" y="1029510"/>
                  </a:lnTo>
                  <a:lnTo>
                    <a:pt x="1232811" y="1044493"/>
                  </a:lnTo>
                  <a:lnTo>
                    <a:pt x="1226773" y="1058651"/>
                  </a:lnTo>
                  <a:lnTo>
                    <a:pt x="1219568" y="1070690"/>
                  </a:lnTo>
                  <a:lnTo>
                    <a:pt x="1211092" y="1079316"/>
                  </a:lnTo>
                  <a:lnTo>
                    <a:pt x="1201239" y="1083238"/>
                  </a:lnTo>
                  <a:lnTo>
                    <a:pt x="1191267" y="1084048"/>
                  </a:lnTo>
                  <a:lnTo>
                    <a:pt x="1178704" y="1084406"/>
                  </a:lnTo>
                  <a:lnTo>
                    <a:pt x="1166049" y="1084141"/>
                  </a:lnTo>
                  <a:lnTo>
                    <a:pt x="1153345" y="1083365"/>
                  </a:lnTo>
                  <a:lnTo>
                    <a:pt x="1140632" y="1082189"/>
                  </a:lnTo>
                  <a:lnTo>
                    <a:pt x="1127952" y="1080724"/>
                  </a:lnTo>
                  <a:lnTo>
                    <a:pt x="1115346" y="1079081"/>
                  </a:lnTo>
                  <a:lnTo>
                    <a:pt x="1102855" y="1077372"/>
                  </a:lnTo>
                  <a:lnTo>
                    <a:pt x="1090521" y="1075707"/>
                  </a:lnTo>
                  <a:lnTo>
                    <a:pt x="1063671" y="1072068"/>
                  </a:lnTo>
                  <a:lnTo>
                    <a:pt x="1038533" y="1068428"/>
                  </a:lnTo>
                  <a:lnTo>
                    <a:pt x="1013419" y="1064585"/>
                  </a:lnTo>
                  <a:lnTo>
                    <a:pt x="988330" y="1060561"/>
                  </a:lnTo>
                  <a:lnTo>
                    <a:pt x="963268" y="1056375"/>
                  </a:lnTo>
                  <a:lnTo>
                    <a:pt x="938232" y="1052049"/>
                  </a:lnTo>
                  <a:lnTo>
                    <a:pt x="913225" y="1047603"/>
                  </a:lnTo>
                  <a:lnTo>
                    <a:pt x="877123" y="1041016"/>
                  </a:lnTo>
                  <a:lnTo>
                    <a:pt x="853524" y="1036623"/>
                  </a:lnTo>
                  <a:lnTo>
                    <a:pt x="829936" y="1032159"/>
                  </a:lnTo>
                  <a:lnTo>
                    <a:pt x="806360" y="1027626"/>
                  </a:lnTo>
                  <a:lnTo>
                    <a:pt x="782796" y="1023023"/>
                  </a:lnTo>
                  <a:lnTo>
                    <a:pt x="759246" y="1018349"/>
                  </a:lnTo>
                  <a:lnTo>
                    <a:pt x="735708" y="1013603"/>
                  </a:lnTo>
                  <a:lnTo>
                    <a:pt x="712185" y="1008786"/>
                  </a:lnTo>
                  <a:lnTo>
                    <a:pt x="688677" y="1003898"/>
                  </a:lnTo>
                  <a:lnTo>
                    <a:pt x="665183" y="998937"/>
                  </a:lnTo>
                  <a:lnTo>
                    <a:pt x="641706" y="993903"/>
                  </a:lnTo>
                  <a:lnTo>
                    <a:pt x="618245" y="988796"/>
                  </a:lnTo>
                  <a:lnTo>
                    <a:pt x="594802" y="983616"/>
                  </a:lnTo>
                  <a:lnTo>
                    <a:pt x="571376" y="978362"/>
                  </a:lnTo>
                  <a:lnTo>
                    <a:pt x="547968" y="973034"/>
                  </a:lnTo>
                  <a:lnTo>
                    <a:pt x="524579" y="967631"/>
                  </a:lnTo>
                  <a:lnTo>
                    <a:pt x="501210" y="962153"/>
                  </a:lnTo>
                  <a:lnTo>
                    <a:pt x="477861" y="956599"/>
                  </a:lnTo>
                  <a:lnTo>
                    <a:pt x="454533" y="950970"/>
                  </a:lnTo>
                  <a:lnTo>
                    <a:pt x="431226" y="945265"/>
                  </a:lnTo>
                  <a:lnTo>
                    <a:pt x="413789" y="941001"/>
                  </a:lnTo>
                  <a:lnTo>
                    <a:pt x="396222" y="936767"/>
                  </a:lnTo>
                  <a:lnTo>
                    <a:pt x="378546" y="932539"/>
                  </a:lnTo>
                  <a:lnTo>
                    <a:pt x="360781" y="928293"/>
                  </a:lnTo>
                  <a:lnTo>
                    <a:pt x="342950" y="924004"/>
                  </a:lnTo>
                  <a:lnTo>
                    <a:pt x="325073" y="919651"/>
                  </a:lnTo>
                  <a:lnTo>
                    <a:pt x="307172" y="915207"/>
                  </a:lnTo>
                  <a:lnTo>
                    <a:pt x="289268" y="910651"/>
                  </a:lnTo>
                  <a:lnTo>
                    <a:pt x="271382" y="905957"/>
                  </a:lnTo>
                  <a:lnTo>
                    <a:pt x="253535" y="901102"/>
                  </a:lnTo>
                  <a:lnTo>
                    <a:pt x="235749" y="896063"/>
                  </a:lnTo>
                  <a:lnTo>
                    <a:pt x="218045" y="890815"/>
                  </a:lnTo>
                  <a:lnTo>
                    <a:pt x="200444" y="885335"/>
                  </a:lnTo>
                  <a:lnTo>
                    <a:pt x="182968" y="879599"/>
                  </a:lnTo>
                  <a:lnTo>
                    <a:pt x="165637" y="873583"/>
                  </a:lnTo>
                  <a:lnTo>
                    <a:pt x="148473" y="867263"/>
                  </a:lnTo>
                  <a:lnTo>
                    <a:pt x="131498" y="860616"/>
                  </a:lnTo>
                  <a:lnTo>
                    <a:pt x="114731" y="853617"/>
                  </a:lnTo>
                  <a:lnTo>
                    <a:pt x="98196" y="846243"/>
                  </a:lnTo>
                  <a:lnTo>
                    <a:pt x="81912" y="838471"/>
                  </a:lnTo>
                  <a:lnTo>
                    <a:pt x="66670" y="829209"/>
                  </a:lnTo>
                  <a:lnTo>
                    <a:pt x="56602" y="820717"/>
                  </a:lnTo>
                  <a:lnTo>
                    <a:pt x="47853" y="811168"/>
                  </a:lnTo>
                  <a:lnTo>
                    <a:pt x="40321" y="800689"/>
                  </a:lnTo>
                  <a:lnTo>
                    <a:pt x="33905" y="789405"/>
                  </a:lnTo>
                  <a:lnTo>
                    <a:pt x="28505" y="777442"/>
                  </a:lnTo>
                  <a:lnTo>
                    <a:pt x="24020" y="764927"/>
                  </a:lnTo>
                  <a:lnTo>
                    <a:pt x="20349" y="751986"/>
                  </a:lnTo>
                  <a:lnTo>
                    <a:pt x="17392" y="73874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2" name="object 14"/>
            <p:cNvSpPr/>
            <p:nvPr/>
          </p:nvSpPr>
          <p:spPr>
            <a:xfrm>
              <a:off x="5922439" y="4515803"/>
              <a:ext cx="60030" cy="327719"/>
            </a:xfrm>
            <a:custGeom>
              <a:avLst/>
              <a:gdLst/>
              <a:ahLst/>
              <a:cxnLst/>
              <a:rect l="l" t="t" r="r" b="b"/>
              <a:pathLst>
                <a:path w="60030" h="327719">
                  <a:moveTo>
                    <a:pt x="450" y="167849"/>
                  </a:moveTo>
                  <a:lnTo>
                    <a:pt x="1397" y="184198"/>
                  </a:lnTo>
                  <a:lnTo>
                    <a:pt x="2874" y="200446"/>
                  </a:lnTo>
                  <a:lnTo>
                    <a:pt x="4913" y="216552"/>
                  </a:lnTo>
                  <a:lnTo>
                    <a:pt x="7546" y="232474"/>
                  </a:lnTo>
                  <a:lnTo>
                    <a:pt x="10806" y="248171"/>
                  </a:lnTo>
                  <a:lnTo>
                    <a:pt x="14725" y="263601"/>
                  </a:lnTo>
                  <a:lnTo>
                    <a:pt x="19336" y="278724"/>
                  </a:lnTo>
                  <a:lnTo>
                    <a:pt x="24672" y="293497"/>
                  </a:lnTo>
                  <a:lnTo>
                    <a:pt x="30764" y="307879"/>
                  </a:lnTo>
                  <a:lnTo>
                    <a:pt x="37645" y="321829"/>
                  </a:lnTo>
                  <a:lnTo>
                    <a:pt x="48227" y="327719"/>
                  </a:lnTo>
                  <a:lnTo>
                    <a:pt x="55614" y="324000"/>
                  </a:lnTo>
                  <a:lnTo>
                    <a:pt x="60030" y="316459"/>
                  </a:lnTo>
                  <a:lnTo>
                    <a:pt x="58714" y="307084"/>
                  </a:lnTo>
                  <a:lnTo>
                    <a:pt x="52363" y="294084"/>
                  </a:lnTo>
                  <a:lnTo>
                    <a:pt x="46794" y="280639"/>
                  </a:lnTo>
                  <a:lnTo>
                    <a:pt x="41965" y="266792"/>
                  </a:lnTo>
                  <a:lnTo>
                    <a:pt x="37836" y="252586"/>
                  </a:lnTo>
                  <a:lnTo>
                    <a:pt x="34364" y="238064"/>
                  </a:lnTo>
                  <a:lnTo>
                    <a:pt x="31511" y="223269"/>
                  </a:lnTo>
                  <a:lnTo>
                    <a:pt x="29233" y="208244"/>
                  </a:lnTo>
                  <a:lnTo>
                    <a:pt x="27491" y="193032"/>
                  </a:lnTo>
                  <a:lnTo>
                    <a:pt x="26244" y="177676"/>
                  </a:lnTo>
                  <a:lnTo>
                    <a:pt x="25450" y="162218"/>
                  </a:lnTo>
                  <a:lnTo>
                    <a:pt x="25068" y="146703"/>
                  </a:lnTo>
                  <a:lnTo>
                    <a:pt x="25058" y="131173"/>
                  </a:lnTo>
                  <a:lnTo>
                    <a:pt x="25378" y="115670"/>
                  </a:lnTo>
                  <a:lnTo>
                    <a:pt x="25988" y="100239"/>
                  </a:lnTo>
                  <a:lnTo>
                    <a:pt x="26846" y="84921"/>
                  </a:lnTo>
                  <a:lnTo>
                    <a:pt x="27912" y="69760"/>
                  </a:lnTo>
                  <a:lnTo>
                    <a:pt x="29144" y="54798"/>
                  </a:lnTo>
                  <a:lnTo>
                    <a:pt x="30501" y="40080"/>
                  </a:lnTo>
                  <a:lnTo>
                    <a:pt x="31943" y="25647"/>
                  </a:lnTo>
                  <a:lnTo>
                    <a:pt x="33429" y="11542"/>
                  </a:lnTo>
                  <a:lnTo>
                    <a:pt x="33443" y="11398"/>
                  </a:lnTo>
                  <a:lnTo>
                    <a:pt x="29209" y="1707"/>
                  </a:lnTo>
                  <a:lnTo>
                    <a:pt x="19586" y="0"/>
                  </a:lnTo>
                  <a:lnTo>
                    <a:pt x="12956" y="7936"/>
                  </a:lnTo>
                  <a:lnTo>
                    <a:pt x="10394" y="23013"/>
                  </a:lnTo>
                  <a:lnTo>
                    <a:pt x="8037" y="38404"/>
                  </a:lnTo>
                  <a:lnTo>
                    <a:pt x="5917" y="54067"/>
                  </a:lnTo>
                  <a:lnTo>
                    <a:pt x="4067" y="69961"/>
                  </a:lnTo>
                  <a:lnTo>
                    <a:pt x="2519" y="86044"/>
                  </a:lnTo>
                  <a:lnTo>
                    <a:pt x="1306" y="102275"/>
                  </a:lnTo>
                  <a:lnTo>
                    <a:pt x="460" y="118613"/>
                  </a:lnTo>
                  <a:lnTo>
                    <a:pt x="14" y="135015"/>
                  </a:lnTo>
                  <a:lnTo>
                    <a:pt x="0" y="151441"/>
                  </a:lnTo>
                  <a:lnTo>
                    <a:pt x="450" y="16784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3" name="object 15"/>
            <p:cNvSpPr/>
            <p:nvPr/>
          </p:nvSpPr>
          <p:spPr>
            <a:xfrm>
              <a:off x="5939726" y="4021939"/>
              <a:ext cx="1310148" cy="506506"/>
            </a:xfrm>
            <a:custGeom>
              <a:avLst/>
              <a:gdLst/>
              <a:ahLst/>
              <a:cxnLst/>
              <a:rect l="l" t="t" r="r" b="b"/>
              <a:pathLst>
                <a:path w="1310148" h="506506">
                  <a:moveTo>
                    <a:pt x="7571" y="506506"/>
                  </a:moveTo>
                  <a:lnTo>
                    <a:pt x="14744" y="500504"/>
                  </a:lnTo>
                  <a:lnTo>
                    <a:pt x="15160" y="495632"/>
                  </a:lnTo>
                  <a:lnTo>
                    <a:pt x="16146" y="482987"/>
                  </a:lnTo>
                  <a:lnTo>
                    <a:pt x="17014" y="470327"/>
                  </a:lnTo>
                  <a:lnTo>
                    <a:pt x="17784" y="457655"/>
                  </a:lnTo>
                  <a:lnTo>
                    <a:pt x="18478" y="444973"/>
                  </a:lnTo>
                  <a:lnTo>
                    <a:pt x="19117" y="432285"/>
                  </a:lnTo>
                  <a:lnTo>
                    <a:pt x="19722" y="419591"/>
                  </a:lnTo>
                  <a:lnTo>
                    <a:pt x="20313" y="406895"/>
                  </a:lnTo>
                  <a:lnTo>
                    <a:pt x="20913" y="394200"/>
                  </a:lnTo>
                  <a:lnTo>
                    <a:pt x="22220" y="368819"/>
                  </a:lnTo>
                  <a:lnTo>
                    <a:pt x="23812" y="343469"/>
                  </a:lnTo>
                  <a:lnTo>
                    <a:pt x="25724" y="316798"/>
                  </a:lnTo>
                  <a:lnTo>
                    <a:pt x="27664" y="291458"/>
                  </a:lnTo>
                  <a:lnTo>
                    <a:pt x="29824" y="266084"/>
                  </a:lnTo>
                  <a:lnTo>
                    <a:pt x="32300" y="240714"/>
                  </a:lnTo>
                  <a:lnTo>
                    <a:pt x="35185" y="215386"/>
                  </a:lnTo>
                  <a:lnTo>
                    <a:pt x="38574" y="190140"/>
                  </a:lnTo>
                  <a:lnTo>
                    <a:pt x="42560" y="165013"/>
                  </a:lnTo>
                  <a:lnTo>
                    <a:pt x="47239" y="140045"/>
                  </a:lnTo>
                  <a:lnTo>
                    <a:pt x="52705" y="115275"/>
                  </a:lnTo>
                  <a:lnTo>
                    <a:pt x="57242" y="96366"/>
                  </a:lnTo>
                  <a:lnTo>
                    <a:pt x="65508" y="68695"/>
                  </a:lnTo>
                  <a:lnTo>
                    <a:pt x="77757" y="44934"/>
                  </a:lnTo>
                  <a:lnTo>
                    <a:pt x="96531" y="28429"/>
                  </a:lnTo>
                  <a:lnTo>
                    <a:pt x="124371" y="22527"/>
                  </a:lnTo>
                  <a:lnTo>
                    <a:pt x="142196" y="22882"/>
                  </a:lnTo>
                  <a:lnTo>
                    <a:pt x="160027" y="23403"/>
                  </a:lnTo>
                  <a:lnTo>
                    <a:pt x="177864" y="24080"/>
                  </a:lnTo>
                  <a:lnTo>
                    <a:pt x="195704" y="24905"/>
                  </a:lnTo>
                  <a:lnTo>
                    <a:pt x="213547" y="25866"/>
                  </a:lnTo>
                  <a:lnTo>
                    <a:pt x="231391" y="26955"/>
                  </a:lnTo>
                  <a:lnTo>
                    <a:pt x="249235" y="28162"/>
                  </a:lnTo>
                  <a:lnTo>
                    <a:pt x="267077" y="29477"/>
                  </a:lnTo>
                  <a:lnTo>
                    <a:pt x="284916" y="30891"/>
                  </a:lnTo>
                  <a:lnTo>
                    <a:pt x="302752" y="32393"/>
                  </a:lnTo>
                  <a:lnTo>
                    <a:pt x="320581" y="33975"/>
                  </a:lnTo>
                  <a:lnTo>
                    <a:pt x="338404" y="35626"/>
                  </a:lnTo>
                  <a:lnTo>
                    <a:pt x="356219" y="37336"/>
                  </a:lnTo>
                  <a:lnTo>
                    <a:pt x="374024" y="39097"/>
                  </a:lnTo>
                  <a:lnTo>
                    <a:pt x="391818" y="40899"/>
                  </a:lnTo>
                  <a:lnTo>
                    <a:pt x="409600" y="42731"/>
                  </a:lnTo>
                  <a:lnTo>
                    <a:pt x="427369" y="44584"/>
                  </a:lnTo>
                  <a:lnTo>
                    <a:pt x="445123" y="46449"/>
                  </a:lnTo>
                  <a:lnTo>
                    <a:pt x="462860" y="48316"/>
                  </a:lnTo>
                  <a:lnTo>
                    <a:pt x="480580" y="50175"/>
                  </a:lnTo>
                  <a:lnTo>
                    <a:pt x="505213" y="52782"/>
                  </a:lnTo>
                  <a:lnTo>
                    <a:pt x="529849" y="55439"/>
                  </a:lnTo>
                  <a:lnTo>
                    <a:pt x="554485" y="58152"/>
                  </a:lnTo>
                  <a:lnTo>
                    <a:pt x="579120" y="60925"/>
                  </a:lnTo>
                  <a:lnTo>
                    <a:pt x="603753" y="63761"/>
                  </a:lnTo>
                  <a:lnTo>
                    <a:pt x="628382" y="66667"/>
                  </a:lnTo>
                  <a:lnTo>
                    <a:pt x="653005" y="69645"/>
                  </a:lnTo>
                  <a:lnTo>
                    <a:pt x="677620" y="72702"/>
                  </a:lnTo>
                  <a:lnTo>
                    <a:pt x="702227" y="75840"/>
                  </a:lnTo>
                  <a:lnTo>
                    <a:pt x="726824" y="79066"/>
                  </a:lnTo>
                  <a:lnTo>
                    <a:pt x="751408" y="82383"/>
                  </a:lnTo>
                  <a:lnTo>
                    <a:pt x="775979" y="85795"/>
                  </a:lnTo>
                  <a:lnTo>
                    <a:pt x="800535" y="89308"/>
                  </a:lnTo>
                  <a:lnTo>
                    <a:pt x="825074" y="92926"/>
                  </a:lnTo>
                  <a:lnTo>
                    <a:pt x="849594" y="96654"/>
                  </a:lnTo>
                  <a:lnTo>
                    <a:pt x="874095" y="100495"/>
                  </a:lnTo>
                  <a:lnTo>
                    <a:pt x="898574" y="104455"/>
                  </a:lnTo>
                  <a:lnTo>
                    <a:pt x="923030" y="108538"/>
                  </a:lnTo>
                  <a:lnTo>
                    <a:pt x="947462" y="112749"/>
                  </a:lnTo>
                  <a:lnTo>
                    <a:pt x="971867" y="117091"/>
                  </a:lnTo>
                  <a:lnTo>
                    <a:pt x="998809" y="122015"/>
                  </a:lnTo>
                  <a:lnTo>
                    <a:pt x="1023773" y="126728"/>
                  </a:lnTo>
                  <a:lnTo>
                    <a:pt x="1048716" y="131638"/>
                  </a:lnTo>
                  <a:lnTo>
                    <a:pt x="1073617" y="136797"/>
                  </a:lnTo>
                  <a:lnTo>
                    <a:pt x="1098452" y="142258"/>
                  </a:lnTo>
                  <a:lnTo>
                    <a:pt x="1123199" y="148073"/>
                  </a:lnTo>
                  <a:lnTo>
                    <a:pt x="1147835" y="154293"/>
                  </a:lnTo>
                  <a:lnTo>
                    <a:pt x="1172337" y="160970"/>
                  </a:lnTo>
                  <a:lnTo>
                    <a:pt x="1173812" y="161387"/>
                  </a:lnTo>
                  <a:lnTo>
                    <a:pt x="1185719" y="164717"/>
                  </a:lnTo>
                  <a:lnTo>
                    <a:pt x="1197951" y="168170"/>
                  </a:lnTo>
                  <a:lnTo>
                    <a:pt x="1210370" y="171834"/>
                  </a:lnTo>
                  <a:lnTo>
                    <a:pt x="1222837" y="175802"/>
                  </a:lnTo>
                  <a:lnTo>
                    <a:pt x="1235210" y="180161"/>
                  </a:lnTo>
                  <a:lnTo>
                    <a:pt x="1247352" y="185003"/>
                  </a:lnTo>
                  <a:lnTo>
                    <a:pt x="1259123" y="190417"/>
                  </a:lnTo>
                  <a:lnTo>
                    <a:pt x="1270384" y="196494"/>
                  </a:lnTo>
                  <a:lnTo>
                    <a:pt x="1280994" y="203323"/>
                  </a:lnTo>
                  <a:lnTo>
                    <a:pt x="1290815" y="210995"/>
                  </a:lnTo>
                  <a:lnTo>
                    <a:pt x="1292802" y="212432"/>
                  </a:lnTo>
                  <a:lnTo>
                    <a:pt x="1301106" y="213472"/>
                  </a:lnTo>
                  <a:lnTo>
                    <a:pt x="1307689" y="208690"/>
                  </a:lnTo>
                  <a:lnTo>
                    <a:pt x="1310148" y="200941"/>
                  </a:lnTo>
                  <a:lnTo>
                    <a:pt x="1306080" y="193075"/>
                  </a:lnTo>
                  <a:lnTo>
                    <a:pt x="1294577" y="184002"/>
                  </a:lnTo>
                  <a:lnTo>
                    <a:pt x="1284332" y="177094"/>
                  </a:lnTo>
                  <a:lnTo>
                    <a:pt x="1273539" y="170729"/>
                  </a:lnTo>
                  <a:lnTo>
                    <a:pt x="1262260" y="164873"/>
                  </a:lnTo>
                  <a:lnTo>
                    <a:pt x="1250556" y="159489"/>
                  </a:lnTo>
                  <a:lnTo>
                    <a:pt x="1238490" y="154543"/>
                  </a:lnTo>
                  <a:lnTo>
                    <a:pt x="1226123" y="149999"/>
                  </a:lnTo>
                  <a:lnTo>
                    <a:pt x="1213518" y="145823"/>
                  </a:lnTo>
                  <a:lnTo>
                    <a:pt x="1200736" y="141979"/>
                  </a:lnTo>
                  <a:lnTo>
                    <a:pt x="1187839" y="138431"/>
                  </a:lnTo>
                  <a:lnTo>
                    <a:pt x="1174889" y="135146"/>
                  </a:lnTo>
                  <a:lnTo>
                    <a:pt x="1161948" y="132087"/>
                  </a:lnTo>
                  <a:lnTo>
                    <a:pt x="1149078" y="129219"/>
                  </a:lnTo>
                  <a:lnTo>
                    <a:pt x="1136341" y="126508"/>
                  </a:lnTo>
                  <a:lnTo>
                    <a:pt x="1123798" y="123917"/>
                  </a:lnTo>
                  <a:lnTo>
                    <a:pt x="1111512" y="121412"/>
                  </a:lnTo>
                  <a:lnTo>
                    <a:pt x="1099545" y="118958"/>
                  </a:lnTo>
                  <a:lnTo>
                    <a:pt x="1043908" y="107264"/>
                  </a:lnTo>
                  <a:lnTo>
                    <a:pt x="999697" y="98454"/>
                  </a:lnTo>
                  <a:lnTo>
                    <a:pt x="955339" y="90080"/>
                  </a:lnTo>
                  <a:lnTo>
                    <a:pt x="910845" y="82130"/>
                  </a:lnTo>
                  <a:lnTo>
                    <a:pt x="866230" y="74596"/>
                  </a:lnTo>
                  <a:lnTo>
                    <a:pt x="821505" y="67467"/>
                  </a:lnTo>
                  <a:lnTo>
                    <a:pt x="776683" y="60734"/>
                  </a:lnTo>
                  <a:lnTo>
                    <a:pt x="731777" y="54385"/>
                  </a:lnTo>
                  <a:lnTo>
                    <a:pt x="686800" y="48412"/>
                  </a:lnTo>
                  <a:lnTo>
                    <a:pt x="641765" y="42804"/>
                  </a:lnTo>
                  <a:lnTo>
                    <a:pt x="596685" y="37551"/>
                  </a:lnTo>
                  <a:lnTo>
                    <a:pt x="551572" y="32644"/>
                  </a:lnTo>
                  <a:lnTo>
                    <a:pt x="506438" y="28071"/>
                  </a:lnTo>
                  <a:lnTo>
                    <a:pt x="461298" y="23824"/>
                  </a:lnTo>
                  <a:lnTo>
                    <a:pt x="416163" y="19891"/>
                  </a:lnTo>
                  <a:lnTo>
                    <a:pt x="371047" y="16264"/>
                  </a:lnTo>
                  <a:lnTo>
                    <a:pt x="325961" y="12932"/>
                  </a:lnTo>
                  <a:lnTo>
                    <a:pt x="280920" y="9886"/>
                  </a:lnTo>
                  <a:lnTo>
                    <a:pt x="235935" y="7114"/>
                  </a:lnTo>
                  <a:lnTo>
                    <a:pt x="191020" y="4607"/>
                  </a:lnTo>
                  <a:lnTo>
                    <a:pt x="182225" y="4011"/>
                  </a:lnTo>
                  <a:lnTo>
                    <a:pt x="169892" y="2898"/>
                  </a:lnTo>
                  <a:lnTo>
                    <a:pt x="157060" y="1673"/>
                  </a:lnTo>
                  <a:lnTo>
                    <a:pt x="143978" y="614"/>
                  </a:lnTo>
                  <a:lnTo>
                    <a:pt x="130891" y="0"/>
                  </a:lnTo>
                  <a:lnTo>
                    <a:pt x="118046" y="106"/>
                  </a:lnTo>
                  <a:lnTo>
                    <a:pt x="105690" y="1210"/>
                  </a:lnTo>
                  <a:lnTo>
                    <a:pt x="84812" y="7270"/>
                  </a:lnTo>
                  <a:lnTo>
                    <a:pt x="65575" y="23835"/>
                  </a:lnTo>
                  <a:lnTo>
                    <a:pt x="58068" y="35036"/>
                  </a:lnTo>
                  <a:lnTo>
                    <a:pt x="51766" y="47520"/>
                  </a:lnTo>
                  <a:lnTo>
                    <a:pt x="46521" y="60791"/>
                  </a:lnTo>
                  <a:lnTo>
                    <a:pt x="42180" y="74353"/>
                  </a:lnTo>
                  <a:lnTo>
                    <a:pt x="38594" y="87710"/>
                  </a:lnTo>
                  <a:lnTo>
                    <a:pt x="33083" y="111821"/>
                  </a:lnTo>
                  <a:lnTo>
                    <a:pt x="29111" y="130923"/>
                  </a:lnTo>
                  <a:lnTo>
                    <a:pt x="25574" y="150060"/>
                  </a:lnTo>
                  <a:lnTo>
                    <a:pt x="22441" y="169230"/>
                  </a:lnTo>
                  <a:lnTo>
                    <a:pt x="19679" y="188431"/>
                  </a:lnTo>
                  <a:lnTo>
                    <a:pt x="17257" y="207659"/>
                  </a:lnTo>
                  <a:lnTo>
                    <a:pt x="15143" y="226913"/>
                  </a:lnTo>
                  <a:lnTo>
                    <a:pt x="13305" y="246191"/>
                  </a:lnTo>
                  <a:lnTo>
                    <a:pt x="11710" y="265490"/>
                  </a:lnTo>
                  <a:lnTo>
                    <a:pt x="10328" y="284808"/>
                  </a:lnTo>
                  <a:lnTo>
                    <a:pt x="9126" y="304143"/>
                  </a:lnTo>
                  <a:lnTo>
                    <a:pt x="8072" y="323492"/>
                  </a:lnTo>
                  <a:lnTo>
                    <a:pt x="7135" y="342854"/>
                  </a:lnTo>
                  <a:lnTo>
                    <a:pt x="6282" y="362225"/>
                  </a:lnTo>
                  <a:lnTo>
                    <a:pt x="5482" y="381604"/>
                  </a:lnTo>
                  <a:lnTo>
                    <a:pt x="4703" y="400989"/>
                  </a:lnTo>
                  <a:lnTo>
                    <a:pt x="3912" y="420377"/>
                  </a:lnTo>
                  <a:lnTo>
                    <a:pt x="3078" y="439765"/>
                  </a:lnTo>
                  <a:lnTo>
                    <a:pt x="2170" y="459152"/>
                  </a:lnTo>
                  <a:lnTo>
                    <a:pt x="1154" y="478536"/>
                  </a:lnTo>
                  <a:lnTo>
                    <a:pt x="0" y="497913"/>
                  </a:lnTo>
                  <a:lnTo>
                    <a:pt x="71" y="499745"/>
                  </a:lnTo>
                  <a:lnTo>
                    <a:pt x="7571" y="50650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4" name="object 16"/>
            <p:cNvSpPr/>
            <p:nvPr/>
          </p:nvSpPr>
          <p:spPr>
            <a:xfrm>
              <a:off x="5319816" y="4986515"/>
              <a:ext cx="1778333" cy="647268"/>
            </a:xfrm>
            <a:custGeom>
              <a:avLst/>
              <a:gdLst/>
              <a:ahLst/>
              <a:cxnLst/>
              <a:rect l="l" t="t" r="r" b="b"/>
              <a:pathLst>
                <a:path w="1778333" h="647268">
                  <a:moveTo>
                    <a:pt x="1473" y="214597"/>
                  </a:moveTo>
                  <a:lnTo>
                    <a:pt x="0" y="219577"/>
                  </a:lnTo>
                  <a:lnTo>
                    <a:pt x="1023" y="224198"/>
                  </a:lnTo>
                  <a:lnTo>
                    <a:pt x="4798" y="228409"/>
                  </a:lnTo>
                  <a:lnTo>
                    <a:pt x="55980" y="254212"/>
                  </a:lnTo>
                  <a:lnTo>
                    <a:pt x="100229" y="272395"/>
                  </a:lnTo>
                  <a:lnTo>
                    <a:pt x="154916" y="293479"/>
                  </a:lnTo>
                  <a:lnTo>
                    <a:pt x="218541" y="317003"/>
                  </a:lnTo>
                  <a:lnTo>
                    <a:pt x="289601" y="342502"/>
                  </a:lnTo>
                  <a:lnTo>
                    <a:pt x="366597" y="369513"/>
                  </a:lnTo>
                  <a:lnTo>
                    <a:pt x="448027" y="397572"/>
                  </a:lnTo>
                  <a:lnTo>
                    <a:pt x="532390" y="426215"/>
                  </a:lnTo>
                  <a:lnTo>
                    <a:pt x="618186" y="454979"/>
                  </a:lnTo>
                  <a:lnTo>
                    <a:pt x="703913" y="483400"/>
                  </a:lnTo>
                  <a:lnTo>
                    <a:pt x="788071" y="511014"/>
                  </a:lnTo>
                  <a:lnTo>
                    <a:pt x="869159" y="537359"/>
                  </a:lnTo>
                  <a:lnTo>
                    <a:pt x="945676" y="561970"/>
                  </a:lnTo>
                  <a:lnTo>
                    <a:pt x="1016121" y="584384"/>
                  </a:lnTo>
                  <a:lnTo>
                    <a:pt x="1078993" y="604137"/>
                  </a:lnTo>
                  <a:lnTo>
                    <a:pt x="1132791" y="620765"/>
                  </a:lnTo>
                  <a:lnTo>
                    <a:pt x="1176015" y="633806"/>
                  </a:lnTo>
                  <a:lnTo>
                    <a:pt x="1224734" y="647268"/>
                  </a:lnTo>
                  <a:lnTo>
                    <a:pt x="1238238" y="646941"/>
                  </a:lnTo>
                  <a:lnTo>
                    <a:pt x="1282410" y="633326"/>
                  </a:lnTo>
                  <a:lnTo>
                    <a:pt x="1344486" y="605384"/>
                  </a:lnTo>
                  <a:lnTo>
                    <a:pt x="1380370" y="587148"/>
                  </a:lnTo>
                  <a:lnTo>
                    <a:pt x="1418490" y="566660"/>
                  </a:lnTo>
                  <a:lnTo>
                    <a:pt x="1458097" y="544362"/>
                  </a:lnTo>
                  <a:lnTo>
                    <a:pt x="1498446" y="520698"/>
                  </a:lnTo>
                  <a:lnTo>
                    <a:pt x="1538788" y="496112"/>
                  </a:lnTo>
                  <a:lnTo>
                    <a:pt x="1578377" y="471046"/>
                  </a:lnTo>
                  <a:lnTo>
                    <a:pt x="1616466" y="445943"/>
                  </a:lnTo>
                  <a:lnTo>
                    <a:pt x="1652308" y="421247"/>
                  </a:lnTo>
                  <a:lnTo>
                    <a:pt x="1685155" y="397401"/>
                  </a:lnTo>
                  <a:lnTo>
                    <a:pt x="1738880" y="354031"/>
                  </a:lnTo>
                  <a:lnTo>
                    <a:pt x="1771662" y="319378"/>
                  </a:lnTo>
                  <a:lnTo>
                    <a:pt x="1778333" y="306429"/>
                  </a:lnTo>
                  <a:lnTo>
                    <a:pt x="1777527" y="296989"/>
                  </a:lnTo>
                  <a:lnTo>
                    <a:pt x="1735793" y="276579"/>
                  </a:lnTo>
                  <a:lnTo>
                    <a:pt x="1693361" y="262862"/>
                  </a:lnTo>
                  <a:lnTo>
                    <a:pt x="1638816" y="247234"/>
                  </a:lnTo>
                  <a:lnTo>
                    <a:pt x="1573852" y="230016"/>
                  </a:lnTo>
                  <a:lnTo>
                    <a:pt x="1500167" y="211530"/>
                  </a:lnTo>
                  <a:lnTo>
                    <a:pt x="1419457" y="192099"/>
                  </a:lnTo>
                  <a:lnTo>
                    <a:pt x="1333418" y="172045"/>
                  </a:lnTo>
                  <a:lnTo>
                    <a:pt x="1243746" y="151689"/>
                  </a:lnTo>
                  <a:lnTo>
                    <a:pt x="1152138" y="131354"/>
                  </a:lnTo>
                  <a:lnTo>
                    <a:pt x="1060290" y="111362"/>
                  </a:lnTo>
                  <a:lnTo>
                    <a:pt x="969899" y="92034"/>
                  </a:lnTo>
                  <a:lnTo>
                    <a:pt x="882661" y="73694"/>
                  </a:lnTo>
                  <a:lnTo>
                    <a:pt x="800271" y="56663"/>
                  </a:lnTo>
                  <a:lnTo>
                    <a:pt x="724428" y="41262"/>
                  </a:lnTo>
                  <a:lnTo>
                    <a:pt x="656826" y="27815"/>
                  </a:lnTo>
                  <a:lnTo>
                    <a:pt x="599163" y="16643"/>
                  </a:lnTo>
                  <a:lnTo>
                    <a:pt x="553134" y="8069"/>
                  </a:lnTo>
                  <a:lnTo>
                    <a:pt x="502765" y="0"/>
                  </a:lnTo>
                  <a:lnTo>
                    <a:pt x="491920" y="144"/>
                  </a:lnTo>
                  <a:lnTo>
                    <a:pt x="446530" y="9353"/>
                  </a:lnTo>
                  <a:lnTo>
                    <a:pt x="408332" y="21297"/>
                  </a:lnTo>
                  <a:lnTo>
                    <a:pt x="366376" y="36477"/>
                  </a:lnTo>
                  <a:lnTo>
                    <a:pt x="322882" y="53687"/>
                  </a:lnTo>
                  <a:lnTo>
                    <a:pt x="280073" y="71720"/>
                  </a:lnTo>
                  <a:lnTo>
                    <a:pt x="240169" y="89368"/>
                  </a:lnTo>
                  <a:lnTo>
                    <a:pt x="205393" y="105425"/>
                  </a:lnTo>
                  <a:lnTo>
                    <a:pt x="167700" y="123888"/>
                  </a:lnTo>
                  <a:lnTo>
                    <a:pt x="158823" y="128642"/>
                  </a:lnTo>
                  <a:lnTo>
                    <a:pt x="151708" y="132278"/>
                  </a:lnTo>
                  <a:lnTo>
                    <a:pt x="143052" y="136388"/>
                  </a:lnTo>
                  <a:lnTo>
                    <a:pt x="133108" y="140920"/>
                  </a:lnTo>
                  <a:lnTo>
                    <a:pt x="122129" y="145823"/>
                  </a:lnTo>
                  <a:lnTo>
                    <a:pt x="110367" y="151044"/>
                  </a:lnTo>
                  <a:lnTo>
                    <a:pt x="98073" y="156532"/>
                  </a:lnTo>
                  <a:lnTo>
                    <a:pt x="85502" y="162233"/>
                  </a:lnTo>
                  <a:lnTo>
                    <a:pt x="72904" y="168097"/>
                  </a:lnTo>
                  <a:lnTo>
                    <a:pt x="60533" y="174071"/>
                  </a:lnTo>
                  <a:lnTo>
                    <a:pt x="48640" y="180103"/>
                  </a:lnTo>
                  <a:lnTo>
                    <a:pt x="37479" y="186141"/>
                  </a:lnTo>
                  <a:lnTo>
                    <a:pt x="27301" y="192133"/>
                  </a:lnTo>
                  <a:lnTo>
                    <a:pt x="18359" y="198026"/>
                  </a:lnTo>
                  <a:lnTo>
                    <a:pt x="10906" y="203769"/>
                  </a:lnTo>
                  <a:lnTo>
                    <a:pt x="5193" y="209310"/>
                  </a:lnTo>
                  <a:lnTo>
                    <a:pt x="1473" y="2145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5" name="object 17"/>
            <p:cNvSpPr/>
            <p:nvPr/>
          </p:nvSpPr>
          <p:spPr>
            <a:xfrm>
              <a:off x="5311880" y="5183229"/>
              <a:ext cx="119156" cy="302140"/>
            </a:xfrm>
            <a:custGeom>
              <a:avLst/>
              <a:gdLst/>
              <a:ahLst/>
              <a:cxnLst/>
              <a:rect l="l" t="t" r="r" b="b"/>
              <a:pathLst>
                <a:path w="119156" h="302140">
                  <a:moveTo>
                    <a:pt x="2772" y="29723"/>
                  </a:moveTo>
                  <a:lnTo>
                    <a:pt x="8149" y="37143"/>
                  </a:lnTo>
                  <a:lnTo>
                    <a:pt x="12399" y="39097"/>
                  </a:lnTo>
                  <a:lnTo>
                    <a:pt x="16627" y="25395"/>
                  </a:lnTo>
                  <a:lnTo>
                    <a:pt x="17219" y="21608"/>
                  </a:lnTo>
                  <a:lnTo>
                    <a:pt x="16773" y="20213"/>
                  </a:lnTo>
                  <a:lnTo>
                    <a:pt x="14664" y="0"/>
                  </a:lnTo>
                  <a:lnTo>
                    <a:pt x="7730" y="7267"/>
                  </a:lnTo>
                  <a:lnTo>
                    <a:pt x="8223" y="20751"/>
                  </a:lnTo>
                  <a:lnTo>
                    <a:pt x="2772" y="29723"/>
                  </a:lnTo>
                  <a:close/>
                </a:path>
                <a:path w="119156" h="302140">
                  <a:moveTo>
                    <a:pt x="115360" y="65088"/>
                  </a:moveTo>
                  <a:lnTo>
                    <a:pt x="103576" y="60333"/>
                  </a:lnTo>
                  <a:lnTo>
                    <a:pt x="101598" y="59536"/>
                  </a:lnTo>
                  <a:lnTo>
                    <a:pt x="89970" y="55017"/>
                  </a:lnTo>
                  <a:lnTo>
                    <a:pt x="78016" y="50477"/>
                  </a:lnTo>
                  <a:lnTo>
                    <a:pt x="65947" y="45767"/>
                  </a:lnTo>
                  <a:lnTo>
                    <a:pt x="53978" y="40740"/>
                  </a:lnTo>
                  <a:lnTo>
                    <a:pt x="42321" y="35245"/>
                  </a:lnTo>
                  <a:lnTo>
                    <a:pt x="31190" y="29134"/>
                  </a:lnTo>
                  <a:lnTo>
                    <a:pt x="20798" y="22258"/>
                  </a:lnTo>
                  <a:lnTo>
                    <a:pt x="17926" y="20799"/>
                  </a:lnTo>
                  <a:lnTo>
                    <a:pt x="17267" y="26310"/>
                  </a:lnTo>
                  <a:lnTo>
                    <a:pt x="18709" y="34649"/>
                  </a:lnTo>
                  <a:lnTo>
                    <a:pt x="24950" y="54607"/>
                  </a:lnTo>
                  <a:lnTo>
                    <a:pt x="35846" y="60836"/>
                  </a:lnTo>
                  <a:lnTo>
                    <a:pt x="47087" y="66709"/>
                  </a:lnTo>
                  <a:lnTo>
                    <a:pt x="58627" y="72257"/>
                  </a:lnTo>
                  <a:lnTo>
                    <a:pt x="70418" y="77512"/>
                  </a:lnTo>
                  <a:lnTo>
                    <a:pt x="82413" y="82505"/>
                  </a:lnTo>
                  <a:lnTo>
                    <a:pt x="94566" y="87267"/>
                  </a:lnTo>
                  <a:lnTo>
                    <a:pt x="106829" y="91829"/>
                  </a:lnTo>
                  <a:lnTo>
                    <a:pt x="119156" y="96223"/>
                  </a:lnTo>
                  <a:lnTo>
                    <a:pt x="115360" y="65088"/>
                  </a:lnTo>
                  <a:close/>
                </a:path>
                <a:path w="119156" h="302140">
                  <a:moveTo>
                    <a:pt x="7730" y="7267"/>
                  </a:moveTo>
                  <a:lnTo>
                    <a:pt x="3087" y="14700"/>
                  </a:lnTo>
                  <a:lnTo>
                    <a:pt x="1260" y="22213"/>
                  </a:lnTo>
                  <a:lnTo>
                    <a:pt x="2028" y="26027"/>
                  </a:lnTo>
                  <a:lnTo>
                    <a:pt x="0" y="33803"/>
                  </a:lnTo>
                  <a:lnTo>
                    <a:pt x="4707" y="41194"/>
                  </a:lnTo>
                  <a:lnTo>
                    <a:pt x="14447" y="47990"/>
                  </a:lnTo>
                  <a:lnTo>
                    <a:pt x="24950" y="54607"/>
                  </a:lnTo>
                  <a:lnTo>
                    <a:pt x="18709" y="34649"/>
                  </a:lnTo>
                  <a:lnTo>
                    <a:pt x="17267" y="26310"/>
                  </a:lnTo>
                  <a:lnTo>
                    <a:pt x="17926" y="20799"/>
                  </a:lnTo>
                  <a:lnTo>
                    <a:pt x="21476" y="16737"/>
                  </a:lnTo>
                  <a:lnTo>
                    <a:pt x="28838" y="10984"/>
                  </a:lnTo>
                  <a:lnTo>
                    <a:pt x="38745" y="4551"/>
                  </a:lnTo>
                  <a:lnTo>
                    <a:pt x="50638" y="-2357"/>
                  </a:lnTo>
                  <a:lnTo>
                    <a:pt x="63957" y="-9541"/>
                  </a:lnTo>
                  <a:lnTo>
                    <a:pt x="78143" y="-16797"/>
                  </a:lnTo>
                  <a:lnTo>
                    <a:pt x="92636" y="-23922"/>
                  </a:lnTo>
                  <a:lnTo>
                    <a:pt x="106876" y="-30714"/>
                  </a:lnTo>
                  <a:lnTo>
                    <a:pt x="120304" y="-36971"/>
                  </a:lnTo>
                  <a:lnTo>
                    <a:pt x="132361" y="-42490"/>
                  </a:lnTo>
                  <a:lnTo>
                    <a:pt x="142487" y="-47068"/>
                  </a:lnTo>
                  <a:lnTo>
                    <a:pt x="150122" y="-50504"/>
                  </a:lnTo>
                  <a:lnTo>
                    <a:pt x="154707" y="-52594"/>
                  </a:lnTo>
                  <a:lnTo>
                    <a:pt x="160546" y="-55354"/>
                  </a:lnTo>
                  <a:lnTo>
                    <a:pt x="171993" y="-60857"/>
                  </a:lnTo>
                  <a:lnTo>
                    <a:pt x="183400" y="-66429"/>
                  </a:lnTo>
                  <a:lnTo>
                    <a:pt x="194788" y="-72036"/>
                  </a:lnTo>
                  <a:lnTo>
                    <a:pt x="206175" y="-77645"/>
                  </a:lnTo>
                  <a:lnTo>
                    <a:pt x="217579" y="-83221"/>
                  </a:lnTo>
                  <a:lnTo>
                    <a:pt x="229021" y="-88732"/>
                  </a:lnTo>
                  <a:lnTo>
                    <a:pt x="240518" y="-94142"/>
                  </a:lnTo>
                  <a:lnTo>
                    <a:pt x="252090" y="-99419"/>
                  </a:lnTo>
                  <a:lnTo>
                    <a:pt x="265174" y="-105227"/>
                  </a:lnTo>
                  <a:lnTo>
                    <a:pt x="276793" y="-110344"/>
                  </a:lnTo>
                  <a:lnTo>
                    <a:pt x="288436" y="-115424"/>
                  </a:lnTo>
                  <a:lnTo>
                    <a:pt x="300105" y="-120458"/>
                  </a:lnTo>
                  <a:lnTo>
                    <a:pt x="311801" y="-125439"/>
                  </a:lnTo>
                  <a:lnTo>
                    <a:pt x="323526" y="-130356"/>
                  </a:lnTo>
                  <a:lnTo>
                    <a:pt x="335282" y="-135201"/>
                  </a:lnTo>
                  <a:lnTo>
                    <a:pt x="347070" y="-139965"/>
                  </a:lnTo>
                  <a:lnTo>
                    <a:pt x="358892" y="-144641"/>
                  </a:lnTo>
                  <a:lnTo>
                    <a:pt x="370749" y="-149218"/>
                  </a:lnTo>
                  <a:lnTo>
                    <a:pt x="382643" y="-153689"/>
                  </a:lnTo>
                  <a:lnTo>
                    <a:pt x="394575" y="-158044"/>
                  </a:lnTo>
                  <a:lnTo>
                    <a:pt x="406548" y="-162275"/>
                  </a:lnTo>
                  <a:lnTo>
                    <a:pt x="418562" y="-166374"/>
                  </a:lnTo>
                  <a:lnTo>
                    <a:pt x="418718" y="-166426"/>
                  </a:lnTo>
                  <a:lnTo>
                    <a:pt x="430166" y="-170351"/>
                  </a:lnTo>
                  <a:lnTo>
                    <a:pt x="454174" y="-178418"/>
                  </a:lnTo>
                  <a:lnTo>
                    <a:pt x="478994" y="-184887"/>
                  </a:lnTo>
                  <a:lnTo>
                    <a:pt x="503826" y="-187494"/>
                  </a:lnTo>
                  <a:lnTo>
                    <a:pt x="515996" y="-186643"/>
                  </a:lnTo>
                  <a:lnTo>
                    <a:pt x="535054" y="-183856"/>
                  </a:lnTo>
                  <a:lnTo>
                    <a:pt x="554100" y="-180899"/>
                  </a:lnTo>
                  <a:lnTo>
                    <a:pt x="573134" y="-177784"/>
                  </a:lnTo>
                  <a:lnTo>
                    <a:pt x="592157" y="-174522"/>
                  </a:lnTo>
                  <a:lnTo>
                    <a:pt x="611168" y="-171126"/>
                  </a:lnTo>
                  <a:lnTo>
                    <a:pt x="630167" y="-167606"/>
                  </a:lnTo>
                  <a:lnTo>
                    <a:pt x="649155" y="-163976"/>
                  </a:lnTo>
                  <a:lnTo>
                    <a:pt x="668132" y="-160246"/>
                  </a:lnTo>
                  <a:lnTo>
                    <a:pt x="687097" y="-156429"/>
                  </a:lnTo>
                  <a:lnTo>
                    <a:pt x="706050" y="-152537"/>
                  </a:lnTo>
                  <a:lnTo>
                    <a:pt x="724992" y="-148581"/>
                  </a:lnTo>
                  <a:lnTo>
                    <a:pt x="743922" y="-144573"/>
                  </a:lnTo>
                  <a:lnTo>
                    <a:pt x="762841" y="-140525"/>
                  </a:lnTo>
                  <a:lnTo>
                    <a:pt x="781748" y="-136450"/>
                  </a:lnTo>
                  <a:lnTo>
                    <a:pt x="800644" y="-132357"/>
                  </a:lnTo>
                  <a:lnTo>
                    <a:pt x="819529" y="-128261"/>
                  </a:lnTo>
                  <a:lnTo>
                    <a:pt x="838402" y="-124172"/>
                  </a:lnTo>
                  <a:lnTo>
                    <a:pt x="857263" y="-120102"/>
                  </a:lnTo>
                  <a:lnTo>
                    <a:pt x="876113" y="-116064"/>
                  </a:lnTo>
                  <a:lnTo>
                    <a:pt x="894952" y="-112068"/>
                  </a:lnTo>
                  <a:lnTo>
                    <a:pt x="935655" y="-103530"/>
                  </a:lnTo>
                  <a:lnTo>
                    <a:pt x="976430" y="-95043"/>
                  </a:lnTo>
                  <a:lnTo>
                    <a:pt x="1017262" y="-86580"/>
                  </a:lnTo>
                  <a:lnTo>
                    <a:pt x="1058138" y="-78115"/>
                  </a:lnTo>
                  <a:lnTo>
                    <a:pt x="1099046" y="-69620"/>
                  </a:lnTo>
                  <a:lnTo>
                    <a:pt x="1139973" y="-61070"/>
                  </a:lnTo>
                  <a:lnTo>
                    <a:pt x="1180905" y="-52437"/>
                  </a:lnTo>
                  <a:lnTo>
                    <a:pt x="1221830" y="-43694"/>
                  </a:lnTo>
                  <a:lnTo>
                    <a:pt x="1262734" y="-34815"/>
                  </a:lnTo>
                  <a:lnTo>
                    <a:pt x="1303604" y="-25773"/>
                  </a:lnTo>
                  <a:lnTo>
                    <a:pt x="1344428" y="-16542"/>
                  </a:lnTo>
                  <a:lnTo>
                    <a:pt x="1385192" y="-7094"/>
                  </a:lnTo>
                  <a:lnTo>
                    <a:pt x="1425884" y="2595"/>
                  </a:lnTo>
                  <a:lnTo>
                    <a:pt x="1466490" y="12556"/>
                  </a:lnTo>
                  <a:lnTo>
                    <a:pt x="1506998" y="22814"/>
                  </a:lnTo>
                  <a:lnTo>
                    <a:pt x="1547393" y="33394"/>
                  </a:lnTo>
                  <a:lnTo>
                    <a:pt x="1587664" y="44325"/>
                  </a:lnTo>
                  <a:lnTo>
                    <a:pt x="1627798" y="55632"/>
                  </a:lnTo>
                  <a:lnTo>
                    <a:pt x="1667780" y="67343"/>
                  </a:lnTo>
                  <a:lnTo>
                    <a:pt x="1707599" y="79485"/>
                  </a:lnTo>
                  <a:lnTo>
                    <a:pt x="1714263" y="81458"/>
                  </a:lnTo>
                  <a:lnTo>
                    <a:pt x="1727618" y="85374"/>
                  </a:lnTo>
                  <a:lnTo>
                    <a:pt x="1743402" y="90284"/>
                  </a:lnTo>
                  <a:lnTo>
                    <a:pt x="1758663" y="95661"/>
                  </a:lnTo>
                  <a:lnTo>
                    <a:pt x="1770446" y="100974"/>
                  </a:lnTo>
                  <a:lnTo>
                    <a:pt x="1775798" y="105697"/>
                  </a:lnTo>
                  <a:lnTo>
                    <a:pt x="1775990" y="106544"/>
                  </a:lnTo>
                  <a:lnTo>
                    <a:pt x="1775080" y="113875"/>
                  </a:lnTo>
                  <a:lnTo>
                    <a:pt x="1770449" y="122368"/>
                  </a:lnTo>
                  <a:lnTo>
                    <a:pt x="1762818" y="131689"/>
                  </a:lnTo>
                  <a:lnTo>
                    <a:pt x="1752908" y="141507"/>
                  </a:lnTo>
                  <a:lnTo>
                    <a:pt x="1741443" y="151489"/>
                  </a:lnTo>
                  <a:lnTo>
                    <a:pt x="1729142" y="161302"/>
                  </a:lnTo>
                  <a:lnTo>
                    <a:pt x="1716729" y="170614"/>
                  </a:lnTo>
                  <a:lnTo>
                    <a:pt x="1704924" y="179092"/>
                  </a:lnTo>
                  <a:lnTo>
                    <a:pt x="1694451" y="186404"/>
                  </a:lnTo>
                  <a:lnTo>
                    <a:pt x="1686030" y="192217"/>
                  </a:lnTo>
                  <a:lnTo>
                    <a:pt x="1680383" y="196198"/>
                  </a:lnTo>
                  <a:lnTo>
                    <a:pt x="1645152" y="221617"/>
                  </a:lnTo>
                  <a:lnTo>
                    <a:pt x="1609275" y="246654"/>
                  </a:lnTo>
                  <a:lnTo>
                    <a:pt x="1572788" y="271191"/>
                  </a:lnTo>
                  <a:lnTo>
                    <a:pt x="1535727" y="295104"/>
                  </a:lnTo>
                  <a:lnTo>
                    <a:pt x="1498130" y="318273"/>
                  </a:lnTo>
                  <a:lnTo>
                    <a:pt x="1460033" y="340577"/>
                  </a:lnTo>
                  <a:lnTo>
                    <a:pt x="1421472" y="361895"/>
                  </a:lnTo>
                  <a:lnTo>
                    <a:pt x="1382483" y="382106"/>
                  </a:lnTo>
                  <a:lnTo>
                    <a:pt x="1343104" y="401089"/>
                  </a:lnTo>
                  <a:lnTo>
                    <a:pt x="1303371" y="418723"/>
                  </a:lnTo>
                  <a:lnTo>
                    <a:pt x="1265871" y="433299"/>
                  </a:lnTo>
                  <a:lnTo>
                    <a:pt x="1242457" y="437552"/>
                  </a:lnTo>
                  <a:lnTo>
                    <a:pt x="1230364" y="437250"/>
                  </a:lnTo>
                  <a:lnTo>
                    <a:pt x="1181391" y="424349"/>
                  </a:lnTo>
                  <a:lnTo>
                    <a:pt x="1132794" y="409540"/>
                  </a:lnTo>
                  <a:lnTo>
                    <a:pt x="1088274" y="395681"/>
                  </a:lnTo>
                  <a:lnTo>
                    <a:pt x="1047837" y="382980"/>
                  </a:lnTo>
                  <a:lnTo>
                    <a:pt x="1007424" y="370190"/>
                  </a:lnTo>
                  <a:lnTo>
                    <a:pt x="967036" y="357314"/>
                  </a:lnTo>
                  <a:lnTo>
                    <a:pt x="926671" y="344360"/>
                  </a:lnTo>
                  <a:lnTo>
                    <a:pt x="886330" y="331331"/>
                  </a:lnTo>
                  <a:lnTo>
                    <a:pt x="846012" y="318234"/>
                  </a:lnTo>
                  <a:lnTo>
                    <a:pt x="805716" y="305073"/>
                  </a:lnTo>
                  <a:lnTo>
                    <a:pt x="765443" y="291854"/>
                  </a:lnTo>
                  <a:lnTo>
                    <a:pt x="725191" y="278582"/>
                  </a:lnTo>
                  <a:lnTo>
                    <a:pt x="683014" y="264613"/>
                  </a:lnTo>
                  <a:lnTo>
                    <a:pt x="638904" y="249947"/>
                  </a:lnTo>
                  <a:lnTo>
                    <a:pt x="594814" y="235218"/>
                  </a:lnTo>
                  <a:lnTo>
                    <a:pt x="550747" y="220414"/>
                  </a:lnTo>
                  <a:lnTo>
                    <a:pt x="506710" y="205519"/>
                  </a:lnTo>
                  <a:lnTo>
                    <a:pt x="462706" y="190518"/>
                  </a:lnTo>
                  <a:lnTo>
                    <a:pt x="418742" y="175398"/>
                  </a:lnTo>
                  <a:lnTo>
                    <a:pt x="374822" y="160142"/>
                  </a:lnTo>
                  <a:lnTo>
                    <a:pt x="330951" y="144738"/>
                  </a:lnTo>
                  <a:lnTo>
                    <a:pt x="287134" y="129169"/>
                  </a:lnTo>
                  <a:lnTo>
                    <a:pt x="246075" y="114402"/>
                  </a:lnTo>
                  <a:lnTo>
                    <a:pt x="198371" y="96960"/>
                  </a:lnTo>
                  <a:lnTo>
                    <a:pt x="162699" y="83566"/>
                  </a:lnTo>
                  <a:lnTo>
                    <a:pt x="127166" y="69785"/>
                  </a:lnTo>
                  <a:lnTo>
                    <a:pt x="115360" y="65088"/>
                  </a:lnTo>
                  <a:lnTo>
                    <a:pt x="119156" y="96223"/>
                  </a:lnTo>
                  <a:lnTo>
                    <a:pt x="131499" y="100480"/>
                  </a:lnTo>
                  <a:lnTo>
                    <a:pt x="143812" y="104630"/>
                  </a:lnTo>
                  <a:lnTo>
                    <a:pt x="156047" y="108706"/>
                  </a:lnTo>
                  <a:lnTo>
                    <a:pt x="168158" y="112738"/>
                  </a:lnTo>
                  <a:lnTo>
                    <a:pt x="180096" y="116759"/>
                  </a:lnTo>
                  <a:lnTo>
                    <a:pt x="191817" y="120798"/>
                  </a:lnTo>
                  <a:lnTo>
                    <a:pt x="203271" y="124887"/>
                  </a:lnTo>
                  <a:lnTo>
                    <a:pt x="221745" y="131613"/>
                  </a:lnTo>
                  <a:lnTo>
                    <a:pt x="240233" y="138302"/>
                  </a:lnTo>
                  <a:lnTo>
                    <a:pt x="258733" y="144954"/>
                  </a:lnTo>
                  <a:lnTo>
                    <a:pt x="277245" y="151570"/>
                  </a:lnTo>
                  <a:lnTo>
                    <a:pt x="295769" y="158153"/>
                  </a:lnTo>
                  <a:lnTo>
                    <a:pt x="314304" y="164703"/>
                  </a:lnTo>
                  <a:lnTo>
                    <a:pt x="332850" y="171223"/>
                  </a:lnTo>
                  <a:lnTo>
                    <a:pt x="351405" y="177712"/>
                  </a:lnTo>
                  <a:lnTo>
                    <a:pt x="369970" y="184174"/>
                  </a:lnTo>
                  <a:lnTo>
                    <a:pt x="388544" y="190608"/>
                  </a:lnTo>
                  <a:lnTo>
                    <a:pt x="407126" y="197017"/>
                  </a:lnTo>
                  <a:lnTo>
                    <a:pt x="425716" y="203401"/>
                  </a:lnTo>
                  <a:lnTo>
                    <a:pt x="444313" y="209763"/>
                  </a:lnTo>
                  <a:lnTo>
                    <a:pt x="462916" y="216103"/>
                  </a:lnTo>
                  <a:lnTo>
                    <a:pt x="481526" y="222423"/>
                  </a:lnTo>
                  <a:lnTo>
                    <a:pt x="500141" y="228724"/>
                  </a:lnTo>
                  <a:lnTo>
                    <a:pt x="518761" y="235007"/>
                  </a:lnTo>
                  <a:lnTo>
                    <a:pt x="537385" y="241275"/>
                  </a:lnTo>
                  <a:lnTo>
                    <a:pt x="556013" y="247527"/>
                  </a:lnTo>
                  <a:lnTo>
                    <a:pt x="574645" y="253767"/>
                  </a:lnTo>
                  <a:lnTo>
                    <a:pt x="606277" y="264360"/>
                  </a:lnTo>
                  <a:lnTo>
                    <a:pt x="637919" y="274986"/>
                  </a:lnTo>
                  <a:lnTo>
                    <a:pt x="669571" y="285631"/>
                  </a:lnTo>
                  <a:lnTo>
                    <a:pt x="701236" y="296283"/>
                  </a:lnTo>
                  <a:lnTo>
                    <a:pt x="732915" y="306929"/>
                  </a:lnTo>
                  <a:lnTo>
                    <a:pt x="764610" y="317555"/>
                  </a:lnTo>
                  <a:lnTo>
                    <a:pt x="796323" y="328149"/>
                  </a:lnTo>
                  <a:lnTo>
                    <a:pt x="828056" y="338697"/>
                  </a:lnTo>
                  <a:lnTo>
                    <a:pt x="859811" y="349188"/>
                  </a:lnTo>
                  <a:lnTo>
                    <a:pt x="891589" y="359607"/>
                  </a:lnTo>
                  <a:lnTo>
                    <a:pt x="923393" y="369942"/>
                  </a:lnTo>
                  <a:lnTo>
                    <a:pt x="955224" y="380179"/>
                  </a:lnTo>
                  <a:lnTo>
                    <a:pt x="987083" y="390307"/>
                  </a:lnTo>
                  <a:lnTo>
                    <a:pt x="1018974" y="400312"/>
                  </a:lnTo>
                  <a:lnTo>
                    <a:pt x="1050897" y="410180"/>
                  </a:lnTo>
                  <a:lnTo>
                    <a:pt x="1082855" y="419900"/>
                  </a:lnTo>
                  <a:lnTo>
                    <a:pt x="1114849" y="429457"/>
                  </a:lnTo>
                  <a:lnTo>
                    <a:pt x="1146881" y="438839"/>
                  </a:lnTo>
                  <a:lnTo>
                    <a:pt x="1178953" y="448034"/>
                  </a:lnTo>
                  <a:lnTo>
                    <a:pt x="1211067" y="457028"/>
                  </a:lnTo>
                  <a:lnTo>
                    <a:pt x="1235500" y="460972"/>
                  </a:lnTo>
                  <a:lnTo>
                    <a:pt x="1247327" y="460654"/>
                  </a:lnTo>
                  <a:lnTo>
                    <a:pt x="1283876" y="451451"/>
                  </a:lnTo>
                  <a:lnTo>
                    <a:pt x="1312787" y="439881"/>
                  </a:lnTo>
                  <a:lnTo>
                    <a:pt x="1347544" y="424163"/>
                  </a:lnTo>
                  <a:lnTo>
                    <a:pt x="1381720" y="407103"/>
                  </a:lnTo>
                  <a:lnTo>
                    <a:pt x="1415398" y="389106"/>
                  </a:lnTo>
                  <a:lnTo>
                    <a:pt x="1448659" y="370581"/>
                  </a:lnTo>
                  <a:lnTo>
                    <a:pt x="1484378" y="350131"/>
                  </a:lnTo>
                  <a:lnTo>
                    <a:pt x="1517213" y="330761"/>
                  </a:lnTo>
                  <a:lnTo>
                    <a:pt x="1549775" y="310946"/>
                  </a:lnTo>
                  <a:lnTo>
                    <a:pt x="1582033" y="290652"/>
                  </a:lnTo>
                  <a:lnTo>
                    <a:pt x="1613955" y="269846"/>
                  </a:lnTo>
                  <a:lnTo>
                    <a:pt x="1645509" y="248496"/>
                  </a:lnTo>
                  <a:lnTo>
                    <a:pt x="1649125" y="246003"/>
                  </a:lnTo>
                  <a:lnTo>
                    <a:pt x="1659483" y="238878"/>
                  </a:lnTo>
                  <a:lnTo>
                    <a:pt x="1669917" y="231689"/>
                  </a:lnTo>
                  <a:lnTo>
                    <a:pt x="1680386" y="224414"/>
                  </a:lnTo>
                  <a:lnTo>
                    <a:pt x="1690848" y="217034"/>
                  </a:lnTo>
                  <a:lnTo>
                    <a:pt x="1701261" y="209527"/>
                  </a:lnTo>
                  <a:lnTo>
                    <a:pt x="1711583" y="201872"/>
                  </a:lnTo>
                  <a:lnTo>
                    <a:pt x="1721773" y="194049"/>
                  </a:lnTo>
                  <a:lnTo>
                    <a:pt x="1731789" y="186037"/>
                  </a:lnTo>
                  <a:lnTo>
                    <a:pt x="1741589" y="177815"/>
                  </a:lnTo>
                  <a:lnTo>
                    <a:pt x="1751131" y="169362"/>
                  </a:lnTo>
                  <a:lnTo>
                    <a:pt x="1760373" y="160658"/>
                  </a:lnTo>
                  <a:lnTo>
                    <a:pt x="1769274" y="151682"/>
                  </a:lnTo>
                  <a:lnTo>
                    <a:pt x="1777792" y="142413"/>
                  </a:lnTo>
                  <a:lnTo>
                    <a:pt x="1783745" y="135133"/>
                  </a:lnTo>
                  <a:lnTo>
                    <a:pt x="1790248" y="124923"/>
                  </a:lnTo>
                  <a:lnTo>
                    <a:pt x="1793858" y="115750"/>
                  </a:lnTo>
                  <a:lnTo>
                    <a:pt x="1794849" y="107535"/>
                  </a:lnTo>
                  <a:lnTo>
                    <a:pt x="1793495" y="100199"/>
                  </a:lnTo>
                  <a:lnTo>
                    <a:pt x="1790071" y="93663"/>
                  </a:lnTo>
                  <a:lnTo>
                    <a:pt x="1784853" y="87848"/>
                  </a:lnTo>
                  <a:lnTo>
                    <a:pt x="1778113" y="82674"/>
                  </a:lnTo>
                  <a:lnTo>
                    <a:pt x="1770127" y="78064"/>
                  </a:lnTo>
                  <a:lnTo>
                    <a:pt x="1761170" y="73937"/>
                  </a:lnTo>
                  <a:lnTo>
                    <a:pt x="1751516" y="70215"/>
                  </a:lnTo>
                  <a:lnTo>
                    <a:pt x="1741440" y="66818"/>
                  </a:lnTo>
                  <a:lnTo>
                    <a:pt x="1731215" y="63669"/>
                  </a:lnTo>
                  <a:lnTo>
                    <a:pt x="1721118" y="60687"/>
                  </a:lnTo>
                  <a:lnTo>
                    <a:pt x="1711422" y="57793"/>
                  </a:lnTo>
                  <a:lnTo>
                    <a:pt x="1658370" y="42189"/>
                  </a:lnTo>
                  <a:lnTo>
                    <a:pt x="1605001" y="27587"/>
                  </a:lnTo>
                  <a:lnTo>
                    <a:pt x="1551386" y="13803"/>
                  </a:lnTo>
                  <a:lnTo>
                    <a:pt x="1497599" y="652"/>
                  </a:lnTo>
                  <a:lnTo>
                    <a:pt x="1443710" y="-12050"/>
                  </a:lnTo>
                  <a:lnTo>
                    <a:pt x="1389792" y="-24492"/>
                  </a:lnTo>
                  <a:lnTo>
                    <a:pt x="1314545" y="-41748"/>
                  </a:lnTo>
                  <a:lnTo>
                    <a:pt x="1275202" y="-50717"/>
                  </a:lnTo>
                  <a:lnTo>
                    <a:pt x="1235837" y="-59632"/>
                  </a:lnTo>
                  <a:lnTo>
                    <a:pt x="1196450" y="-68487"/>
                  </a:lnTo>
                  <a:lnTo>
                    <a:pt x="1157042" y="-77279"/>
                  </a:lnTo>
                  <a:lnTo>
                    <a:pt x="1117613" y="-86001"/>
                  </a:lnTo>
                  <a:lnTo>
                    <a:pt x="1078162" y="-94649"/>
                  </a:lnTo>
                  <a:lnTo>
                    <a:pt x="1038691" y="-103216"/>
                  </a:lnTo>
                  <a:lnTo>
                    <a:pt x="999200" y="-111697"/>
                  </a:lnTo>
                  <a:lnTo>
                    <a:pt x="959688" y="-120088"/>
                  </a:lnTo>
                  <a:lnTo>
                    <a:pt x="920157" y="-128383"/>
                  </a:lnTo>
                  <a:lnTo>
                    <a:pt x="880606" y="-136577"/>
                  </a:lnTo>
                  <a:lnTo>
                    <a:pt x="841035" y="-144664"/>
                  </a:lnTo>
                  <a:lnTo>
                    <a:pt x="801445" y="-152639"/>
                  </a:lnTo>
                  <a:lnTo>
                    <a:pt x="761837" y="-160497"/>
                  </a:lnTo>
                  <a:lnTo>
                    <a:pt x="722209" y="-168233"/>
                  </a:lnTo>
                  <a:lnTo>
                    <a:pt x="682564" y="-175841"/>
                  </a:lnTo>
                  <a:lnTo>
                    <a:pt x="642900" y="-183315"/>
                  </a:lnTo>
                  <a:lnTo>
                    <a:pt x="603219" y="-190652"/>
                  </a:lnTo>
                  <a:lnTo>
                    <a:pt x="563520" y="-197844"/>
                  </a:lnTo>
                  <a:lnTo>
                    <a:pt x="562398" y="-198046"/>
                  </a:lnTo>
                  <a:lnTo>
                    <a:pt x="550128" y="-200371"/>
                  </a:lnTo>
                  <a:lnTo>
                    <a:pt x="537724" y="-202684"/>
                  </a:lnTo>
                  <a:lnTo>
                    <a:pt x="525237" y="-204621"/>
                  </a:lnTo>
                  <a:lnTo>
                    <a:pt x="512715" y="-205820"/>
                  </a:lnTo>
                  <a:lnTo>
                    <a:pt x="500208" y="-205917"/>
                  </a:lnTo>
                  <a:lnTo>
                    <a:pt x="487764" y="-204550"/>
                  </a:lnTo>
                  <a:lnTo>
                    <a:pt x="466503" y="-200223"/>
                  </a:lnTo>
                  <a:lnTo>
                    <a:pt x="454187" y="-197269"/>
                  </a:lnTo>
                  <a:lnTo>
                    <a:pt x="441915" y="-194021"/>
                  </a:lnTo>
                  <a:lnTo>
                    <a:pt x="429689" y="-190500"/>
                  </a:lnTo>
                  <a:lnTo>
                    <a:pt x="417510" y="-186726"/>
                  </a:lnTo>
                  <a:lnTo>
                    <a:pt x="405379" y="-182721"/>
                  </a:lnTo>
                  <a:lnTo>
                    <a:pt x="393298" y="-178506"/>
                  </a:lnTo>
                  <a:lnTo>
                    <a:pt x="381267" y="-174102"/>
                  </a:lnTo>
                  <a:lnTo>
                    <a:pt x="369287" y="-169530"/>
                  </a:lnTo>
                  <a:lnTo>
                    <a:pt x="357361" y="-164811"/>
                  </a:lnTo>
                  <a:lnTo>
                    <a:pt x="345489" y="-159966"/>
                  </a:lnTo>
                  <a:lnTo>
                    <a:pt x="333672" y="-155015"/>
                  </a:lnTo>
                  <a:lnTo>
                    <a:pt x="321912" y="-149981"/>
                  </a:lnTo>
                  <a:lnTo>
                    <a:pt x="310209" y="-144884"/>
                  </a:lnTo>
                  <a:lnTo>
                    <a:pt x="298566" y="-139745"/>
                  </a:lnTo>
                  <a:lnTo>
                    <a:pt x="286983" y="-134585"/>
                  </a:lnTo>
                  <a:lnTo>
                    <a:pt x="275462" y="-129425"/>
                  </a:lnTo>
                  <a:lnTo>
                    <a:pt x="264003" y="-124286"/>
                  </a:lnTo>
                  <a:lnTo>
                    <a:pt x="252401" y="-119061"/>
                  </a:lnTo>
                  <a:lnTo>
                    <a:pt x="240850" y="-113808"/>
                  </a:lnTo>
                  <a:lnTo>
                    <a:pt x="229312" y="-108512"/>
                  </a:lnTo>
                  <a:lnTo>
                    <a:pt x="217785" y="-103178"/>
                  </a:lnTo>
                  <a:lnTo>
                    <a:pt x="206271" y="-97808"/>
                  </a:lnTo>
                  <a:lnTo>
                    <a:pt x="194767" y="-92406"/>
                  </a:lnTo>
                  <a:lnTo>
                    <a:pt x="183275" y="-86976"/>
                  </a:lnTo>
                  <a:lnTo>
                    <a:pt x="171794" y="-81521"/>
                  </a:lnTo>
                  <a:lnTo>
                    <a:pt x="160323" y="-76044"/>
                  </a:lnTo>
                  <a:lnTo>
                    <a:pt x="148862" y="-70549"/>
                  </a:lnTo>
                  <a:lnTo>
                    <a:pt x="137411" y="-65040"/>
                  </a:lnTo>
                  <a:lnTo>
                    <a:pt x="125970" y="-59520"/>
                  </a:lnTo>
                  <a:lnTo>
                    <a:pt x="114539" y="-53993"/>
                  </a:lnTo>
                  <a:lnTo>
                    <a:pt x="103116" y="-48461"/>
                  </a:lnTo>
                  <a:lnTo>
                    <a:pt x="91702" y="-42930"/>
                  </a:lnTo>
                  <a:lnTo>
                    <a:pt x="89691" y="-41980"/>
                  </a:lnTo>
                  <a:lnTo>
                    <a:pt x="83306" y="-39096"/>
                  </a:lnTo>
                  <a:lnTo>
                    <a:pt x="75017" y="-35367"/>
                  </a:lnTo>
                  <a:lnTo>
                    <a:pt x="65348" y="-30878"/>
                  </a:lnTo>
                  <a:lnTo>
                    <a:pt x="54824" y="-25713"/>
                  </a:lnTo>
                  <a:lnTo>
                    <a:pt x="43969" y="-19958"/>
                  </a:lnTo>
                  <a:lnTo>
                    <a:pt x="33308" y="-13697"/>
                  </a:lnTo>
                  <a:lnTo>
                    <a:pt x="23365" y="-7016"/>
                  </a:lnTo>
                  <a:lnTo>
                    <a:pt x="14664" y="0"/>
                  </a:lnTo>
                  <a:lnTo>
                    <a:pt x="16773" y="20213"/>
                  </a:lnTo>
                  <a:lnTo>
                    <a:pt x="17219" y="21608"/>
                  </a:lnTo>
                  <a:lnTo>
                    <a:pt x="16627" y="25395"/>
                  </a:lnTo>
                  <a:lnTo>
                    <a:pt x="12399" y="39097"/>
                  </a:lnTo>
                  <a:lnTo>
                    <a:pt x="8149" y="37143"/>
                  </a:lnTo>
                  <a:lnTo>
                    <a:pt x="2772" y="29723"/>
                  </a:lnTo>
                  <a:lnTo>
                    <a:pt x="8223" y="20751"/>
                  </a:lnTo>
                  <a:lnTo>
                    <a:pt x="7730" y="726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6" name="object 18"/>
            <p:cNvSpPr/>
            <p:nvPr/>
          </p:nvSpPr>
          <p:spPr>
            <a:xfrm>
              <a:off x="5411368" y="5374868"/>
              <a:ext cx="603509" cy="278688"/>
            </a:xfrm>
            <a:custGeom>
              <a:avLst/>
              <a:gdLst/>
              <a:ahLst/>
              <a:cxnLst/>
              <a:rect l="l" t="t" r="r" b="b"/>
              <a:pathLst>
                <a:path w="603509" h="278688">
                  <a:moveTo>
                    <a:pt x="89885" y="123747"/>
                  </a:moveTo>
                  <a:lnTo>
                    <a:pt x="128205" y="141394"/>
                  </a:lnTo>
                  <a:lnTo>
                    <a:pt x="162553" y="157150"/>
                  </a:lnTo>
                  <a:lnTo>
                    <a:pt x="193262" y="171152"/>
                  </a:lnTo>
                  <a:lnTo>
                    <a:pt x="220664" y="183536"/>
                  </a:lnTo>
                  <a:lnTo>
                    <a:pt x="245091" y="194435"/>
                  </a:lnTo>
                  <a:lnTo>
                    <a:pt x="266876" y="203987"/>
                  </a:lnTo>
                  <a:lnTo>
                    <a:pt x="286351" y="212326"/>
                  </a:lnTo>
                  <a:lnTo>
                    <a:pt x="303849" y="219587"/>
                  </a:lnTo>
                  <a:lnTo>
                    <a:pt x="319701" y="225906"/>
                  </a:lnTo>
                  <a:lnTo>
                    <a:pt x="334241" y="231418"/>
                  </a:lnTo>
                  <a:lnTo>
                    <a:pt x="347801" y="236258"/>
                  </a:lnTo>
                  <a:lnTo>
                    <a:pt x="360712" y="240562"/>
                  </a:lnTo>
                  <a:lnTo>
                    <a:pt x="373309" y="244466"/>
                  </a:lnTo>
                  <a:lnTo>
                    <a:pt x="385922" y="248104"/>
                  </a:lnTo>
                  <a:lnTo>
                    <a:pt x="398884" y="251612"/>
                  </a:lnTo>
                  <a:lnTo>
                    <a:pt x="412528" y="255125"/>
                  </a:lnTo>
                  <a:lnTo>
                    <a:pt x="427187" y="258779"/>
                  </a:lnTo>
                  <a:lnTo>
                    <a:pt x="443191" y="262709"/>
                  </a:lnTo>
                  <a:lnTo>
                    <a:pt x="470611" y="278688"/>
                  </a:lnTo>
                  <a:lnTo>
                    <a:pt x="495136" y="267530"/>
                  </a:lnTo>
                  <a:lnTo>
                    <a:pt x="516797" y="257605"/>
                  </a:lnTo>
                  <a:lnTo>
                    <a:pt x="535720" y="248788"/>
                  </a:lnTo>
                  <a:lnTo>
                    <a:pt x="565849" y="233981"/>
                  </a:lnTo>
                  <a:lnTo>
                    <a:pt x="586524" y="222110"/>
                  </a:lnTo>
                  <a:lnTo>
                    <a:pt x="601996" y="207621"/>
                  </a:lnTo>
                  <a:lnTo>
                    <a:pt x="603509" y="203176"/>
                  </a:lnTo>
                  <a:lnTo>
                    <a:pt x="603409" y="198716"/>
                  </a:lnTo>
                  <a:lnTo>
                    <a:pt x="589371" y="178219"/>
                  </a:lnTo>
                  <a:lnTo>
                    <a:pt x="571676" y="162258"/>
                  </a:lnTo>
                  <a:lnTo>
                    <a:pt x="541137" y="145414"/>
                  </a:lnTo>
                  <a:lnTo>
                    <a:pt x="520336" y="135682"/>
                  </a:lnTo>
                  <a:lnTo>
                    <a:pt x="496575" y="125292"/>
                  </a:lnTo>
                  <a:lnTo>
                    <a:pt x="470398" y="114405"/>
                  </a:lnTo>
                  <a:lnTo>
                    <a:pt x="442350" y="103182"/>
                  </a:lnTo>
                  <a:lnTo>
                    <a:pt x="412976" y="91784"/>
                  </a:lnTo>
                  <a:lnTo>
                    <a:pt x="382821" y="80373"/>
                  </a:lnTo>
                  <a:lnTo>
                    <a:pt x="352429" y="69108"/>
                  </a:lnTo>
                  <a:lnTo>
                    <a:pt x="322346" y="58152"/>
                  </a:lnTo>
                  <a:lnTo>
                    <a:pt x="293117" y="47665"/>
                  </a:lnTo>
                  <a:lnTo>
                    <a:pt x="265285" y="37809"/>
                  </a:lnTo>
                  <a:lnTo>
                    <a:pt x="239397" y="28744"/>
                  </a:lnTo>
                  <a:lnTo>
                    <a:pt x="215997" y="20632"/>
                  </a:lnTo>
                  <a:lnTo>
                    <a:pt x="195629" y="13634"/>
                  </a:lnTo>
                  <a:lnTo>
                    <a:pt x="166172" y="3623"/>
                  </a:lnTo>
                  <a:lnTo>
                    <a:pt x="155384" y="0"/>
                  </a:lnTo>
                  <a:lnTo>
                    <a:pt x="147434" y="2532"/>
                  </a:lnTo>
                  <a:lnTo>
                    <a:pt x="126419" y="10533"/>
                  </a:lnTo>
                  <a:lnTo>
                    <a:pt x="100790" y="21622"/>
                  </a:lnTo>
                  <a:lnTo>
                    <a:pt x="73190" y="34808"/>
                  </a:lnTo>
                  <a:lnTo>
                    <a:pt x="46265" y="49101"/>
                  </a:lnTo>
                  <a:lnTo>
                    <a:pt x="22657" y="63509"/>
                  </a:lnTo>
                  <a:lnTo>
                    <a:pt x="5012" y="77041"/>
                  </a:lnTo>
                  <a:lnTo>
                    <a:pt x="0" y="82245"/>
                  </a:lnTo>
                  <a:lnTo>
                    <a:pt x="47260" y="104076"/>
                  </a:lnTo>
                  <a:lnTo>
                    <a:pt x="89885" y="1237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7" name="object 19"/>
            <p:cNvSpPr/>
            <p:nvPr/>
          </p:nvSpPr>
          <p:spPr>
            <a:xfrm>
              <a:off x="5406783" y="5367090"/>
              <a:ext cx="602878" cy="294280"/>
            </a:xfrm>
            <a:custGeom>
              <a:avLst/>
              <a:gdLst/>
              <a:ahLst/>
              <a:cxnLst/>
              <a:rect l="l" t="t" r="r" b="b"/>
              <a:pathLst>
                <a:path w="602878" h="294280">
                  <a:moveTo>
                    <a:pt x="467641" y="284171"/>
                  </a:moveTo>
                  <a:lnTo>
                    <a:pt x="469562" y="292685"/>
                  </a:lnTo>
                  <a:lnTo>
                    <a:pt x="478091" y="294280"/>
                  </a:lnTo>
                  <a:lnTo>
                    <a:pt x="484450" y="291459"/>
                  </a:lnTo>
                  <a:lnTo>
                    <a:pt x="492677" y="287745"/>
                  </a:lnTo>
                  <a:lnTo>
                    <a:pt x="502265" y="283274"/>
                  </a:lnTo>
                  <a:lnTo>
                    <a:pt x="512883" y="278104"/>
                  </a:lnTo>
                  <a:lnTo>
                    <a:pt x="524198" y="272294"/>
                  </a:lnTo>
                  <a:lnTo>
                    <a:pt x="535880" y="265900"/>
                  </a:lnTo>
                  <a:lnTo>
                    <a:pt x="547598" y="258982"/>
                  </a:lnTo>
                  <a:lnTo>
                    <a:pt x="559021" y="251595"/>
                  </a:lnTo>
                  <a:lnTo>
                    <a:pt x="569816" y="243800"/>
                  </a:lnTo>
                  <a:lnTo>
                    <a:pt x="579654" y="235652"/>
                  </a:lnTo>
                  <a:lnTo>
                    <a:pt x="588202" y="227210"/>
                  </a:lnTo>
                  <a:lnTo>
                    <a:pt x="595130" y="218533"/>
                  </a:lnTo>
                  <a:lnTo>
                    <a:pt x="600106" y="209677"/>
                  </a:lnTo>
                  <a:lnTo>
                    <a:pt x="602799" y="200701"/>
                  </a:lnTo>
                  <a:lnTo>
                    <a:pt x="602878" y="191662"/>
                  </a:lnTo>
                  <a:lnTo>
                    <a:pt x="600011" y="182618"/>
                  </a:lnTo>
                  <a:lnTo>
                    <a:pt x="597185" y="177627"/>
                  </a:lnTo>
                  <a:lnTo>
                    <a:pt x="589038" y="167836"/>
                  </a:lnTo>
                  <a:lnTo>
                    <a:pt x="578987" y="159726"/>
                  </a:lnTo>
                  <a:lnTo>
                    <a:pt x="567728" y="152907"/>
                  </a:lnTo>
                  <a:lnTo>
                    <a:pt x="555957" y="146986"/>
                  </a:lnTo>
                  <a:lnTo>
                    <a:pt x="544372" y="141572"/>
                  </a:lnTo>
                  <a:lnTo>
                    <a:pt x="537438" y="138330"/>
                  </a:lnTo>
                  <a:lnTo>
                    <a:pt x="514282" y="127899"/>
                  </a:lnTo>
                  <a:lnTo>
                    <a:pt x="490923" y="117902"/>
                  </a:lnTo>
                  <a:lnTo>
                    <a:pt x="467405" y="108264"/>
                  </a:lnTo>
                  <a:lnTo>
                    <a:pt x="443775" y="98911"/>
                  </a:lnTo>
                  <a:lnTo>
                    <a:pt x="420077" y="89768"/>
                  </a:lnTo>
                  <a:lnTo>
                    <a:pt x="396193" y="80690"/>
                  </a:lnTo>
                  <a:lnTo>
                    <a:pt x="372267" y="71723"/>
                  </a:lnTo>
                  <a:lnTo>
                    <a:pt x="348301" y="62863"/>
                  </a:lnTo>
                  <a:lnTo>
                    <a:pt x="324298" y="54105"/>
                  </a:lnTo>
                  <a:lnTo>
                    <a:pt x="300261" y="45445"/>
                  </a:lnTo>
                  <a:lnTo>
                    <a:pt x="276192" y="36879"/>
                  </a:lnTo>
                  <a:lnTo>
                    <a:pt x="252094" y="28400"/>
                  </a:lnTo>
                  <a:lnTo>
                    <a:pt x="227970" y="20005"/>
                  </a:lnTo>
                  <a:lnTo>
                    <a:pt x="203822" y="11689"/>
                  </a:lnTo>
                  <a:lnTo>
                    <a:pt x="179654" y="3447"/>
                  </a:lnTo>
                  <a:lnTo>
                    <a:pt x="165692" y="124"/>
                  </a:lnTo>
                  <a:lnTo>
                    <a:pt x="154570" y="0"/>
                  </a:lnTo>
                  <a:lnTo>
                    <a:pt x="143826" y="2168"/>
                  </a:lnTo>
                  <a:lnTo>
                    <a:pt x="132460" y="6205"/>
                  </a:lnTo>
                  <a:lnTo>
                    <a:pt x="119468" y="11689"/>
                  </a:lnTo>
                  <a:lnTo>
                    <a:pt x="117166" y="12679"/>
                  </a:lnTo>
                  <a:lnTo>
                    <a:pt x="105748" y="17574"/>
                  </a:lnTo>
                  <a:lnTo>
                    <a:pt x="94096" y="22614"/>
                  </a:lnTo>
                  <a:lnTo>
                    <a:pt x="82318" y="27852"/>
                  </a:lnTo>
                  <a:lnTo>
                    <a:pt x="70521" y="33339"/>
                  </a:lnTo>
                  <a:lnTo>
                    <a:pt x="58811" y="39127"/>
                  </a:lnTo>
                  <a:lnTo>
                    <a:pt x="47296" y="45268"/>
                  </a:lnTo>
                  <a:lnTo>
                    <a:pt x="36082" y="51816"/>
                  </a:lnTo>
                  <a:lnTo>
                    <a:pt x="25276" y="58821"/>
                  </a:lnTo>
                  <a:lnTo>
                    <a:pt x="14986" y="66335"/>
                  </a:lnTo>
                  <a:lnTo>
                    <a:pt x="5318" y="74411"/>
                  </a:lnTo>
                  <a:lnTo>
                    <a:pt x="9220" y="80307"/>
                  </a:lnTo>
                  <a:lnTo>
                    <a:pt x="10439" y="85857"/>
                  </a:lnTo>
                  <a:lnTo>
                    <a:pt x="12776" y="96957"/>
                  </a:lnTo>
                  <a:lnTo>
                    <a:pt x="0" y="99713"/>
                  </a:lnTo>
                  <a:lnTo>
                    <a:pt x="21577" y="109763"/>
                  </a:lnTo>
                  <a:lnTo>
                    <a:pt x="43228" y="119918"/>
                  </a:lnTo>
                  <a:lnTo>
                    <a:pt x="64954" y="130146"/>
                  </a:lnTo>
                  <a:lnTo>
                    <a:pt x="86755" y="140411"/>
                  </a:lnTo>
                  <a:lnTo>
                    <a:pt x="108631" y="150681"/>
                  </a:lnTo>
                  <a:lnTo>
                    <a:pt x="130582" y="160920"/>
                  </a:lnTo>
                  <a:lnTo>
                    <a:pt x="152607" y="171096"/>
                  </a:lnTo>
                  <a:lnTo>
                    <a:pt x="174707" y="181174"/>
                  </a:lnTo>
                  <a:lnTo>
                    <a:pt x="196883" y="191121"/>
                  </a:lnTo>
                  <a:lnTo>
                    <a:pt x="219133" y="200902"/>
                  </a:lnTo>
                  <a:lnTo>
                    <a:pt x="241459" y="210484"/>
                  </a:lnTo>
                  <a:lnTo>
                    <a:pt x="263860" y="219833"/>
                  </a:lnTo>
                  <a:lnTo>
                    <a:pt x="286336" y="228915"/>
                  </a:lnTo>
                  <a:lnTo>
                    <a:pt x="308887" y="237696"/>
                  </a:lnTo>
                  <a:lnTo>
                    <a:pt x="331514" y="246142"/>
                  </a:lnTo>
                  <a:lnTo>
                    <a:pt x="354217" y="254220"/>
                  </a:lnTo>
                  <a:lnTo>
                    <a:pt x="376994" y="261895"/>
                  </a:lnTo>
                  <a:lnTo>
                    <a:pt x="399848" y="269133"/>
                  </a:lnTo>
                  <a:lnTo>
                    <a:pt x="422777" y="275902"/>
                  </a:lnTo>
                  <a:lnTo>
                    <a:pt x="445782" y="282166"/>
                  </a:lnTo>
                  <a:lnTo>
                    <a:pt x="452263" y="282009"/>
                  </a:lnTo>
                  <a:lnTo>
                    <a:pt x="458391" y="275188"/>
                  </a:lnTo>
                  <a:lnTo>
                    <a:pt x="457942" y="265445"/>
                  </a:lnTo>
                  <a:lnTo>
                    <a:pt x="449821" y="258809"/>
                  </a:lnTo>
                  <a:lnTo>
                    <a:pt x="427086" y="252847"/>
                  </a:lnTo>
                  <a:lnTo>
                    <a:pt x="404423" y="246359"/>
                  </a:lnTo>
                  <a:lnTo>
                    <a:pt x="381832" y="239379"/>
                  </a:lnTo>
                  <a:lnTo>
                    <a:pt x="359313" y="231945"/>
                  </a:lnTo>
                  <a:lnTo>
                    <a:pt x="336868" y="224091"/>
                  </a:lnTo>
                  <a:lnTo>
                    <a:pt x="314496" y="215854"/>
                  </a:lnTo>
                  <a:lnTo>
                    <a:pt x="292197" y="207270"/>
                  </a:lnTo>
                  <a:lnTo>
                    <a:pt x="269973" y="198373"/>
                  </a:lnTo>
                  <a:lnTo>
                    <a:pt x="247823" y="189200"/>
                  </a:lnTo>
                  <a:lnTo>
                    <a:pt x="225748" y="179787"/>
                  </a:lnTo>
                  <a:lnTo>
                    <a:pt x="203749" y="170169"/>
                  </a:lnTo>
                  <a:lnTo>
                    <a:pt x="181826" y="160383"/>
                  </a:lnTo>
                  <a:lnTo>
                    <a:pt x="159979" y="150463"/>
                  </a:lnTo>
                  <a:lnTo>
                    <a:pt x="138208" y="140446"/>
                  </a:lnTo>
                  <a:lnTo>
                    <a:pt x="116515" y="130368"/>
                  </a:lnTo>
                  <a:lnTo>
                    <a:pt x="94899" y="120264"/>
                  </a:lnTo>
                  <a:lnTo>
                    <a:pt x="73361" y="110170"/>
                  </a:lnTo>
                  <a:lnTo>
                    <a:pt x="51902" y="100122"/>
                  </a:lnTo>
                  <a:lnTo>
                    <a:pt x="30521" y="90156"/>
                  </a:lnTo>
                  <a:lnTo>
                    <a:pt x="23408" y="86867"/>
                  </a:lnTo>
                  <a:lnTo>
                    <a:pt x="22593" y="87529"/>
                  </a:lnTo>
                  <a:lnTo>
                    <a:pt x="13650" y="96041"/>
                  </a:lnTo>
                  <a:lnTo>
                    <a:pt x="11620" y="91407"/>
                  </a:lnTo>
                  <a:lnTo>
                    <a:pt x="23408" y="86867"/>
                  </a:lnTo>
                  <a:lnTo>
                    <a:pt x="32345" y="79604"/>
                  </a:lnTo>
                  <a:lnTo>
                    <a:pt x="42778" y="72223"/>
                  </a:lnTo>
                  <a:lnTo>
                    <a:pt x="53768" y="65345"/>
                  </a:lnTo>
                  <a:lnTo>
                    <a:pt x="65187" y="58928"/>
                  </a:lnTo>
                  <a:lnTo>
                    <a:pt x="76909" y="52930"/>
                  </a:lnTo>
                  <a:lnTo>
                    <a:pt x="88808" y="47309"/>
                  </a:lnTo>
                  <a:lnTo>
                    <a:pt x="100757" y="42024"/>
                  </a:lnTo>
                  <a:lnTo>
                    <a:pt x="112632" y="37034"/>
                  </a:lnTo>
                  <a:lnTo>
                    <a:pt x="124304" y="32295"/>
                  </a:lnTo>
                  <a:lnTo>
                    <a:pt x="135648" y="27767"/>
                  </a:lnTo>
                  <a:lnTo>
                    <a:pt x="141985" y="25156"/>
                  </a:lnTo>
                  <a:lnTo>
                    <a:pt x="151597" y="21136"/>
                  </a:lnTo>
                  <a:lnTo>
                    <a:pt x="158288" y="19685"/>
                  </a:lnTo>
                  <a:lnTo>
                    <a:pt x="166016" y="20946"/>
                  </a:lnTo>
                  <a:lnTo>
                    <a:pt x="178739" y="25062"/>
                  </a:lnTo>
                  <a:lnTo>
                    <a:pt x="186557" y="27707"/>
                  </a:lnTo>
                  <a:lnTo>
                    <a:pt x="198579" y="31789"/>
                  </a:lnTo>
                  <a:lnTo>
                    <a:pt x="210596" y="35888"/>
                  </a:lnTo>
                  <a:lnTo>
                    <a:pt x="222608" y="40005"/>
                  </a:lnTo>
                  <a:lnTo>
                    <a:pt x="234615" y="44140"/>
                  </a:lnTo>
                  <a:lnTo>
                    <a:pt x="246617" y="48295"/>
                  </a:lnTo>
                  <a:lnTo>
                    <a:pt x="258612" y="52469"/>
                  </a:lnTo>
                  <a:lnTo>
                    <a:pt x="270600" y="56665"/>
                  </a:lnTo>
                  <a:lnTo>
                    <a:pt x="282582" y="60882"/>
                  </a:lnTo>
                  <a:lnTo>
                    <a:pt x="294556" y="65121"/>
                  </a:lnTo>
                  <a:lnTo>
                    <a:pt x="306522" y="69383"/>
                  </a:lnTo>
                  <a:lnTo>
                    <a:pt x="318479" y="73669"/>
                  </a:lnTo>
                  <a:lnTo>
                    <a:pt x="330428" y="77979"/>
                  </a:lnTo>
                  <a:lnTo>
                    <a:pt x="342367" y="82314"/>
                  </a:lnTo>
                  <a:lnTo>
                    <a:pt x="354297" y="86676"/>
                  </a:lnTo>
                  <a:lnTo>
                    <a:pt x="366217" y="91064"/>
                  </a:lnTo>
                  <a:lnTo>
                    <a:pt x="374353" y="94049"/>
                  </a:lnTo>
                  <a:lnTo>
                    <a:pt x="386202" y="98352"/>
                  </a:lnTo>
                  <a:lnTo>
                    <a:pt x="398116" y="102651"/>
                  </a:lnTo>
                  <a:lnTo>
                    <a:pt x="410077" y="106964"/>
                  </a:lnTo>
                  <a:lnTo>
                    <a:pt x="422068" y="111309"/>
                  </a:lnTo>
                  <a:lnTo>
                    <a:pt x="434071" y="115705"/>
                  </a:lnTo>
                  <a:lnTo>
                    <a:pt x="446067" y="120171"/>
                  </a:lnTo>
                  <a:lnTo>
                    <a:pt x="458041" y="124724"/>
                  </a:lnTo>
                  <a:lnTo>
                    <a:pt x="469973" y="129385"/>
                  </a:lnTo>
                  <a:lnTo>
                    <a:pt x="481846" y="134170"/>
                  </a:lnTo>
                  <a:lnTo>
                    <a:pt x="493642" y="139100"/>
                  </a:lnTo>
                  <a:lnTo>
                    <a:pt x="505345" y="144192"/>
                  </a:lnTo>
                  <a:lnTo>
                    <a:pt x="516935" y="149465"/>
                  </a:lnTo>
                  <a:lnTo>
                    <a:pt x="528396" y="154937"/>
                  </a:lnTo>
                  <a:lnTo>
                    <a:pt x="539709" y="160628"/>
                  </a:lnTo>
                  <a:lnTo>
                    <a:pt x="550857" y="166555"/>
                  </a:lnTo>
                  <a:lnTo>
                    <a:pt x="561822" y="172738"/>
                  </a:lnTo>
                  <a:lnTo>
                    <a:pt x="571417" y="180006"/>
                  </a:lnTo>
                  <a:lnTo>
                    <a:pt x="575883" y="186214"/>
                  </a:lnTo>
                  <a:lnTo>
                    <a:pt x="577770" y="192698"/>
                  </a:lnTo>
                  <a:lnTo>
                    <a:pt x="577336" y="199392"/>
                  </a:lnTo>
                  <a:lnTo>
                    <a:pt x="574841" y="206232"/>
                  </a:lnTo>
                  <a:lnTo>
                    <a:pt x="570542" y="213152"/>
                  </a:lnTo>
                  <a:lnTo>
                    <a:pt x="564698" y="220087"/>
                  </a:lnTo>
                  <a:lnTo>
                    <a:pt x="557567" y="226971"/>
                  </a:lnTo>
                  <a:lnTo>
                    <a:pt x="549407" y="233740"/>
                  </a:lnTo>
                  <a:lnTo>
                    <a:pt x="540477" y="240326"/>
                  </a:lnTo>
                  <a:lnTo>
                    <a:pt x="531035" y="246667"/>
                  </a:lnTo>
                  <a:lnTo>
                    <a:pt x="521340" y="252695"/>
                  </a:lnTo>
                  <a:lnTo>
                    <a:pt x="511650" y="258347"/>
                  </a:lnTo>
                  <a:lnTo>
                    <a:pt x="502222" y="263555"/>
                  </a:lnTo>
                  <a:lnTo>
                    <a:pt x="493317" y="268256"/>
                  </a:lnTo>
                  <a:lnTo>
                    <a:pt x="485191" y="272384"/>
                  </a:lnTo>
                  <a:lnTo>
                    <a:pt x="478103" y="275873"/>
                  </a:lnTo>
                  <a:lnTo>
                    <a:pt x="472313" y="278658"/>
                  </a:lnTo>
                  <a:lnTo>
                    <a:pt x="467641" y="28417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8" name="object 20"/>
            <p:cNvSpPr/>
            <p:nvPr/>
          </p:nvSpPr>
          <p:spPr>
            <a:xfrm>
              <a:off x="5398363" y="5441502"/>
              <a:ext cx="21196" cy="25301"/>
            </a:xfrm>
            <a:custGeom>
              <a:avLst/>
              <a:gdLst/>
              <a:ahLst/>
              <a:cxnLst/>
              <a:rect l="l" t="t" r="r" b="b"/>
              <a:pathLst>
                <a:path w="21196" h="25301">
                  <a:moveTo>
                    <a:pt x="0" y="13706"/>
                  </a:moveTo>
                  <a:lnTo>
                    <a:pt x="2349" y="22507"/>
                  </a:lnTo>
                  <a:lnTo>
                    <a:pt x="8420" y="25301"/>
                  </a:lnTo>
                  <a:lnTo>
                    <a:pt x="21196" y="22545"/>
                  </a:lnTo>
                  <a:lnTo>
                    <a:pt x="18859" y="11445"/>
                  </a:lnTo>
                  <a:lnTo>
                    <a:pt x="17640" y="5895"/>
                  </a:lnTo>
                  <a:lnTo>
                    <a:pt x="13738" y="0"/>
                  </a:lnTo>
                  <a:lnTo>
                    <a:pt x="4800" y="8689"/>
                  </a:lnTo>
                  <a:lnTo>
                    <a:pt x="0" y="1370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9" name="object 21"/>
            <p:cNvSpPr/>
            <p:nvPr/>
          </p:nvSpPr>
          <p:spPr>
            <a:xfrm>
              <a:off x="5418404" y="5453958"/>
              <a:ext cx="11788" cy="9173"/>
            </a:xfrm>
            <a:custGeom>
              <a:avLst/>
              <a:gdLst/>
              <a:ahLst/>
              <a:cxnLst/>
              <a:rect l="l" t="t" r="r" b="b"/>
              <a:pathLst>
                <a:path w="11788" h="9173">
                  <a:moveTo>
                    <a:pt x="10973" y="662"/>
                  </a:moveTo>
                  <a:lnTo>
                    <a:pt x="11788" y="0"/>
                  </a:lnTo>
                  <a:lnTo>
                    <a:pt x="0" y="4539"/>
                  </a:lnTo>
                  <a:lnTo>
                    <a:pt x="2029" y="9173"/>
                  </a:lnTo>
                  <a:lnTo>
                    <a:pt x="10973" y="66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0" name="object 22"/>
            <p:cNvSpPr/>
            <p:nvPr/>
          </p:nvSpPr>
          <p:spPr>
            <a:xfrm>
              <a:off x="6895960" y="4886921"/>
              <a:ext cx="223227" cy="104831"/>
            </a:xfrm>
            <a:custGeom>
              <a:avLst/>
              <a:gdLst/>
              <a:ahLst/>
              <a:cxnLst/>
              <a:rect l="l" t="t" r="r" b="b"/>
              <a:pathLst>
                <a:path w="223227" h="104831">
                  <a:moveTo>
                    <a:pt x="1816" y="87883"/>
                  </a:moveTo>
                  <a:lnTo>
                    <a:pt x="0" y="98844"/>
                  </a:lnTo>
                  <a:lnTo>
                    <a:pt x="10953" y="101473"/>
                  </a:lnTo>
                  <a:lnTo>
                    <a:pt x="22104" y="103380"/>
                  </a:lnTo>
                  <a:lnTo>
                    <a:pt x="33907" y="104495"/>
                  </a:lnTo>
                  <a:lnTo>
                    <a:pt x="46246" y="104831"/>
                  </a:lnTo>
                  <a:lnTo>
                    <a:pt x="59002" y="104397"/>
                  </a:lnTo>
                  <a:lnTo>
                    <a:pt x="72060" y="103203"/>
                  </a:lnTo>
                  <a:lnTo>
                    <a:pt x="85301" y="101260"/>
                  </a:lnTo>
                  <a:lnTo>
                    <a:pt x="98608" y="98577"/>
                  </a:lnTo>
                  <a:lnTo>
                    <a:pt x="111864" y="95166"/>
                  </a:lnTo>
                  <a:lnTo>
                    <a:pt x="124952" y="91035"/>
                  </a:lnTo>
                  <a:lnTo>
                    <a:pt x="137754" y="86195"/>
                  </a:lnTo>
                  <a:lnTo>
                    <a:pt x="150153" y="80657"/>
                  </a:lnTo>
                  <a:lnTo>
                    <a:pt x="162033" y="74430"/>
                  </a:lnTo>
                  <a:lnTo>
                    <a:pt x="173275" y="67525"/>
                  </a:lnTo>
                  <a:lnTo>
                    <a:pt x="183762" y="59952"/>
                  </a:lnTo>
                  <a:lnTo>
                    <a:pt x="193378" y="51721"/>
                  </a:lnTo>
                  <a:lnTo>
                    <a:pt x="202004" y="42842"/>
                  </a:lnTo>
                  <a:lnTo>
                    <a:pt x="209524" y="33325"/>
                  </a:lnTo>
                  <a:lnTo>
                    <a:pt x="215821" y="23181"/>
                  </a:lnTo>
                  <a:lnTo>
                    <a:pt x="220776" y="12420"/>
                  </a:lnTo>
                  <a:lnTo>
                    <a:pt x="223227" y="5968"/>
                  </a:lnTo>
                  <a:lnTo>
                    <a:pt x="215087" y="0"/>
                  </a:lnTo>
                  <a:lnTo>
                    <a:pt x="210299" y="5626"/>
                  </a:lnTo>
                  <a:lnTo>
                    <a:pt x="207422" y="8962"/>
                  </a:lnTo>
                  <a:lnTo>
                    <a:pt x="199231" y="17892"/>
                  </a:lnTo>
                  <a:lnTo>
                    <a:pt x="190539" y="26562"/>
                  </a:lnTo>
                  <a:lnTo>
                    <a:pt x="181379" y="34921"/>
                  </a:lnTo>
                  <a:lnTo>
                    <a:pt x="171781" y="42921"/>
                  </a:lnTo>
                  <a:lnTo>
                    <a:pt x="161776" y="50511"/>
                  </a:lnTo>
                  <a:lnTo>
                    <a:pt x="151396" y="57643"/>
                  </a:lnTo>
                  <a:lnTo>
                    <a:pt x="140671" y="64267"/>
                  </a:lnTo>
                  <a:lnTo>
                    <a:pt x="129634" y="70334"/>
                  </a:lnTo>
                  <a:lnTo>
                    <a:pt x="118314" y="75794"/>
                  </a:lnTo>
                  <a:lnTo>
                    <a:pt x="106745" y="80598"/>
                  </a:lnTo>
                  <a:lnTo>
                    <a:pt x="94956" y="84697"/>
                  </a:lnTo>
                  <a:lnTo>
                    <a:pt x="82978" y="88040"/>
                  </a:lnTo>
                  <a:lnTo>
                    <a:pt x="70845" y="90580"/>
                  </a:lnTo>
                  <a:lnTo>
                    <a:pt x="58585" y="92266"/>
                  </a:lnTo>
                  <a:lnTo>
                    <a:pt x="46231" y="93048"/>
                  </a:lnTo>
                  <a:lnTo>
                    <a:pt x="33814" y="92878"/>
                  </a:lnTo>
                  <a:lnTo>
                    <a:pt x="21365" y="91707"/>
                  </a:lnTo>
                  <a:lnTo>
                    <a:pt x="8915" y="89484"/>
                  </a:lnTo>
                  <a:lnTo>
                    <a:pt x="1816" y="8788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1" name="object 23"/>
            <p:cNvSpPr/>
            <p:nvPr/>
          </p:nvSpPr>
          <p:spPr>
            <a:xfrm>
              <a:off x="6903529" y="4831504"/>
              <a:ext cx="166921" cy="91840"/>
            </a:xfrm>
            <a:custGeom>
              <a:avLst/>
              <a:gdLst/>
              <a:ahLst/>
              <a:cxnLst/>
              <a:rect l="l" t="t" r="r" b="b"/>
              <a:pathLst>
                <a:path w="166921" h="91840">
                  <a:moveTo>
                    <a:pt x="6959" y="91320"/>
                  </a:moveTo>
                  <a:lnTo>
                    <a:pt x="18462" y="90031"/>
                  </a:lnTo>
                  <a:lnTo>
                    <a:pt x="31144" y="87884"/>
                  </a:lnTo>
                  <a:lnTo>
                    <a:pt x="43747" y="85004"/>
                  </a:lnTo>
                  <a:lnTo>
                    <a:pt x="56227" y="81417"/>
                  </a:lnTo>
                  <a:lnTo>
                    <a:pt x="68542" y="77151"/>
                  </a:lnTo>
                  <a:lnTo>
                    <a:pt x="80650" y="72231"/>
                  </a:lnTo>
                  <a:lnTo>
                    <a:pt x="92510" y="66684"/>
                  </a:lnTo>
                  <a:lnTo>
                    <a:pt x="104077" y="60538"/>
                  </a:lnTo>
                  <a:lnTo>
                    <a:pt x="115312" y="53817"/>
                  </a:lnTo>
                  <a:lnTo>
                    <a:pt x="126170" y="46550"/>
                  </a:lnTo>
                  <a:lnTo>
                    <a:pt x="136610" y="38762"/>
                  </a:lnTo>
                  <a:lnTo>
                    <a:pt x="146589" y="30481"/>
                  </a:lnTo>
                  <a:lnTo>
                    <a:pt x="156066" y="21731"/>
                  </a:lnTo>
                  <a:lnTo>
                    <a:pt x="164998" y="12542"/>
                  </a:lnTo>
                  <a:lnTo>
                    <a:pt x="166921" y="7191"/>
                  </a:lnTo>
                  <a:lnTo>
                    <a:pt x="162397" y="0"/>
                  </a:lnTo>
                  <a:lnTo>
                    <a:pt x="154114" y="616"/>
                  </a:lnTo>
                  <a:lnTo>
                    <a:pt x="151224" y="3086"/>
                  </a:lnTo>
                  <a:lnTo>
                    <a:pt x="141224" y="11453"/>
                  </a:lnTo>
                  <a:lnTo>
                    <a:pt x="131129" y="19572"/>
                  </a:lnTo>
                  <a:lnTo>
                    <a:pt x="120912" y="27405"/>
                  </a:lnTo>
                  <a:lnTo>
                    <a:pt x="110547" y="34914"/>
                  </a:lnTo>
                  <a:lnTo>
                    <a:pt x="100004" y="42060"/>
                  </a:lnTo>
                  <a:lnTo>
                    <a:pt x="89258" y="48805"/>
                  </a:lnTo>
                  <a:lnTo>
                    <a:pt x="78281" y="55112"/>
                  </a:lnTo>
                  <a:lnTo>
                    <a:pt x="67045" y="60941"/>
                  </a:lnTo>
                  <a:lnTo>
                    <a:pt x="55522" y="66255"/>
                  </a:lnTo>
                  <a:lnTo>
                    <a:pt x="43686" y="71015"/>
                  </a:lnTo>
                  <a:lnTo>
                    <a:pt x="31508" y="75184"/>
                  </a:lnTo>
                  <a:lnTo>
                    <a:pt x="18962" y="78722"/>
                  </a:lnTo>
                  <a:lnTo>
                    <a:pt x="6019" y="81591"/>
                  </a:lnTo>
                  <a:lnTo>
                    <a:pt x="0" y="82811"/>
                  </a:lnTo>
                  <a:lnTo>
                    <a:pt x="584" y="91840"/>
                  </a:lnTo>
                  <a:lnTo>
                    <a:pt x="6959" y="9132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2" name="object 24"/>
            <p:cNvSpPr/>
            <p:nvPr/>
          </p:nvSpPr>
          <p:spPr>
            <a:xfrm>
              <a:off x="6005741" y="4111963"/>
              <a:ext cx="176390" cy="124591"/>
            </a:xfrm>
            <a:custGeom>
              <a:avLst/>
              <a:gdLst/>
              <a:ahLst/>
              <a:cxnLst/>
              <a:rect l="l" t="t" r="r" b="b"/>
              <a:pathLst>
                <a:path w="176390" h="124591">
                  <a:moveTo>
                    <a:pt x="11507" y="80556"/>
                  </a:moveTo>
                  <a:lnTo>
                    <a:pt x="5654" y="92086"/>
                  </a:lnTo>
                  <a:lnTo>
                    <a:pt x="1770" y="104599"/>
                  </a:lnTo>
                  <a:lnTo>
                    <a:pt x="165" y="118152"/>
                  </a:lnTo>
                  <a:lnTo>
                    <a:pt x="0" y="124553"/>
                  </a:lnTo>
                  <a:lnTo>
                    <a:pt x="10109" y="124591"/>
                  </a:lnTo>
                  <a:lnTo>
                    <a:pt x="11252" y="118571"/>
                  </a:lnTo>
                  <a:lnTo>
                    <a:pt x="13498" y="109172"/>
                  </a:lnTo>
                  <a:lnTo>
                    <a:pt x="18316" y="96874"/>
                  </a:lnTo>
                  <a:lnTo>
                    <a:pt x="24864" y="85612"/>
                  </a:lnTo>
                  <a:lnTo>
                    <a:pt x="32908" y="75359"/>
                  </a:lnTo>
                  <a:lnTo>
                    <a:pt x="42215" y="66088"/>
                  </a:lnTo>
                  <a:lnTo>
                    <a:pt x="52551" y="57775"/>
                  </a:lnTo>
                  <a:lnTo>
                    <a:pt x="63683" y="50391"/>
                  </a:lnTo>
                  <a:lnTo>
                    <a:pt x="75378" y="43911"/>
                  </a:lnTo>
                  <a:lnTo>
                    <a:pt x="87401" y="38307"/>
                  </a:lnTo>
                  <a:lnTo>
                    <a:pt x="96299" y="34798"/>
                  </a:lnTo>
                  <a:lnTo>
                    <a:pt x="108447" y="30845"/>
                  </a:lnTo>
                  <a:lnTo>
                    <a:pt x="120681" y="27533"/>
                  </a:lnTo>
                  <a:lnTo>
                    <a:pt x="132961" y="24559"/>
                  </a:lnTo>
                  <a:lnTo>
                    <a:pt x="145244" y="21625"/>
                  </a:lnTo>
                  <a:lnTo>
                    <a:pt x="157490" y="18430"/>
                  </a:lnTo>
                  <a:lnTo>
                    <a:pt x="169659" y="14673"/>
                  </a:lnTo>
                  <a:lnTo>
                    <a:pt x="176390" y="12349"/>
                  </a:lnTo>
                  <a:lnTo>
                    <a:pt x="175285" y="2138"/>
                  </a:lnTo>
                  <a:lnTo>
                    <a:pt x="168389" y="931"/>
                  </a:lnTo>
                  <a:lnTo>
                    <a:pt x="164410" y="363"/>
                  </a:lnTo>
                  <a:lnTo>
                    <a:pt x="152703" y="0"/>
                  </a:lnTo>
                  <a:lnTo>
                    <a:pt x="140497" y="1281"/>
                  </a:lnTo>
                  <a:lnTo>
                    <a:pt x="128010" y="3962"/>
                  </a:lnTo>
                  <a:lnTo>
                    <a:pt x="115457" y="7798"/>
                  </a:lnTo>
                  <a:lnTo>
                    <a:pt x="103055" y="12545"/>
                  </a:lnTo>
                  <a:lnTo>
                    <a:pt x="91021" y="17958"/>
                  </a:lnTo>
                  <a:lnTo>
                    <a:pt x="79570" y="23792"/>
                  </a:lnTo>
                  <a:lnTo>
                    <a:pt x="68918" y="29801"/>
                  </a:lnTo>
                  <a:lnTo>
                    <a:pt x="59283" y="35742"/>
                  </a:lnTo>
                  <a:lnTo>
                    <a:pt x="48398" y="43118"/>
                  </a:lnTo>
                  <a:lnTo>
                    <a:pt x="37774" y="51290"/>
                  </a:lnTo>
                  <a:lnTo>
                    <a:pt x="27877" y="60215"/>
                  </a:lnTo>
                  <a:lnTo>
                    <a:pt x="19018" y="69951"/>
                  </a:lnTo>
                  <a:lnTo>
                    <a:pt x="11507" y="8055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3" name="object 25"/>
            <p:cNvSpPr/>
            <p:nvPr/>
          </p:nvSpPr>
          <p:spPr>
            <a:xfrm>
              <a:off x="6047625" y="4171376"/>
              <a:ext cx="118148" cy="65889"/>
            </a:xfrm>
            <a:custGeom>
              <a:avLst/>
              <a:gdLst/>
              <a:ahLst/>
              <a:cxnLst/>
              <a:rect l="l" t="t" r="r" b="b"/>
              <a:pathLst>
                <a:path w="118148" h="65889">
                  <a:moveTo>
                    <a:pt x="8699" y="65889"/>
                  </a:moveTo>
                  <a:lnTo>
                    <a:pt x="11328" y="60504"/>
                  </a:lnTo>
                  <a:lnTo>
                    <a:pt x="17431" y="51054"/>
                  </a:lnTo>
                  <a:lnTo>
                    <a:pt x="26718" y="42011"/>
                  </a:lnTo>
                  <a:lnTo>
                    <a:pt x="37718" y="34741"/>
                  </a:lnTo>
                  <a:lnTo>
                    <a:pt x="49679" y="29068"/>
                  </a:lnTo>
                  <a:lnTo>
                    <a:pt x="61848" y="24817"/>
                  </a:lnTo>
                  <a:lnTo>
                    <a:pt x="75138" y="21893"/>
                  </a:lnTo>
                  <a:lnTo>
                    <a:pt x="87684" y="20252"/>
                  </a:lnTo>
                  <a:lnTo>
                    <a:pt x="100156" y="18586"/>
                  </a:lnTo>
                  <a:lnTo>
                    <a:pt x="112369" y="15838"/>
                  </a:lnTo>
                  <a:lnTo>
                    <a:pt x="118059" y="14136"/>
                  </a:lnTo>
                  <a:lnTo>
                    <a:pt x="118148" y="5678"/>
                  </a:lnTo>
                  <a:lnTo>
                    <a:pt x="112953" y="3329"/>
                  </a:lnTo>
                  <a:lnTo>
                    <a:pt x="112143" y="2976"/>
                  </a:lnTo>
                  <a:lnTo>
                    <a:pt x="101108" y="184"/>
                  </a:lnTo>
                  <a:lnTo>
                    <a:pt x="88879" y="0"/>
                  </a:lnTo>
                  <a:lnTo>
                    <a:pt x="76132" y="1867"/>
                  </a:lnTo>
                  <a:lnTo>
                    <a:pt x="63538" y="5229"/>
                  </a:lnTo>
                  <a:lnTo>
                    <a:pt x="51771" y="9530"/>
                  </a:lnTo>
                  <a:lnTo>
                    <a:pt x="41503" y="14212"/>
                  </a:lnTo>
                  <a:lnTo>
                    <a:pt x="33823" y="18265"/>
                  </a:lnTo>
                  <a:lnTo>
                    <a:pt x="22644" y="25441"/>
                  </a:lnTo>
                  <a:lnTo>
                    <a:pt x="13012" y="34055"/>
                  </a:lnTo>
                  <a:lnTo>
                    <a:pt x="5635" y="44527"/>
                  </a:lnTo>
                  <a:lnTo>
                    <a:pt x="1219" y="57278"/>
                  </a:lnTo>
                  <a:lnTo>
                    <a:pt x="0" y="63323"/>
                  </a:lnTo>
                  <a:lnTo>
                    <a:pt x="8699" y="6588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4" name="object 26"/>
            <p:cNvSpPr/>
            <p:nvPr/>
          </p:nvSpPr>
          <p:spPr>
            <a:xfrm>
              <a:off x="5408935" y="5005006"/>
              <a:ext cx="541484" cy="251167"/>
            </a:xfrm>
            <a:custGeom>
              <a:avLst/>
              <a:gdLst/>
              <a:ahLst/>
              <a:cxnLst/>
              <a:rect l="l" t="t" r="r" b="b"/>
              <a:pathLst>
                <a:path w="541484" h="251167">
                  <a:moveTo>
                    <a:pt x="1734" y="239623"/>
                  </a:moveTo>
                  <a:lnTo>
                    <a:pt x="1168" y="239993"/>
                  </a:lnTo>
                  <a:lnTo>
                    <a:pt x="0" y="248297"/>
                  </a:lnTo>
                  <a:lnTo>
                    <a:pt x="7779" y="251167"/>
                  </a:lnTo>
                  <a:lnTo>
                    <a:pt x="20457" y="244836"/>
                  </a:lnTo>
                  <a:lnTo>
                    <a:pt x="33175" y="238571"/>
                  </a:lnTo>
                  <a:lnTo>
                    <a:pt x="45930" y="232367"/>
                  </a:lnTo>
                  <a:lnTo>
                    <a:pt x="58719" y="226221"/>
                  </a:lnTo>
                  <a:lnTo>
                    <a:pt x="71538" y="220127"/>
                  </a:lnTo>
                  <a:lnTo>
                    <a:pt x="84385" y="214079"/>
                  </a:lnTo>
                  <a:lnTo>
                    <a:pt x="97255" y="208074"/>
                  </a:lnTo>
                  <a:lnTo>
                    <a:pt x="110146" y="202107"/>
                  </a:lnTo>
                  <a:lnTo>
                    <a:pt x="123055" y="196172"/>
                  </a:lnTo>
                  <a:lnTo>
                    <a:pt x="135978" y="190265"/>
                  </a:lnTo>
                  <a:lnTo>
                    <a:pt x="148911" y="184380"/>
                  </a:lnTo>
                  <a:lnTo>
                    <a:pt x="161853" y="178514"/>
                  </a:lnTo>
                  <a:lnTo>
                    <a:pt x="174799" y="172660"/>
                  </a:lnTo>
                  <a:lnTo>
                    <a:pt x="187746" y="166816"/>
                  </a:lnTo>
                  <a:lnTo>
                    <a:pt x="200691" y="160974"/>
                  </a:lnTo>
                  <a:lnTo>
                    <a:pt x="213630" y="155131"/>
                  </a:lnTo>
                  <a:lnTo>
                    <a:pt x="226562" y="149282"/>
                  </a:lnTo>
                  <a:lnTo>
                    <a:pt x="239481" y="143421"/>
                  </a:lnTo>
                  <a:lnTo>
                    <a:pt x="252385" y="137545"/>
                  </a:lnTo>
                  <a:lnTo>
                    <a:pt x="265271" y="131648"/>
                  </a:lnTo>
                  <a:lnTo>
                    <a:pt x="275493" y="126961"/>
                  </a:lnTo>
                  <a:lnTo>
                    <a:pt x="287037" y="121674"/>
                  </a:lnTo>
                  <a:lnTo>
                    <a:pt x="298583" y="116394"/>
                  </a:lnTo>
                  <a:lnTo>
                    <a:pt x="310134" y="111121"/>
                  </a:lnTo>
                  <a:lnTo>
                    <a:pt x="321689" y="105858"/>
                  </a:lnTo>
                  <a:lnTo>
                    <a:pt x="333250" y="100606"/>
                  </a:lnTo>
                  <a:lnTo>
                    <a:pt x="344818" y="95368"/>
                  </a:lnTo>
                  <a:lnTo>
                    <a:pt x="356393" y="90144"/>
                  </a:lnTo>
                  <a:lnTo>
                    <a:pt x="367976" y="84937"/>
                  </a:lnTo>
                  <a:lnTo>
                    <a:pt x="379569" y="79749"/>
                  </a:lnTo>
                  <a:lnTo>
                    <a:pt x="391171" y="74580"/>
                  </a:lnTo>
                  <a:lnTo>
                    <a:pt x="402785" y="69433"/>
                  </a:lnTo>
                  <a:lnTo>
                    <a:pt x="414410" y="64310"/>
                  </a:lnTo>
                  <a:lnTo>
                    <a:pt x="426048" y="59211"/>
                  </a:lnTo>
                  <a:lnTo>
                    <a:pt x="437699" y="54140"/>
                  </a:lnTo>
                  <a:lnTo>
                    <a:pt x="439310" y="53435"/>
                  </a:lnTo>
                  <a:lnTo>
                    <a:pt x="450591" y="48280"/>
                  </a:lnTo>
                  <a:lnTo>
                    <a:pt x="462062" y="42793"/>
                  </a:lnTo>
                  <a:lnTo>
                    <a:pt x="473692" y="37175"/>
                  </a:lnTo>
                  <a:lnTo>
                    <a:pt x="485449" y="31629"/>
                  </a:lnTo>
                  <a:lnTo>
                    <a:pt x="497301" y="26358"/>
                  </a:lnTo>
                  <a:lnTo>
                    <a:pt x="509218" y="21562"/>
                  </a:lnTo>
                  <a:lnTo>
                    <a:pt x="521166" y="17446"/>
                  </a:lnTo>
                  <a:lnTo>
                    <a:pt x="533114" y="14211"/>
                  </a:lnTo>
                  <a:lnTo>
                    <a:pt x="541484" y="12318"/>
                  </a:lnTo>
                  <a:lnTo>
                    <a:pt x="540900" y="0"/>
                  </a:lnTo>
                  <a:lnTo>
                    <a:pt x="531844" y="584"/>
                  </a:lnTo>
                  <a:lnTo>
                    <a:pt x="521953" y="1766"/>
                  </a:lnTo>
                  <a:lnTo>
                    <a:pt x="509709" y="4556"/>
                  </a:lnTo>
                  <a:lnTo>
                    <a:pt x="497369" y="8524"/>
                  </a:lnTo>
                  <a:lnTo>
                    <a:pt x="485056" y="13345"/>
                  </a:lnTo>
                  <a:lnTo>
                    <a:pt x="472893" y="18695"/>
                  </a:lnTo>
                  <a:lnTo>
                    <a:pt x="461006" y="24249"/>
                  </a:lnTo>
                  <a:lnTo>
                    <a:pt x="449517" y="29682"/>
                  </a:lnTo>
                  <a:lnTo>
                    <a:pt x="438550" y="34671"/>
                  </a:lnTo>
                  <a:lnTo>
                    <a:pt x="432977" y="37101"/>
                  </a:lnTo>
                  <a:lnTo>
                    <a:pt x="421341" y="42201"/>
                  </a:lnTo>
                  <a:lnTo>
                    <a:pt x="409718" y="47325"/>
                  </a:lnTo>
                  <a:lnTo>
                    <a:pt x="398107" y="52474"/>
                  </a:lnTo>
                  <a:lnTo>
                    <a:pt x="386507" y="57645"/>
                  </a:lnTo>
                  <a:lnTo>
                    <a:pt x="374918" y="62837"/>
                  </a:lnTo>
                  <a:lnTo>
                    <a:pt x="363339" y="68048"/>
                  </a:lnTo>
                  <a:lnTo>
                    <a:pt x="351768" y="73278"/>
                  </a:lnTo>
                  <a:lnTo>
                    <a:pt x="340204" y="78523"/>
                  </a:lnTo>
                  <a:lnTo>
                    <a:pt x="328647" y="83783"/>
                  </a:lnTo>
                  <a:lnTo>
                    <a:pt x="317096" y="89057"/>
                  </a:lnTo>
                  <a:lnTo>
                    <a:pt x="305549" y="94342"/>
                  </a:lnTo>
                  <a:lnTo>
                    <a:pt x="294006" y="99637"/>
                  </a:lnTo>
                  <a:lnTo>
                    <a:pt x="282467" y="104941"/>
                  </a:lnTo>
                  <a:lnTo>
                    <a:pt x="270928" y="110253"/>
                  </a:lnTo>
                  <a:lnTo>
                    <a:pt x="259391" y="115570"/>
                  </a:lnTo>
                  <a:lnTo>
                    <a:pt x="246471" y="121503"/>
                  </a:lnTo>
                  <a:lnTo>
                    <a:pt x="233502" y="127402"/>
                  </a:lnTo>
                  <a:lnTo>
                    <a:pt x="220493" y="133276"/>
                  </a:lnTo>
                  <a:lnTo>
                    <a:pt x="207453" y="139137"/>
                  </a:lnTo>
                  <a:lnTo>
                    <a:pt x="194390" y="144993"/>
                  </a:lnTo>
                  <a:lnTo>
                    <a:pt x="181314" y="150857"/>
                  </a:lnTo>
                  <a:lnTo>
                    <a:pt x="168233" y="156739"/>
                  </a:lnTo>
                  <a:lnTo>
                    <a:pt x="155155" y="162649"/>
                  </a:lnTo>
                  <a:lnTo>
                    <a:pt x="142091" y="168598"/>
                  </a:lnTo>
                  <a:lnTo>
                    <a:pt x="129048" y="174596"/>
                  </a:lnTo>
                  <a:lnTo>
                    <a:pt x="116035" y="180654"/>
                  </a:lnTo>
                  <a:lnTo>
                    <a:pt x="103062" y="186783"/>
                  </a:lnTo>
                  <a:lnTo>
                    <a:pt x="90136" y="192993"/>
                  </a:lnTo>
                  <a:lnTo>
                    <a:pt x="77267" y="199295"/>
                  </a:lnTo>
                  <a:lnTo>
                    <a:pt x="64463" y="205699"/>
                  </a:lnTo>
                  <a:lnTo>
                    <a:pt x="51734" y="212215"/>
                  </a:lnTo>
                  <a:lnTo>
                    <a:pt x="39088" y="218856"/>
                  </a:lnTo>
                  <a:lnTo>
                    <a:pt x="26533" y="225630"/>
                  </a:lnTo>
                  <a:lnTo>
                    <a:pt x="14079" y="232549"/>
                  </a:lnTo>
                  <a:lnTo>
                    <a:pt x="1734" y="23962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5" name="object 27"/>
            <p:cNvSpPr/>
            <p:nvPr/>
          </p:nvSpPr>
          <p:spPr>
            <a:xfrm>
              <a:off x="5591433" y="5036616"/>
              <a:ext cx="517118" cy="285877"/>
            </a:xfrm>
            <a:custGeom>
              <a:avLst/>
              <a:gdLst/>
              <a:ahLst/>
              <a:cxnLst/>
              <a:rect l="l" t="t" r="r" b="b"/>
              <a:pathLst>
                <a:path w="517118" h="285876">
                  <a:moveTo>
                    <a:pt x="0" y="277307"/>
                  </a:moveTo>
                  <a:lnTo>
                    <a:pt x="1412" y="285295"/>
                  </a:lnTo>
                  <a:lnTo>
                    <a:pt x="9634" y="285876"/>
                  </a:lnTo>
                  <a:lnTo>
                    <a:pt x="21601" y="277939"/>
                  </a:lnTo>
                  <a:lnTo>
                    <a:pt x="33754" y="270190"/>
                  </a:lnTo>
                  <a:lnTo>
                    <a:pt x="46078" y="262617"/>
                  </a:lnTo>
                  <a:lnTo>
                    <a:pt x="58555" y="255205"/>
                  </a:lnTo>
                  <a:lnTo>
                    <a:pt x="71169" y="247940"/>
                  </a:lnTo>
                  <a:lnTo>
                    <a:pt x="83903" y="240809"/>
                  </a:lnTo>
                  <a:lnTo>
                    <a:pt x="96741" y="233797"/>
                  </a:lnTo>
                  <a:lnTo>
                    <a:pt x="109666" y="226891"/>
                  </a:lnTo>
                  <a:lnTo>
                    <a:pt x="122662" y="220076"/>
                  </a:lnTo>
                  <a:lnTo>
                    <a:pt x="135712" y="213339"/>
                  </a:lnTo>
                  <a:lnTo>
                    <a:pt x="148799" y="206665"/>
                  </a:lnTo>
                  <a:lnTo>
                    <a:pt x="161908" y="200041"/>
                  </a:lnTo>
                  <a:lnTo>
                    <a:pt x="175022" y="193452"/>
                  </a:lnTo>
                  <a:lnTo>
                    <a:pt x="188123" y="186885"/>
                  </a:lnTo>
                  <a:lnTo>
                    <a:pt x="201196" y="180326"/>
                  </a:lnTo>
                  <a:lnTo>
                    <a:pt x="214223" y="173760"/>
                  </a:lnTo>
                  <a:lnTo>
                    <a:pt x="227189" y="167174"/>
                  </a:lnTo>
                  <a:lnTo>
                    <a:pt x="240077" y="160554"/>
                  </a:lnTo>
                  <a:lnTo>
                    <a:pt x="252870" y="153885"/>
                  </a:lnTo>
                  <a:lnTo>
                    <a:pt x="265552" y="147154"/>
                  </a:lnTo>
                  <a:lnTo>
                    <a:pt x="278077" y="140496"/>
                  </a:lnTo>
                  <a:lnTo>
                    <a:pt x="290626" y="133866"/>
                  </a:lnTo>
                  <a:lnTo>
                    <a:pt x="303193" y="127259"/>
                  </a:lnTo>
                  <a:lnTo>
                    <a:pt x="315775" y="120666"/>
                  </a:lnTo>
                  <a:lnTo>
                    <a:pt x="328366" y="114082"/>
                  </a:lnTo>
                  <a:lnTo>
                    <a:pt x="340962" y="107499"/>
                  </a:lnTo>
                  <a:lnTo>
                    <a:pt x="353559" y="100911"/>
                  </a:lnTo>
                  <a:lnTo>
                    <a:pt x="366151" y="94311"/>
                  </a:lnTo>
                  <a:lnTo>
                    <a:pt x="378734" y="87691"/>
                  </a:lnTo>
                  <a:lnTo>
                    <a:pt x="391304" y="81046"/>
                  </a:lnTo>
                  <a:lnTo>
                    <a:pt x="403856" y="74368"/>
                  </a:lnTo>
                  <a:lnTo>
                    <a:pt x="416385" y="67651"/>
                  </a:lnTo>
                  <a:lnTo>
                    <a:pt x="428887" y="60887"/>
                  </a:lnTo>
                  <a:lnTo>
                    <a:pt x="441356" y="54070"/>
                  </a:lnTo>
                  <a:lnTo>
                    <a:pt x="453790" y="47194"/>
                  </a:lnTo>
                  <a:lnTo>
                    <a:pt x="466182" y="40250"/>
                  </a:lnTo>
                  <a:lnTo>
                    <a:pt x="478528" y="33233"/>
                  </a:lnTo>
                  <a:lnTo>
                    <a:pt x="490824" y="26135"/>
                  </a:lnTo>
                  <a:lnTo>
                    <a:pt x="503065" y="18950"/>
                  </a:lnTo>
                  <a:lnTo>
                    <a:pt x="515246" y="11671"/>
                  </a:lnTo>
                  <a:lnTo>
                    <a:pt x="517118" y="3197"/>
                  </a:lnTo>
                  <a:lnTo>
                    <a:pt x="509125" y="0"/>
                  </a:lnTo>
                  <a:lnTo>
                    <a:pt x="496031" y="5568"/>
                  </a:lnTo>
                  <a:lnTo>
                    <a:pt x="483000" y="11345"/>
                  </a:lnTo>
                  <a:lnTo>
                    <a:pt x="470030" y="17313"/>
                  </a:lnTo>
                  <a:lnTo>
                    <a:pt x="457116" y="23456"/>
                  </a:lnTo>
                  <a:lnTo>
                    <a:pt x="444256" y="29760"/>
                  </a:lnTo>
                  <a:lnTo>
                    <a:pt x="431445" y="36207"/>
                  </a:lnTo>
                  <a:lnTo>
                    <a:pt x="418681" y="42782"/>
                  </a:lnTo>
                  <a:lnTo>
                    <a:pt x="405959" y="49470"/>
                  </a:lnTo>
                  <a:lnTo>
                    <a:pt x="393276" y="56253"/>
                  </a:lnTo>
                  <a:lnTo>
                    <a:pt x="380630" y="63117"/>
                  </a:lnTo>
                  <a:lnTo>
                    <a:pt x="368015" y="70045"/>
                  </a:lnTo>
                  <a:lnTo>
                    <a:pt x="355429" y="77021"/>
                  </a:lnTo>
                  <a:lnTo>
                    <a:pt x="342868" y="84030"/>
                  </a:lnTo>
                  <a:lnTo>
                    <a:pt x="330329" y="91055"/>
                  </a:lnTo>
                  <a:lnTo>
                    <a:pt x="317808" y="98081"/>
                  </a:lnTo>
                  <a:lnTo>
                    <a:pt x="305302" y="105092"/>
                  </a:lnTo>
                  <a:lnTo>
                    <a:pt x="292807" y="112072"/>
                  </a:lnTo>
                  <a:lnTo>
                    <a:pt x="280320" y="119004"/>
                  </a:lnTo>
                  <a:lnTo>
                    <a:pt x="267836" y="125873"/>
                  </a:lnTo>
                  <a:lnTo>
                    <a:pt x="255354" y="132664"/>
                  </a:lnTo>
                  <a:lnTo>
                    <a:pt x="241913" y="139906"/>
                  </a:lnTo>
                  <a:lnTo>
                    <a:pt x="230733" y="145923"/>
                  </a:lnTo>
                  <a:lnTo>
                    <a:pt x="219551" y="151938"/>
                  </a:lnTo>
                  <a:lnTo>
                    <a:pt x="208367" y="157954"/>
                  </a:lnTo>
                  <a:lnTo>
                    <a:pt x="197184" y="163974"/>
                  </a:lnTo>
                  <a:lnTo>
                    <a:pt x="186003" y="170002"/>
                  </a:lnTo>
                  <a:lnTo>
                    <a:pt x="174826" y="176038"/>
                  </a:lnTo>
                  <a:lnTo>
                    <a:pt x="163655" y="182087"/>
                  </a:lnTo>
                  <a:lnTo>
                    <a:pt x="152492" y="188150"/>
                  </a:lnTo>
                  <a:lnTo>
                    <a:pt x="141339" y="194231"/>
                  </a:lnTo>
                  <a:lnTo>
                    <a:pt x="130197" y="200332"/>
                  </a:lnTo>
                  <a:lnTo>
                    <a:pt x="119069" y="206456"/>
                  </a:lnTo>
                  <a:lnTo>
                    <a:pt x="107956" y="212606"/>
                  </a:lnTo>
                  <a:lnTo>
                    <a:pt x="96860" y="218784"/>
                  </a:lnTo>
                  <a:lnTo>
                    <a:pt x="85783" y="224993"/>
                  </a:lnTo>
                  <a:lnTo>
                    <a:pt x="78369" y="229076"/>
                  </a:lnTo>
                  <a:lnTo>
                    <a:pt x="67201" y="234987"/>
                  </a:lnTo>
                  <a:lnTo>
                    <a:pt x="55819" y="240916"/>
                  </a:lnTo>
                  <a:lnTo>
                    <a:pt x="44402" y="246979"/>
                  </a:lnTo>
                  <a:lnTo>
                    <a:pt x="33126" y="253290"/>
                  </a:lnTo>
                  <a:lnTo>
                    <a:pt x="22168" y="259963"/>
                  </a:lnTo>
                  <a:lnTo>
                    <a:pt x="11705" y="267113"/>
                  </a:lnTo>
                  <a:lnTo>
                    <a:pt x="1912" y="274853"/>
                  </a:lnTo>
                  <a:lnTo>
                    <a:pt x="0" y="27730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6" name="object 28"/>
            <p:cNvSpPr/>
            <p:nvPr/>
          </p:nvSpPr>
          <p:spPr>
            <a:xfrm>
              <a:off x="5858433" y="5076164"/>
              <a:ext cx="411396" cy="252177"/>
            </a:xfrm>
            <a:custGeom>
              <a:avLst/>
              <a:gdLst/>
              <a:ahLst/>
              <a:cxnLst/>
              <a:rect l="l" t="t" r="r" b="b"/>
              <a:pathLst>
                <a:path w="411396" h="252177">
                  <a:moveTo>
                    <a:pt x="16308" y="230422"/>
                  </a:moveTo>
                  <a:lnTo>
                    <a:pt x="3797" y="237985"/>
                  </a:lnTo>
                  <a:lnTo>
                    <a:pt x="3596" y="238109"/>
                  </a:lnTo>
                  <a:lnTo>
                    <a:pt x="0" y="245529"/>
                  </a:lnTo>
                  <a:lnTo>
                    <a:pt x="4754" y="252177"/>
                  </a:lnTo>
                  <a:lnTo>
                    <a:pt x="13551" y="252006"/>
                  </a:lnTo>
                  <a:lnTo>
                    <a:pt x="33369" y="240158"/>
                  </a:lnTo>
                  <a:lnTo>
                    <a:pt x="53259" y="228378"/>
                  </a:lnTo>
                  <a:lnTo>
                    <a:pt x="73209" y="216650"/>
                  </a:lnTo>
                  <a:lnTo>
                    <a:pt x="93206" y="204961"/>
                  </a:lnTo>
                  <a:lnTo>
                    <a:pt x="113239" y="193297"/>
                  </a:lnTo>
                  <a:lnTo>
                    <a:pt x="133296" y="181644"/>
                  </a:lnTo>
                  <a:lnTo>
                    <a:pt x="153363" y="169988"/>
                  </a:lnTo>
                  <a:lnTo>
                    <a:pt x="173429" y="158315"/>
                  </a:lnTo>
                  <a:lnTo>
                    <a:pt x="193481" y="146610"/>
                  </a:lnTo>
                  <a:lnTo>
                    <a:pt x="213508" y="134861"/>
                  </a:lnTo>
                  <a:lnTo>
                    <a:pt x="233496" y="123052"/>
                  </a:lnTo>
                  <a:lnTo>
                    <a:pt x="253435" y="111171"/>
                  </a:lnTo>
                  <a:lnTo>
                    <a:pt x="273310" y="99202"/>
                  </a:lnTo>
                  <a:lnTo>
                    <a:pt x="293112" y="87132"/>
                  </a:lnTo>
                  <a:lnTo>
                    <a:pt x="312826" y="74948"/>
                  </a:lnTo>
                  <a:lnTo>
                    <a:pt x="332441" y="62634"/>
                  </a:lnTo>
                  <a:lnTo>
                    <a:pt x="351944" y="50178"/>
                  </a:lnTo>
                  <a:lnTo>
                    <a:pt x="371324" y="37564"/>
                  </a:lnTo>
                  <a:lnTo>
                    <a:pt x="390568" y="24780"/>
                  </a:lnTo>
                  <a:lnTo>
                    <a:pt x="409664" y="11811"/>
                  </a:lnTo>
                  <a:lnTo>
                    <a:pt x="411396" y="2807"/>
                  </a:lnTo>
                  <a:lnTo>
                    <a:pt x="403479" y="0"/>
                  </a:lnTo>
                  <a:lnTo>
                    <a:pt x="385417" y="9034"/>
                  </a:lnTo>
                  <a:lnTo>
                    <a:pt x="374215" y="14975"/>
                  </a:lnTo>
                  <a:lnTo>
                    <a:pt x="363087" y="21102"/>
                  </a:lnTo>
                  <a:lnTo>
                    <a:pt x="352024" y="27390"/>
                  </a:lnTo>
                  <a:lnTo>
                    <a:pt x="341021" y="33812"/>
                  </a:lnTo>
                  <a:lnTo>
                    <a:pt x="330069" y="40342"/>
                  </a:lnTo>
                  <a:lnTo>
                    <a:pt x="319162" y="46955"/>
                  </a:lnTo>
                  <a:lnTo>
                    <a:pt x="308292" y="53623"/>
                  </a:lnTo>
                  <a:lnTo>
                    <a:pt x="297451" y="60320"/>
                  </a:lnTo>
                  <a:lnTo>
                    <a:pt x="286633" y="67021"/>
                  </a:lnTo>
                  <a:lnTo>
                    <a:pt x="275830" y="73699"/>
                  </a:lnTo>
                  <a:lnTo>
                    <a:pt x="265035" y="80327"/>
                  </a:lnTo>
                  <a:lnTo>
                    <a:pt x="254241" y="86880"/>
                  </a:lnTo>
                  <a:lnTo>
                    <a:pt x="241711" y="94430"/>
                  </a:lnTo>
                  <a:lnTo>
                    <a:pt x="229180" y="101980"/>
                  </a:lnTo>
                  <a:lnTo>
                    <a:pt x="216651" y="109531"/>
                  </a:lnTo>
                  <a:lnTo>
                    <a:pt x="204122" y="117082"/>
                  </a:lnTo>
                  <a:lnTo>
                    <a:pt x="191594" y="124633"/>
                  </a:lnTo>
                  <a:lnTo>
                    <a:pt x="179067" y="132185"/>
                  </a:lnTo>
                  <a:lnTo>
                    <a:pt x="166540" y="139738"/>
                  </a:lnTo>
                  <a:lnTo>
                    <a:pt x="154015" y="147291"/>
                  </a:lnTo>
                  <a:lnTo>
                    <a:pt x="141490" y="154845"/>
                  </a:lnTo>
                  <a:lnTo>
                    <a:pt x="128967" y="162399"/>
                  </a:lnTo>
                  <a:lnTo>
                    <a:pt x="116444" y="169954"/>
                  </a:lnTo>
                  <a:lnTo>
                    <a:pt x="103923" y="177510"/>
                  </a:lnTo>
                  <a:lnTo>
                    <a:pt x="91403" y="185067"/>
                  </a:lnTo>
                  <a:lnTo>
                    <a:pt x="78884" y="192624"/>
                  </a:lnTo>
                  <a:lnTo>
                    <a:pt x="66366" y="200182"/>
                  </a:lnTo>
                  <a:lnTo>
                    <a:pt x="53850" y="207741"/>
                  </a:lnTo>
                  <a:lnTo>
                    <a:pt x="41334" y="215300"/>
                  </a:lnTo>
                  <a:lnTo>
                    <a:pt x="28821" y="222861"/>
                  </a:lnTo>
                  <a:lnTo>
                    <a:pt x="16308" y="23042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7" name="object 29"/>
            <p:cNvSpPr/>
            <p:nvPr/>
          </p:nvSpPr>
          <p:spPr>
            <a:xfrm>
              <a:off x="6010133" y="5106974"/>
              <a:ext cx="419127" cy="275610"/>
            </a:xfrm>
            <a:custGeom>
              <a:avLst/>
              <a:gdLst/>
              <a:ahLst/>
              <a:cxnLst/>
              <a:rect l="l" t="t" r="r" b="b"/>
              <a:pathLst>
                <a:path w="419127" h="275610">
                  <a:moveTo>
                    <a:pt x="15952" y="252646"/>
                  </a:moveTo>
                  <a:lnTo>
                    <a:pt x="3583" y="260997"/>
                  </a:lnTo>
                  <a:lnTo>
                    <a:pt x="3163" y="261294"/>
                  </a:lnTo>
                  <a:lnTo>
                    <a:pt x="0" y="269045"/>
                  </a:lnTo>
                  <a:lnTo>
                    <a:pt x="4834" y="275610"/>
                  </a:lnTo>
                  <a:lnTo>
                    <a:pt x="13451" y="275132"/>
                  </a:lnTo>
                  <a:lnTo>
                    <a:pt x="33358" y="262153"/>
                  </a:lnTo>
                  <a:lnTo>
                    <a:pt x="53220" y="249040"/>
                  </a:lnTo>
                  <a:lnTo>
                    <a:pt x="73046" y="235813"/>
                  </a:lnTo>
                  <a:lnTo>
                    <a:pt x="92845" y="222493"/>
                  </a:lnTo>
                  <a:lnTo>
                    <a:pt x="112626" y="209102"/>
                  </a:lnTo>
                  <a:lnTo>
                    <a:pt x="132397" y="195661"/>
                  </a:lnTo>
                  <a:lnTo>
                    <a:pt x="152166" y="182191"/>
                  </a:lnTo>
                  <a:lnTo>
                    <a:pt x="171944" y="168714"/>
                  </a:lnTo>
                  <a:lnTo>
                    <a:pt x="191738" y="155249"/>
                  </a:lnTo>
                  <a:lnTo>
                    <a:pt x="211557" y="141819"/>
                  </a:lnTo>
                  <a:lnTo>
                    <a:pt x="231409" y="128444"/>
                  </a:lnTo>
                  <a:lnTo>
                    <a:pt x="251305" y="115146"/>
                  </a:lnTo>
                  <a:lnTo>
                    <a:pt x="271251" y="101946"/>
                  </a:lnTo>
                  <a:lnTo>
                    <a:pt x="291258" y="88865"/>
                  </a:lnTo>
                  <a:lnTo>
                    <a:pt x="311333" y="75923"/>
                  </a:lnTo>
                  <a:lnTo>
                    <a:pt x="331485" y="63143"/>
                  </a:lnTo>
                  <a:lnTo>
                    <a:pt x="351724" y="50546"/>
                  </a:lnTo>
                  <a:lnTo>
                    <a:pt x="372057" y="38152"/>
                  </a:lnTo>
                  <a:lnTo>
                    <a:pt x="392494" y="25982"/>
                  </a:lnTo>
                  <a:lnTo>
                    <a:pt x="413044" y="14058"/>
                  </a:lnTo>
                  <a:lnTo>
                    <a:pt x="419127" y="10604"/>
                  </a:lnTo>
                  <a:lnTo>
                    <a:pt x="413679" y="0"/>
                  </a:lnTo>
                  <a:lnTo>
                    <a:pt x="407303" y="3175"/>
                  </a:lnTo>
                  <a:lnTo>
                    <a:pt x="393702" y="10149"/>
                  </a:lnTo>
                  <a:lnTo>
                    <a:pt x="382574" y="16177"/>
                  </a:lnTo>
                  <a:lnTo>
                    <a:pt x="371529" y="22422"/>
                  </a:lnTo>
                  <a:lnTo>
                    <a:pt x="360559" y="28856"/>
                  </a:lnTo>
                  <a:lnTo>
                    <a:pt x="349658" y="35451"/>
                  </a:lnTo>
                  <a:lnTo>
                    <a:pt x="338817" y="42181"/>
                  </a:lnTo>
                  <a:lnTo>
                    <a:pt x="328031" y="49017"/>
                  </a:lnTo>
                  <a:lnTo>
                    <a:pt x="317292" y="55932"/>
                  </a:lnTo>
                  <a:lnTo>
                    <a:pt x="306593" y="62899"/>
                  </a:lnTo>
                  <a:lnTo>
                    <a:pt x="295927" y="69891"/>
                  </a:lnTo>
                  <a:lnTo>
                    <a:pt x="285288" y="76879"/>
                  </a:lnTo>
                  <a:lnTo>
                    <a:pt x="274667" y="83836"/>
                  </a:lnTo>
                  <a:lnTo>
                    <a:pt x="264059" y="90735"/>
                  </a:lnTo>
                  <a:lnTo>
                    <a:pt x="253455" y="97548"/>
                  </a:lnTo>
                  <a:lnTo>
                    <a:pt x="240880" y="105576"/>
                  </a:lnTo>
                  <a:lnTo>
                    <a:pt x="228309" y="113615"/>
                  </a:lnTo>
                  <a:lnTo>
                    <a:pt x="215743" y="121666"/>
                  </a:lnTo>
                  <a:lnTo>
                    <a:pt x="203182" y="129731"/>
                  </a:lnTo>
                  <a:lnTo>
                    <a:pt x="190628" y="137809"/>
                  </a:lnTo>
                  <a:lnTo>
                    <a:pt x="178080" y="145900"/>
                  </a:lnTo>
                  <a:lnTo>
                    <a:pt x="165541" y="154007"/>
                  </a:lnTo>
                  <a:lnTo>
                    <a:pt x="153010" y="162129"/>
                  </a:lnTo>
                  <a:lnTo>
                    <a:pt x="140488" y="170266"/>
                  </a:lnTo>
                  <a:lnTo>
                    <a:pt x="127976" y="178420"/>
                  </a:lnTo>
                  <a:lnTo>
                    <a:pt x="115475" y="186591"/>
                  </a:lnTo>
                  <a:lnTo>
                    <a:pt x="102986" y="194780"/>
                  </a:lnTo>
                  <a:lnTo>
                    <a:pt x="90510" y="202987"/>
                  </a:lnTo>
                  <a:lnTo>
                    <a:pt x="78046" y="211213"/>
                  </a:lnTo>
                  <a:lnTo>
                    <a:pt x="65596" y="219458"/>
                  </a:lnTo>
                  <a:lnTo>
                    <a:pt x="53161" y="227723"/>
                  </a:lnTo>
                  <a:lnTo>
                    <a:pt x="40742" y="236009"/>
                  </a:lnTo>
                  <a:lnTo>
                    <a:pt x="28338" y="244317"/>
                  </a:lnTo>
                  <a:lnTo>
                    <a:pt x="15952" y="25264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8" name="object 30"/>
            <p:cNvSpPr/>
            <p:nvPr/>
          </p:nvSpPr>
          <p:spPr>
            <a:xfrm>
              <a:off x="6061063" y="5140756"/>
              <a:ext cx="505072" cy="348994"/>
            </a:xfrm>
            <a:custGeom>
              <a:avLst/>
              <a:gdLst/>
              <a:ahLst/>
              <a:cxnLst/>
              <a:rect l="l" t="t" r="r" b="b"/>
              <a:pathLst>
                <a:path w="505072" h="348994">
                  <a:moveTo>
                    <a:pt x="37153" y="330244"/>
                  </a:moveTo>
                  <a:lnTo>
                    <a:pt x="61168" y="312811"/>
                  </a:lnTo>
                  <a:lnTo>
                    <a:pt x="85367" y="295624"/>
                  </a:lnTo>
                  <a:lnTo>
                    <a:pt x="109727" y="278654"/>
                  </a:lnTo>
                  <a:lnTo>
                    <a:pt x="134225" y="261869"/>
                  </a:lnTo>
                  <a:lnTo>
                    <a:pt x="158838" y="245237"/>
                  </a:lnTo>
                  <a:lnTo>
                    <a:pt x="183543" y="228730"/>
                  </a:lnTo>
                  <a:lnTo>
                    <a:pt x="208318" y="212315"/>
                  </a:lnTo>
                  <a:lnTo>
                    <a:pt x="233139" y="195961"/>
                  </a:lnTo>
                  <a:lnTo>
                    <a:pt x="257983" y="179639"/>
                  </a:lnTo>
                  <a:lnTo>
                    <a:pt x="282827" y="163318"/>
                  </a:lnTo>
                  <a:lnTo>
                    <a:pt x="307648" y="146965"/>
                  </a:lnTo>
                  <a:lnTo>
                    <a:pt x="332424" y="130552"/>
                  </a:lnTo>
                  <a:lnTo>
                    <a:pt x="357130" y="114046"/>
                  </a:lnTo>
                  <a:lnTo>
                    <a:pt x="381745" y="97417"/>
                  </a:lnTo>
                  <a:lnTo>
                    <a:pt x="406246" y="80635"/>
                  </a:lnTo>
                  <a:lnTo>
                    <a:pt x="430608" y="63668"/>
                  </a:lnTo>
                  <a:lnTo>
                    <a:pt x="454810" y="46486"/>
                  </a:lnTo>
                  <a:lnTo>
                    <a:pt x="478828" y="29058"/>
                  </a:lnTo>
                  <a:lnTo>
                    <a:pt x="502639" y="11353"/>
                  </a:lnTo>
                  <a:lnTo>
                    <a:pt x="505072" y="8371"/>
                  </a:lnTo>
                  <a:lnTo>
                    <a:pt x="503153" y="712"/>
                  </a:lnTo>
                  <a:lnTo>
                    <a:pt x="494689" y="0"/>
                  </a:lnTo>
                  <a:lnTo>
                    <a:pt x="481744" y="7741"/>
                  </a:lnTo>
                  <a:lnTo>
                    <a:pt x="468863" y="15616"/>
                  </a:lnTo>
                  <a:lnTo>
                    <a:pt x="456044" y="23614"/>
                  </a:lnTo>
                  <a:lnTo>
                    <a:pt x="443280" y="31725"/>
                  </a:lnTo>
                  <a:lnTo>
                    <a:pt x="430568" y="39938"/>
                  </a:lnTo>
                  <a:lnTo>
                    <a:pt x="417903" y="48242"/>
                  </a:lnTo>
                  <a:lnTo>
                    <a:pt x="405281" y="56628"/>
                  </a:lnTo>
                  <a:lnTo>
                    <a:pt x="392698" y="65085"/>
                  </a:lnTo>
                  <a:lnTo>
                    <a:pt x="380149" y="73603"/>
                  </a:lnTo>
                  <a:lnTo>
                    <a:pt x="367630" y="82170"/>
                  </a:lnTo>
                  <a:lnTo>
                    <a:pt x="355136" y="90777"/>
                  </a:lnTo>
                  <a:lnTo>
                    <a:pt x="342663" y="99414"/>
                  </a:lnTo>
                  <a:lnTo>
                    <a:pt x="330207" y="108069"/>
                  </a:lnTo>
                  <a:lnTo>
                    <a:pt x="317763" y="116733"/>
                  </a:lnTo>
                  <a:lnTo>
                    <a:pt x="305327" y="125396"/>
                  </a:lnTo>
                  <a:lnTo>
                    <a:pt x="292895" y="134045"/>
                  </a:lnTo>
                  <a:lnTo>
                    <a:pt x="280462" y="142672"/>
                  </a:lnTo>
                  <a:lnTo>
                    <a:pt x="268024" y="151266"/>
                  </a:lnTo>
                  <a:lnTo>
                    <a:pt x="255576" y="159816"/>
                  </a:lnTo>
                  <a:lnTo>
                    <a:pt x="243114" y="168313"/>
                  </a:lnTo>
                  <a:lnTo>
                    <a:pt x="231110" y="176422"/>
                  </a:lnTo>
                  <a:lnTo>
                    <a:pt x="219050" y="184496"/>
                  </a:lnTo>
                  <a:lnTo>
                    <a:pt x="206944" y="192542"/>
                  </a:lnTo>
                  <a:lnTo>
                    <a:pt x="194801" y="200570"/>
                  </a:lnTo>
                  <a:lnTo>
                    <a:pt x="182630" y="208587"/>
                  </a:lnTo>
                  <a:lnTo>
                    <a:pt x="170441" y="216603"/>
                  </a:lnTo>
                  <a:lnTo>
                    <a:pt x="158244" y="224626"/>
                  </a:lnTo>
                  <a:lnTo>
                    <a:pt x="146048" y="232664"/>
                  </a:lnTo>
                  <a:lnTo>
                    <a:pt x="133862" y="240727"/>
                  </a:lnTo>
                  <a:lnTo>
                    <a:pt x="121696" y="248823"/>
                  </a:lnTo>
                  <a:lnTo>
                    <a:pt x="109559" y="256960"/>
                  </a:lnTo>
                  <a:lnTo>
                    <a:pt x="97461" y="265147"/>
                  </a:lnTo>
                  <a:lnTo>
                    <a:pt x="85412" y="273392"/>
                  </a:lnTo>
                  <a:lnTo>
                    <a:pt x="73420" y="281705"/>
                  </a:lnTo>
                  <a:lnTo>
                    <a:pt x="61495" y="290094"/>
                  </a:lnTo>
                  <a:lnTo>
                    <a:pt x="49647" y="298567"/>
                  </a:lnTo>
                  <a:lnTo>
                    <a:pt x="37885" y="307133"/>
                  </a:lnTo>
                  <a:lnTo>
                    <a:pt x="26219" y="315801"/>
                  </a:lnTo>
                  <a:lnTo>
                    <a:pt x="14658" y="324579"/>
                  </a:lnTo>
                  <a:lnTo>
                    <a:pt x="3211" y="333476"/>
                  </a:lnTo>
                  <a:lnTo>
                    <a:pt x="0" y="342599"/>
                  </a:lnTo>
                  <a:lnTo>
                    <a:pt x="4984" y="348994"/>
                  </a:lnTo>
                  <a:lnTo>
                    <a:pt x="13346" y="347954"/>
                  </a:lnTo>
                  <a:lnTo>
                    <a:pt x="37153" y="33024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9" name="object 31"/>
            <p:cNvSpPr/>
            <p:nvPr/>
          </p:nvSpPr>
          <p:spPr>
            <a:xfrm>
              <a:off x="6189041" y="5165013"/>
              <a:ext cx="511454" cy="361200"/>
            </a:xfrm>
            <a:custGeom>
              <a:avLst/>
              <a:gdLst/>
              <a:ahLst/>
              <a:cxnLst/>
              <a:rect l="l" t="t" r="r" b="b"/>
              <a:pathLst>
                <a:path w="511454" h="361200">
                  <a:moveTo>
                    <a:pt x="735" y="360257"/>
                  </a:moveTo>
                  <a:lnTo>
                    <a:pt x="8761" y="361200"/>
                  </a:lnTo>
                  <a:lnTo>
                    <a:pt x="20515" y="351818"/>
                  </a:lnTo>
                  <a:lnTo>
                    <a:pt x="32407" y="342564"/>
                  </a:lnTo>
                  <a:lnTo>
                    <a:pt x="44424" y="333427"/>
                  </a:lnTo>
                  <a:lnTo>
                    <a:pt x="56556" y="324398"/>
                  </a:lnTo>
                  <a:lnTo>
                    <a:pt x="68789" y="315469"/>
                  </a:lnTo>
                  <a:lnTo>
                    <a:pt x="81113" y="306629"/>
                  </a:lnTo>
                  <a:lnTo>
                    <a:pt x="93516" y="297869"/>
                  </a:lnTo>
                  <a:lnTo>
                    <a:pt x="105985" y="289180"/>
                  </a:lnTo>
                  <a:lnTo>
                    <a:pt x="118509" y="280551"/>
                  </a:lnTo>
                  <a:lnTo>
                    <a:pt x="131076" y="271975"/>
                  </a:lnTo>
                  <a:lnTo>
                    <a:pt x="143675" y="263440"/>
                  </a:lnTo>
                  <a:lnTo>
                    <a:pt x="156293" y="254939"/>
                  </a:lnTo>
                  <a:lnTo>
                    <a:pt x="168919" y="246460"/>
                  </a:lnTo>
                  <a:lnTo>
                    <a:pt x="181541" y="237996"/>
                  </a:lnTo>
                  <a:lnTo>
                    <a:pt x="194147" y="229536"/>
                  </a:lnTo>
                  <a:lnTo>
                    <a:pt x="206725" y="221070"/>
                  </a:lnTo>
                  <a:lnTo>
                    <a:pt x="219264" y="212590"/>
                  </a:lnTo>
                  <a:lnTo>
                    <a:pt x="231751" y="204087"/>
                  </a:lnTo>
                  <a:lnTo>
                    <a:pt x="244176" y="195549"/>
                  </a:lnTo>
                  <a:lnTo>
                    <a:pt x="256525" y="186969"/>
                  </a:lnTo>
                  <a:lnTo>
                    <a:pt x="269107" y="178167"/>
                  </a:lnTo>
                  <a:lnTo>
                    <a:pt x="281682" y="169354"/>
                  </a:lnTo>
                  <a:lnTo>
                    <a:pt x="294254" y="160531"/>
                  </a:lnTo>
                  <a:lnTo>
                    <a:pt x="306823" y="151702"/>
                  </a:lnTo>
                  <a:lnTo>
                    <a:pt x="319391" y="142870"/>
                  </a:lnTo>
                  <a:lnTo>
                    <a:pt x="331959" y="134035"/>
                  </a:lnTo>
                  <a:lnTo>
                    <a:pt x="344528" y="125202"/>
                  </a:lnTo>
                  <a:lnTo>
                    <a:pt x="357101" y="116371"/>
                  </a:lnTo>
                  <a:lnTo>
                    <a:pt x="369678" y="107547"/>
                  </a:lnTo>
                  <a:lnTo>
                    <a:pt x="382260" y="98731"/>
                  </a:lnTo>
                  <a:lnTo>
                    <a:pt x="394850" y="89926"/>
                  </a:lnTo>
                  <a:lnTo>
                    <a:pt x="407448" y="81134"/>
                  </a:lnTo>
                  <a:lnTo>
                    <a:pt x="420056" y="72357"/>
                  </a:lnTo>
                  <a:lnTo>
                    <a:pt x="432676" y="63599"/>
                  </a:lnTo>
                  <a:lnTo>
                    <a:pt x="445308" y="54861"/>
                  </a:lnTo>
                  <a:lnTo>
                    <a:pt x="457954" y="46147"/>
                  </a:lnTo>
                  <a:lnTo>
                    <a:pt x="470616" y="37458"/>
                  </a:lnTo>
                  <a:lnTo>
                    <a:pt x="483295" y="28797"/>
                  </a:lnTo>
                  <a:lnTo>
                    <a:pt x="495992" y="20167"/>
                  </a:lnTo>
                  <a:lnTo>
                    <a:pt x="508709" y="11569"/>
                  </a:lnTo>
                  <a:lnTo>
                    <a:pt x="511454" y="8393"/>
                  </a:lnTo>
                  <a:lnTo>
                    <a:pt x="509308" y="918"/>
                  </a:lnTo>
                  <a:lnTo>
                    <a:pt x="500645" y="0"/>
                  </a:lnTo>
                  <a:lnTo>
                    <a:pt x="486863" y="7433"/>
                  </a:lnTo>
                  <a:lnTo>
                    <a:pt x="473188" y="15164"/>
                  </a:lnTo>
                  <a:lnTo>
                    <a:pt x="459612" y="23169"/>
                  </a:lnTo>
                  <a:lnTo>
                    <a:pt x="446130" y="31423"/>
                  </a:lnTo>
                  <a:lnTo>
                    <a:pt x="432736" y="39904"/>
                  </a:lnTo>
                  <a:lnTo>
                    <a:pt x="419425" y="48587"/>
                  </a:lnTo>
                  <a:lnTo>
                    <a:pt x="406191" y="57449"/>
                  </a:lnTo>
                  <a:lnTo>
                    <a:pt x="393028" y="66466"/>
                  </a:lnTo>
                  <a:lnTo>
                    <a:pt x="379931" y="75614"/>
                  </a:lnTo>
                  <a:lnTo>
                    <a:pt x="366893" y="84870"/>
                  </a:lnTo>
                  <a:lnTo>
                    <a:pt x="353909" y="94211"/>
                  </a:lnTo>
                  <a:lnTo>
                    <a:pt x="340974" y="103611"/>
                  </a:lnTo>
                  <a:lnTo>
                    <a:pt x="328081" y="113048"/>
                  </a:lnTo>
                  <a:lnTo>
                    <a:pt x="315225" y="122498"/>
                  </a:lnTo>
                  <a:lnTo>
                    <a:pt x="302400" y="131937"/>
                  </a:lnTo>
                  <a:lnTo>
                    <a:pt x="289601" y="141342"/>
                  </a:lnTo>
                  <a:lnTo>
                    <a:pt x="276821" y="150689"/>
                  </a:lnTo>
                  <a:lnTo>
                    <a:pt x="264055" y="159953"/>
                  </a:lnTo>
                  <a:lnTo>
                    <a:pt x="251297" y="169113"/>
                  </a:lnTo>
                  <a:lnTo>
                    <a:pt x="238542" y="178142"/>
                  </a:lnTo>
                  <a:lnTo>
                    <a:pt x="226572" y="186493"/>
                  </a:lnTo>
                  <a:lnTo>
                    <a:pt x="214508" y="194806"/>
                  </a:lnTo>
                  <a:lnTo>
                    <a:pt x="202366" y="203092"/>
                  </a:lnTo>
                  <a:lnTo>
                    <a:pt x="190165" y="211365"/>
                  </a:lnTo>
                  <a:lnTo>
                    <a:pt x="177919" y="219637"/>
                  </a:lnTo>
                  <a:lnTo>
                    <a:pt x="165647" y="227920"/>
                  </a:lnTo>
                  <a:lnTo>
                    <a:pt x="153365" y="236226"/>
                  </a:lnTo>
                  <a:lnTo>
                    <a:pt x="141089" y="244568"/>
                  </a:lnTo>
                  <a:lnTo>
                    <a:pt x="128836" y="252959"/>
                  </a:lnTo>
                  <a:lnTo>
                    <a:pt x="116624" y="261410"/>
                  </a:lnTo>
                  <a:lnTo>
                    <a:pt x="104468" y="269934"/>
                  </a:lnTo>
                  <a:lnTo>
                    <a:pt x="92386" y="278544"/>
                  </a:lnTo>
                  <a:lnTo>
                    <a:pt x="80395" y="287252"/>
                  </a:lnTo>
                  <a:lnTo>
                    <a:pt x="68510" y="296071"/>
                  </a:lnTo>
                  <a:lnTo>
                    <a:pt x="56750" y="305012"/>
                  </a:lnTo>
                  <a:lnTo>
                    <a:pt x="45130" y="314088"/>
                  </a:lnTo>
                  <a:lnTo>
                    <a:pt x="33667" y="323312"/>
                  </a:lnTo>
                  <a:lnTo>
                    <a:pt x="22379" y="332696"/>
                  </a:lnTo>
                  <a:lnTo>
                    <a:pt x="11282" y="342252"/>
                  </a:lnTo>
                  <a:lnTo>
                    <a:pt x="392" y="351993"/>
                  </a:lnTo>
                  <a:lnTo>
                    <a:pt x="0" y="352391"/>
                  </a:lnTo>
                  <a:lnTo>
                    <a:pt x="735" y="36025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0" name="object 32"/>
            <p:cNvSpPr/>
            <p:nvPr/>
          </p:nvSpPr>
          <p:spPr>
            <a:xfrm>
              <a:off x="6312567" y="5203825"/>
              <a:ext cx="523827" cy="362597"/>
            </a:xfrm>
            <a:custGeom>
              <a:avLst/>
              <a:gdLst/>
              <a:ahLst/>
              <a:cxnLst/>
              <a:rect l="l" t="t" r="r" b="b"/>
              <a:pathLst>
                <a:path w="523827" h="362597">
                  <a:moveTo>
                    <a:pt x="61308" y="327065"/>
                  </a:moveTo>
                  <a:lnTo>
                    <a:pt x="86739" y="309347"/>
                  </a:lnTo>
                  <a:lnTo>
                    <a:pt x="112201" y="291660"/>
                  </a:lnTo>
                  <a:lnTo>
                    <a:pt x="137692" y="274003"/>
                  </a:lnTo>
                  <a:lnTo>
                    <a:pt x="163211" y="256376"/>
                  </a:lnTo>
                  <a:lnTo>
                    <a:pt x="188754" y="238777"/>
                  </a:lnTo>
                  <a:lnTo>
                    <a:pt x="214321" y="221207"/>
                  </a:lnTo>
                  <a:lnTo>
                    <a:pt x="239910" y="203664"/>
                  </a:lnTo>
                  <a:lnTo>
                    <a:pt x="265519" y="186148"/>
                  </a:lnTo>
                  <a:lnTo>
                    <a:pt x="291146" y="168658"/>
                  </a:lnTo>
                  <a:lnTo>
                    <a:pt x="316788" y="151194"/>
                  </a:lnTo>
                  <a:lnTo>
                    <a:pt x="342446" y="133755"/>
                  </a:lnTo>
                  <a:lnTo>
                    <a:pt x="368115" y="116340"/>
                  </a:lnTo>
                  <a:lnTo>
                    <a:pt x="393796" y="98948"/>
                  </a:lnTo>
                  <a:lnTo>
                    <a:pt x="419485" y="81579"/>
                  </a:lnTo>
                  <a:lnTo>
                    <a:pt x="445181" y="64233"/>
                  </a:lnTo>
                  <a:lnTo>
                    <a:pt x="470882" y="46907"/>
                  </a:lnTo>
                  <a:lnTo>
                    <a:pt x="496586" y="29603"/>
                  </a:lnTo>
                  <a:lnTo>
                    <a:pt x="522292" y="12319"/>
                  </a:lnTo>
                  <a:lnTo>
                    <a:pt x="523497" y="11267"/>
                  </a:lnTo>
                  <a:lnTo>
                    <a:pt x="523827" y="2557"/>
                  </a:lnTo>
                  <a:lnTo>
                    <a:pt x="515803" y="0"/>
                  </a:lnTo>
                  <a:lnTo>
                    <a:pt x="502071" y="6910"/>
                  </a:lnTo>
                  <a:lnTo>
                    <a:pt x="488454" y="14177"/>
                  </a:lnTo>
                  <a:lnTo>
                    <a:pt x="474945" y="21772"/>
                  </a:lnTo>
                  <a:lnTo>
                    <a:pt x="461538" y="29666"/>
                  </a:lnTo>
                  <a:lnTo>
                    <a:pt x="448226" y="37830"/>
                  </a:lnTo>
                  <a:lnTo>
                    <a:pt x="435005" y="46235"/>
                  </a:lnTo>
                  <a:lnTo>
                    <a:pt x="421868" y="54852"/>
                  </a:lnTo>
                  <a:lnTo>
                    <a:pt x="408809" y="63653"/>
                  </a:lnTo>
                  <a:lnTo>
                    <a:pt x="395821" y="72609"/>
                  </a:lnTo>
                  <a:lnTo>
                    <a:pt x="382900" y="81691"/>
                  </a:lnTo>
                  <a:lnTo>
                    <a:pt x="370039" y="90869"/>
                  </a:lnTo>
                  <a:lnTo>
                    <a:pt x="357232" y="100116"/>
                  </a:lnTo>
                  <a:lnTo>
                    <a:pt x="344473" y="109403"/>
                  </a:lnTo>
                  <a:lnTo>
                    <a:pt x="331756" y="118699"/>
                  </a:lnTo>
                  <a:lnTo>
                    <a:pt x="319074" y="127978"/>
                  </a:lnTo>
                  <a:lnTo>
                    <a:pt x="306423" y="137209"/>
                  </a:lnTo>
                  <a:lnTo>
                    <a:pt x="293796" y="146365"/>
                  </a:lnTo>
                  <a:lnTo>
                    <a:pt x="281187" y="155416"/>
                  </a:lnTo>
                  <a:lnTo>
                    <a:pt x="268590" y="164333"/>
                  </a:lnTo>
                  <a:lnTo>
                    <a:pt x="255999" y="173088"/>
                  </a:lnTo>
                  <a:lnTo>
                    <a:pt x="243254" y="181833"/>
                  </a:lnTo>
                  <a:lnTo>
                    <a:pt x="230479" y="190555"/>
                  </a:lnTo>
                  <a:lnTo>
                    <a:pt x="217680" y="199259"/>
                  </a:lnTo>
                  <a:lnTo>
                    <a:pt x="204863" y="207953"/>
                  </a:lnTo>
                  <a:lnTo>
                    <a:pt x="192035" y="216644"/>
                  </a:lnTo>
                  <a:lnTo>
                    <a:pt x="179201" y="225338"/>
                  </a:lnTo>
                  <a:lnTo>
                    <a:pt x="166369" y="234042"/>
                  </a:lnTo>
                  <a:lnTo>
                    <a:pt x="153544" y="242762"/>
                  </a:lnTo>
                  <a:lnTo>
                    <a:pt x="140734" y="251505"/>
                  </a:lnTo>
                  <a:lnTo>
                    <a:pt x="127943" y="260278"/>
                  </a:lnTo>
                  <a:lnTo>
                    <a:pt x="115179" y="269088"/>
                  </a:lnTo>
                  <a:lnTo>
                    <a:pt x="102448" y="277940"/>
                  </a:lnTo>
                  <a:lnTo>
                    <a:pt x="89756" y="286843"/>
                  </a:lnTo>
                  <a:lnTo>
                    <a:pt x="77110" y="295802"/>
                  </a:lnTo>
                  <a:lnTo>
                    <a:pt x="64516" y="304824"/>
                  </a:lnTo>
                  <a:lnTo>
                    <a:pt x="51980" y="313916"/>
                  </a:lnTo>
                  <a:lnTo>
                    <a:pt x="39508" y="323085"/>
                  </a:lnTo>
                  <a:lnTo>
                    <a:pt x="27108" y="332336"/>
                  </a:lnTo>
                  <a:lnTo>
                    <a:pt x="14785" y="341678"/>
                  </a:lnTo>
                  <a:lnTo>
                    <a:pt x="2545" y="351116"/>
                  </a:lnTo>
                  <a:lnTo>
                    <a:pt x="0" y="354681"/>
                  </a:lnTo>
                  <a:lnTo>
                    <a:pt x="2372" y="362331"/>
                  </a:lnTo>
                  <a:lnTo>
                    <a:pt x="10546" y="362597"/>
                  </a:lnTo>
                  <a:lnTo>
                    <a:pt x="35910" y="344815"/>
                  </a:lnTo>
                  <a:lnTo>
                    <a:pt x="61308" y="32706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1" name="object 33"/>
            <p:cNvSpPr/>
            <p:nvPr/>
          </p:nvSpPr>
          <p:spPr>
            <a:xfrm>
              <a:off x="6471920" y="5243779"/>
              <a:ext cx="528177" cy="373921"/>
            </a:xfrm>
            <a:custGeom>
              <a:avLst/>
              <a:gdLst/>
              <a:ahLst/>
              <a:cxnLst/>
              <a:rect l="l" t="t" r="r" b="b"/>
              <a:pathLst>
                <a:path w="528177" h="373921">
                  <a:moveTo>
                    <a:pt x="2421" y="373921"/>
                  </a:moveTo>
                  <a:lnTo>
                    <a:pt x="10336" y="372729"/>
                  </a:lnTo>
                  <a:lnTo>
                    <a:pt x="13329" y="369460"/>
                  </a:lnTo>
                  <a:lnTo>
                    <a:pt x="22223" y="361106"/>
                  </a:lnTo>
                  <a:lnTo>
                    <a:pt x="32190" y="353230"/>
                  </a:lnTo>
                  <a:lnTo>
                    <a:pt x="42925" y="345755"/>
                  </a:lnTo>
                  <a:lnTo>
                    <a:pt x="54122" y="338601"/>
                  </a:lnTo>
                  <a:lnTo>
                    <a:pt x="65473" y="331690"/>
                  </a:lnTo>
                  <a:lnTo>
                    <a:pt x="76673" y="324944"/>
                  </a:lnTo>
                  <a:lnTo>
                    <a:pt x="87416" y="318284"/>
                  </a:lnTo>
                  <a:lnTo>
                    <a:pt x="97395" y="311632"/>
                  </a:lnTo>
                  <a:lnTo>
                    <a:pt x="103248" y="307534"/>
                  </a:lnTo>
                  <a:lnTo>
                    <a:pt x="113657" y="300257"/>
                  </a:lnTo>
                  <a:lnTo>
                    <a:pt x="124072" y="292990"/>
                  </a:lnTo>
                  <a:lnTo>
                    <a:pt x="134493" y="285732"/>
                  </a:lnTo>
                  <a:lnTo>
                    <a:pt x="144920" y="278482"/>
                  </a:lnTo>
                  <a:lnTo>
                    <a:pt x="155352" y="271240"/>
                  </a:lnTo>
                  <a:lnTo>
                    <a:pt x="165788" y="264005"/>
                  </a:lnTo>
                  <a:lnTo>
                    <a:pt x="176229" y="256777"/>
                  </a:lnTo>
                  <a:lnTo>
                    <a:pt x="186674" y="249554"/>
                  </a:lnTo>
                  <a:lnTo>
                    <a:pt x="197123" y="242336"/>
                  </a:lnTo>
                  <a:lnTo>
                    <a:pt x="207575" y="235124"/>
                  </a:lnTo>
                  <a:lnTo>
                    <a:pt x="218031" y="227915"/>
                  </a:lnTo>
                  <a:lnTo>
                    <a:pt x="228489" y="220709"/>
                  </a:lnTo>
                  <a:lnTo>
                    <a:pt x="238950" y="213507"/>
                  </a:lnTo>
                  <a:lnTo>
                    <a:pt x="249413" y="206306"/>
                  </a:lnTo>
                  <a:lnTo>
                    <a:pt x="259877" y="199107"/>
                  </a:lnTo>
                  <a:lnTo>
                    <a:pt x="270343" y="191909"/>
                  </a:lnTo>
                  <a:lnTo>
                    <a:pt x="275065" y="188659"/>
                  </a:lnTo>
                  <a:lnTo>
                    <a:pt x="285527" y="181466"/>
                  </a:lnTo>
                  <a:lnTo>
                    <a:pt x="295993" y="174278"/>
                  </a:lnTo>
                  <a:lnTo>
                    <a:pt x="306463" y="167095"/>
                  </a:lnTo>
                  <a:lnTo>
                    <a:pt x="316935" y="159915"/>
                  </a:lnTo>
                  <a:lnTo>
                    <a:pt x="327409" y="152736"/>
                  </a:lnTo>
                  <a:lnTo>
                    <a:pt x="337883" y="145556"/>
                  </a:lnTo>
                  <a:lnTo>
                    <a:pt x="348356" y="138374"/>
                  </a:lnTo>
                  <a:lnTo>
                    <a:pt x="358828" y="131189"/>
                  </a:lnTo>
                  <a:lnTo>
                    <a:pt x="369296" y="123998"/>
                  </a:lnTo>
                  <a:lnTo>
                    <a:pt x="379761" y="116800"/>
                  </a:lnTo>
                  <a:lnTo>
                    <a:pt x="390220" y="109594"/>
                  </a:lnTo>
                  <a:lnTo>
                    <a:pt x="400673" y="102378"/>
                  </a:lnTo>
                  <a:lnTo>
                    <a:pt x="411119" y="95150"/>
                  </a:lnTo>
                  <a:lnTo>
                    <a:pt x="421557" y="87909"/>
                  </a:lnTo>
                  <a:lnTo>
                    <a:pt x="431985" y="80653"/>
                  </a:lnTo>
                  <a:lnTo>
                    <a:pt x="442403" y="73380"/>
                  </a:lnTo>
                  <a:lnTo>
                    <a:pt x="444641" y="71824"/>
                  </a:lnTo>
                  <a:lnTo>
                    <a:pt x="455064" y="64689"/>
                  </a:lnTo>
                  <a:lnTo>
                    <a:pt x="465598" y="57563"/>
                  </a:lnTo>
                  <a:lnTo>
                    <a:pt x="476154" y="50377"/>
                  </a:lnTo>
                  <a:lnTo>
                    <a:pt x="486643" y="43064"/>
                  </a:lnTo>
                  <a:lnTo>
                    <a:pt x="496978" y="35553"/>
                  </a:lnTo>
                  <a:lnTo>
                    <a:pt x="507070" y="27777"/>
                  </a:lnTo>
                  <a:lnTo>
                    <a:pt x="516831" y="19666"/>
                  </a:lnTo>
                  <a:lnTo>
                    <a:pt x="526172" y="11150"/>
                  </a:lnTo>
                  <a:lnTo>
                    <a:pt x="528177" y="7413"/>
                  </a:lnTo>
                  <a:lnTo>
                    <a:pt x="524463" y="53"/>
                  </a:lnTo>
                  <a:lnTo>
                    <a:pt x="515949" y="0"/>
                  </a:lnTo>
                  <a:lnTo>
                    <a:pt x="502611" y="9678"/>
                  </a:lnTo>
                  <a:lnTo>
                    <a:pt x="489216" y="19292"/>
                  </a:lnTo>
                  <a:lnTo>
                    <a:pt x="475771" y="28848"/>
                  </a:lnTo>
                  <a:lnTo>
                    <a:pt x="462279" y="38350"/>
                  </a:lnTo>
                  <a:lnTo>
                    <a:pt x="448746" y="47806"/>
                  </a:lnTo>
                  <a:lnTo>
                    <a:pt x="435177" y="57219"/>
                  </a:lnTo>
                  <a:lnTo>
                    <a:pt x="421576" y="66595"/>
                  </a:lnTo>
                  <a:lnTo>
                    <a:pt x="407949" y="75939"/>
                  </a:lnTo>
                  <a:lnTo>
                    <a:pt x="394300" y="85258"/>
                  </a:lnTo>
                  <a:lnTo>
                    <a:pt x="380635" y="94556"/>
                  </a:lnTo>
                  <a:lnTo>
                    <a:pt x="366958" y="103838"/>
                  </a:lnTo>
                  <a:lnTo>
                    <a:pt x="353275" y="113111"/>
                  </a:lnTo>
                  <a:lnTo>
                    <a:pt x="339590" y="122379"/>
                  </a:lnTo>
                  <a:lnTo>
                    <a:pt x="325909" y="131648"/>
                  </a:lnTo>
                  <a:lnTo>
                    <a:pt x="312236" y="140922"/>
                  </a:lnTo>
                  <a:lnTo>
                    <a:pt x="298576" y="150209"/>
                  </a:lnTo>
                  <a:lnTo>
                    <a:pt x="284934" y="159512"/>
                  </a:lnTo>
                  <a:lnTo>
                    <a:pt x="271316" y="168838"/>
                  </a:lnTo>
                  <a:lnTo>
                    <a:pt x="257726" y="178192"/>
                  </a:lnTo>
                  <a:lnTo>
                    <a:pt x="244169" y="187578"/>
                  </a:lnTo>
                  <a:lnTo>
                    <a:pt x="242131" y="188994"/>
                  </a:lnTo>
                  <a:lnTo>
                    <a:pt x="231696" y="196231"/>
                  </a:lnTo>
                  <a:lnTo>
                    <a:pt x="221255" y="203461"/>
                  </a:lnTo>
                  <a:lnTo>
                    <a:pt x="210810" y="210686"/>
                  </a:lnTo>
                  <a:lnTo>
                    <a:pt x="200363" y="217911"/>
                  </a:lnTo>
                  <a:lnTo>
                    <a:pt x="189916" y="225137"/>
                  </a:lnTo>
                  <a:lnTo>
                    <a:pt x="179472" y="232368"/>
                  </a:lnTo>
                  <a:lnTo>
                    <a:pt x="169033" y="239606"/>
                  </a:lnTo>
                  <a:lnTo>
                    <a:pt x="158601" y="246855"/>
                  </a:lnTo>
                  <a:lnTo>
                    <a:pt x="148179" y="254117"/>
                  </a:lnTo>
                  <a:lnTo>
                    <a:pt x="137769" y="261394"/>
                  </a:lnTo>
                  <a:lnTo>
                    <a:pt x="127374" y="268691"/>
                  </a:lnTo>
                  <a:lnTo>
                    <a:pt x="116995" y="276010"/>
                  </a:lnTo>
                  <a:lnTo>
                    <a:pt x="106634" y="283354"/>
                  </a:lnTo>
                  <a:lnTo>
                    <a:pt x="96295" y="290725"/>
                  </a:lnTo>
                  <a:lnTo>
                    <a:pt x="85980" y="298126"/>
                  </a:lnTo>
                  <a:lnTo>
                    <a:pt x="75691" y="305561"/>
                  </a:lnTo>
                  <a:lnTo>
                    <a:pt x="70885" y="308945"/>
                  </a:lnTo>
                  <a:lnTo>
                    <a:pt x="60620" y="315765"/>
                  </a:lnTo>
                  <a:lnTo>
                    <a:pt x="49634" y="322882"/>
                  </a:lnTo>
                  <a:lnTo>
                    <a:pt x="38409" y="330343"/>
                  </a:lnTo>
                  <a:lnTo>
                    <a:pt x="27429" y="338197"/>
                  </a:lnTo>
                  <a:lnTo>
                    <a:pt x="17177" y="346495"/>
                  </a:lnTo>
                  <a:lnTo>
                    <a:pt x="8135" y="355284"/>
                  </a:lnTo>
                  <a:lnTo>
                    <a:pt x="786" y="364614"/>
                  </a:lnTo>
                  <a:lnTo>
                    <a:pt x="0" y="366157"/>
                  </a:lnTo>
                  <a:lnTo>
                    <a:pt x="2421" y="37392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2" name="object 34"/>
            <p:cNvSpPr/>
            <p:nvPr/>
          </p:nvSpPr>
          <p:spPr>
            <a:xfrm>
              <a:off x="5383799" y="5151905"/>
              <a:ext cx="1267655" cy="454992"/>
            </a:xfrm>
            <a:custGeom>
              <a:avLst/>
              <a:gdLst/>
              <a:ahLst/>
              <a:cxnLst/>
              <a:rect l="l" t="t" r="r" b="b"/>
              <a:pathLst>
                <a:path w="1267655" h="454992">
                  <a:moveTo>
                    <a:pt x="50503" y="30676"/>
                  </a:moveTo>
                  <a:lnTo>
                    <a:pt x="83501" y="42919"/>
                  </a:lnTo>
                  <a:lnTo>
                    <a:pt x="116541" y="55066"/>
                  </a:lnTo>
                  <a:lnTo>
                    <a:pt x="149618" y="67122"/>
                  </a:lnTo>
                  <a:lnTo>
                    <a:pt x="182728" y="79096"/>
                  </a:lnTo>
                  <a:lnTo>
                    <a:pt x="215870" y="90995"/>
                  </a:lnTo>
                  <a:lnTo>
                    <a:pt x="249039" y="102826"/>
                  </a:lnTo>
                  <a:lnTo>
                    <a:pt x="282232" y="114597"/>
                  </a:lnTo>
                  <a:lnTo>
                    <a:pt x="315445" y="126314"/>
                  </a:lnTo>
                  <a:lnTo>
                    <a:pt x="348677" y="137986"/>
                  </a:lnTo>
                  <a:lnTo>
                    <a:pt x="381922" y="149621"/>
                  </a:lnTo>
                  <a:lnTo>
                    <a:pt x="415178" y="161224"/>
                  </a:lnTo>
                  <a:lnTo>
                    <a:pt x="448442" y="172804"/>
                  </a:lnTo>
                  <a:lnTo>
                    <a:pt x="481711" y="184368"/>
                  </a:lnTo>
                  <a:lnTo>
                    <a:pt x="514980" y="195924"/>
                  </a:lnTo>
                  <a:lnTo>
                    <a:pt x="548247" y="207479"/>
                  </a:lnTo>
                  <a:lnTo>
                    <a:pt x="581508" y="219040"/>
                  </a:lnTo>
                  <a:lnTo>
                    <a:pt x="614760" y="230615"/>
                  </a:lnTo>
                  <a:lnTo>
                    <a:pt x="648000" y="242211"/>
                  </a:lnTo>
                  <a:lnTo>
                    <a:pt x="681225" y="253836"/>
                  </a:lnTo>
                  <a:lnTo>
                    <a:pt x="700883" y="260722"/>
                  </a:lnTo>
                  <a:lnTo>
                    <a:pt x="720541" y="267614"/>
                  </a:lnTo>
                  <a:lnTo>
                    <a:pt x="740198" y="274511"/>
                  </a:lnTo>
                  <a:lnTo>
                    <a:pt x="759855" y="281413"/>
                  </a:lnTo>
                  <a:lnTo>
                    <a:pt x="779511" y="288317"/>
                  </a:lnTo>
                  <a:lnTo>
                    <a:pt x="799167" y="295224"/>
                  </a:lnTo>
                  <a:lnTo>
                    <a:pt x="818823" y="302131"/>
                  </a:lnTo>
                  <a:lnTo>
                    <a:pt x="838479" y="309039"/>
                  </a:lnTo>
                  <a:lnTo>
                    <a:pt x="858136" y="315946"/>
                  </a:lnTo>
                  <a:lnTo>
                    <a:pt x="877794" y="322851"/>
                  </a:lnTo>
                  <a:lnTo>
                    <a:pt x="897452" y="329753"/>
                  </a:lnTo>
                  <a:lnTo>
                    <a:pt x="917112" y="336651"/>
                  </a:lnTo>
                  <a:lnTo>
                    <a:pt x="936774" y="343545"/>
                  </a:lnTo>
                  <a:lnTo>
                    <a:pt x="956437" y="350432"/>
                  </a:lnTo>
                  <a:lnTo>
                    <a:pt x="976102" y="357313"/>
                  </a:lnTo>
                  <a:lnTo>
                    <a:pt x="995770" y="364186"/>
                  </a:lnTo>
                  <a:lnTo>
                    <a:pt x="1015440" y="371050"/>
                  </a:lnTo>
                  <a:lnTo>
                    <a:pt x="1035113" y="377905"/>
                  </a:lnTo>
                  <a:lnTo>
                    <a:pt x="1054788" y="384748"/>
                  </a:lnTo>
                  <a:lnTo>
                    <a:pt x="1074467" y="391580"/>
                  </a:lnTo>
                  <a:lnTo>
                    <a:pt x="1089983" y="396862"/>
                  </a:lnTo>
                  <a:lnTo>
                    <a:pt x="1102026" y="400858"/>
                  </a:lnTo>
                  <a:lnTo>
                    <a:pt x="1114164" y="404819"/>
                  </a:lnTo>
                  <a:lnTo>
                    <a:pt x="1126373" y="408759"/>
                  </a:lnTo>
                  <a:lnTo>
                    <a:pt x="1138629" y="412690"/>
                  </a:lnTo>
                  <a:lnTo>
                    <a:pt x="1150906" y="416626"/>
                  </a:lnTo>
                  <a:lnTo>
                    <a:pt x="1163181" y="420581"/>
                  </a:lnTo>
                  <a:lnTo>
                    <a:pt x="1175430" y="424567"/>
                  </a:lnTo>
                  <a:lnTo>
                    <a:pt x="1187627" y="428597"/>
                  </a:lnTo>
                  <a:lnTo>
                    <a:pt x="1199749" y="432684"/>
                  </a:lnTo>
                  <a:lnTo>
                    <a:pt x="1211771" y="436842"/>
                  </a:lnTo>
                  <a:lnTo>
                    <a:pt x="1223670" y="441084"/>
                  </a:lnTo>
                  <a:lnTo>
                    <a:pt x="1235419" y="445422"/>
                  </a:lnTo>
                  <a:lnTo>
                    <a:pt x="1246996" y="449871"/>
                  </a:lnTo>
                  <a:lnTo>
                    <a:pt x="1258376" y="454443"/>
                  </a:lnTo>
                  <a:lnTo>
                    <a:pt x="1261017" y="454992"/>
                  </a:lnTo>
                  <a:lnTo>
                    <a:pt x="1267655" y="449749"/>
                  </a:lnTo>
                  <a:lnTo>
                    <a:pt x="1264116" y="442265"/>
                  </a:lnTo>
                  <a:lnTo>
                    <a:pt x="1259252" y="440310"/>
                  </a:lnTo>
                  <a:lnTo>
                    <a:pt x="1254452" y="438340"/>
                  </a:lnTo>
                  <a:lnTo>
                    <a:pt x="1216490" y="424285"/>
                  </a:lnTo>
                  <a:lnTo>
                    <a:pt x="1183358" y="412131"/>
                  </a:lnTo>
                  <a:lnTo>
                    <a:pt x="1150196" y="400057"/>
                  </a:lnTo>
                  <a:lnTo>
                    <a:pt x="1117004" y="388056"/>
                  </a:lnTo>
                  <a:lnTo>
                    <a:pt x="1083786" y="376122"/>
                  </a:lnTo>
                  <a:lnTo>
                    <a:pt x="1050544" y="364251"/>
                  </a:lnTo>
                  <a:lnTo>
                    <a:pt x="1017280" y="352437"/>
                  </a:lnTo>
                  <a:lnTo>
                    <a:pt x="983996" y="340673"/>
                  </a:lnTo>
                  <a:lnTo>
                    <a:pt x="950694" y="328955"/>
                  </a:lnTo>
                  <a:lnTo>
                    <a:pt x="917378" y="317275"/>
                  </a:lnTo>
                  <a:lnTo>
                    <a:pt x="884049" y="305630"/>
                  </a:lnTo>
                  <a:lnTo>
                    <a:pt x="850709" y="294012"/>
                  </a:lnTo>
                  <a:lnTo>
                    <a:pt x="817361" y="282417"/>
                  </a:lnTo>
                  <a:lnTo>
                    <a:pt x="784007" y="270839"/>
                  </a:lnTo>
                  <a:lnTo>
                    <a:pt x="750650" y="259271"/>
                  </a:lnTo>
                  <a:lnTo>
                    <a:pt x="717292" y="247709"/>
                  </a:lnTo>
                  <a:lnTo>
                    <a:pt x="683934" y="236146"/>
                  </a:lnTo>
                  <a:lnTo>
                    <a:pt x="650580" y="224577"/>
                  </a:lnTo>
                  <a:lnTo>
                    <a:pt x="617232" y="212996"/>
                  </a:lnTo>
                  <a:lnTo>
                    <a:pt x="583892" y="201398"/>
                  </a:lnTo>
                  <a:lnTo>
                    <a:pt x="564252" y="194551"/>
                  </a:lnTo>
                  <a:lnTo>
                    <a:pt x="544612" y="187701"/>
                  </a:lnTo>
                  <a:lnTo>
                    <a:pt x="524969" y="180848"/>
                  </a:lnTo>
                  <a:lnTo>
                    <a:pt x="505326" y="173993"/>
                  </a:lnTo>
                  <a:lnTo>
                    <a:pt x="485682" y="167136"/>
                  </a:lnTo>
                  <a:lnTo>
                    <a:pt x="466037" y="160277"/>
                  </a:lnTo>
                  <a:lnTo>
                    <a:pt x="446391" y="153418"/>
                  </a:lnTo>
                  <a:lnTo>
                    <a:pt x="426744" y="146557"/>
                  </a:lnTo>
                  <a:lnTo>
                    <a:pt x="407097" y="139697"/>
                  </a:lnTo>
                  <a:lnTo>
                    <a:pt x="387450" y="132837"/>
                  </a:lnTo>
                  <a:lnTo>
                    <a:pt x="367802" y="125977"/>
                  </a:lnTo>
                  <a:lnTo>
                    <a:pt x="348154" y="119119"/>
                  </a:lnTo>
                  <a:lnTo>
                    <a:pt x="328506" y="112262"/>
                  </a:lnTo>
                  <a:lnTo>
                    <a:pt x="308858" y="105408"/>
                  </a:lnTo>
                  <a:lnTo>
                    <a:pt x="289210" y="98556"/>
                  </a:lnTo>
                  <a:lnTo>
                    <a:pt x="269563" y="91707"/>
                  </a:lnTo>
                  <a:lnTo>
                    <a:pt x="249916" y="84862"/>
                  </a:lnTo>
                  <a:lnTo>
                    <a:pt x="230270" y="78021"/>
                  </a:lnTo>
                  <a:lnTo>
                    <a:pt x="210624" y="71184"/>
                  </a:lnTo>
                  <a:lnTo>
                    <a:pt x="190979" y="64352"/>
                  </a:lnTo>
                  <a:lnTo>
                    <a:pt x="177098" y="59612"/>
                  </a:lnTo>
                  <a:lnTo>
                    <a:pt x="165100" y="55637"/>
                  </a:lnTo>
                  <a:lnTo>
                    <a:pt x="153031" y="51717"/>
                  </a:lnTo>
                  <a:lnTo>
                    <a:pt x="140909" y="47831"/>
                  </a:lnTo>
                  <a:lnTo>
                    <a:pt x="128752" y="43954"/>
                  </a:lnTo>
                  <a:lnTo>
                    <a:pt x="116577" y="40065"/>
                  </a:lnTo>
                  <a:lnTo>
                    <a:pt x="104403" y="36139"/>
                  </a:lnTo>
                  <a:lnTo>
                    <a:pt x="92248" y="32153"/>
                  </a:lnTo>
                  <a:lnTo>
                    <a:pt x="80130" y="28085"/>
                  </a:lnTo>
                  <a:lnTo>
                    <a:pt x="68067" y="23912"/>
                  </a:lnTo>
                  <a:lnTo>
                    <a:pt x="56076" y="19609"/>
                  </a:lnTo>
                  <a:lnTo>
                    <a:pt x="44177" y="15155"/>
                  </a:lnTo>
                  <a:lnTo>
                    <a:pt x="32386" y="10525"/>
                  </a:lnTo>
                  <a:lnTo>
                    <a:pt x="20723" y="5698"/>
                  </a:lnTo>
                  <a:lnTo>
                    <a:pt x="9204" y="649"/>
                  </a:lnTo>
                  <a:lnTo>
                    <a:pt x="6545" y="0"/>
                  </a:lnTo>
                  <a:lnTo>
                    <a:pt x="0" y="5066"/>
                  </a:lnTo>
                  <a:lnTo>
                    <a:pt x="3400" y="12777"/>
                  </a:lnTo>
                  <a:lnTo>
                    <a:pt x="7959" y="14923"/>
                  </a:lnTo>
                  <a:lnTo>
                    <a:pt x="12824" y="16524"/>
                  </a:lnTo>
                  <a:lnTo>
                    <a:pt x="17548" y="18327"/>
                  </a:lnTo>
                  <a:lnTo>
                    <a:pt x="50503" y="3067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3" name="object 35"/>
            <p:cNvSpPr/>
            <p:nvPr/>
          </p:nvSpPr>
          <p:spPr>
            <a:xfrm>
              <a:off x="5501752" y="5102276"/>
              <a:ext cx="1271825" cy="428561"/>
            </a:xfrm>
            <a:custGeom>
              <a:avLst/>
              <a:gdLst/>
              <a:ahLst/>
              <a:cxnLst/>
              <a:rect l="l" t="t" r="r" b="b"/>
              <a:pathLst>
                <a:path w="1271825" h="428561">
                  <a:moveTo>
                    <a:pt x="12079" y="16902"/>
                  </a:moveTo>
                  <a:lnTo>
                    <a:pt x="48293" y="28652"/>
                  </a:lnTo>
                  <a:lnTo>
                    <a:pt x="81385" y="39433"/>
                  </a:lnTo>
                  <a:lnTo>
                    <a:pt x="114469" y="50246"/>
                  </a:lnTo>
                  <a:lnTo>
                    <a:pt x="147545" y="61086"/>
                  </a:lnTo>
                  <a:lnTo>
                    <a:pt x="180613" y="71953"/>
                  </a:lnTo>
                  <a:lnTo>
                    <a:pt x="213676" y="82843"/>
                  </a:lnTo>
                  <a:lnTo>
                    <a:pt x="246732" y="93753"/>
                  </a:lnTo>
                  <a:lnTo>
                    <a:pt x="279784" y="104681"/>
                  </a:lnTo>
                  <a:lnTo>
                    <a:pt x="312831" y="115624"/>
                  </a:lnTo>
                  <a:lnTo>
                    <a:pt x="345875" y="126579"/>
                  </a:lnTo>
                  <a:lnTo>
                    <a:pt x="378917" y="137544"/>
                  </a:lnTo>
                  <a:lnTo>
                    <a:pt x="411956" y="148516"/>
                  </a:lnTo>
                  <a:lnTo>
                    <a:pt x="444995" y="159491"/>
                  </a:lnTo>
                  <a:lnTo>
                    <a:pt x="478034" y="170468"/>
                  </a:lnTo>
                  <a:lnTo>
                    <a:pt x="511073" y="181444"/>
                  </a:lnTo>
                  <a:lnTo>
                    <a:pt x="544113" y="192415"/>
                  </a:lnTo>
                  <a:lnTo>
                    <a:pt x="577155" y="203380"/>
                  </a:lnTo>
                  <a:lnTo>
                    <a:pt x="610200" y="214335"/>
                  </a:lnTo>
                  <a:lnTo>
                    <a:pt x="643249" y="225278"/>
                  </a:lnTo>
                  <a:lnTo>
                    <a:pt x="676302" y="236206"/>
                  </a:lnTo>
                  <a:lnTo>
                    <a:pt x="705461" y="245770"/>
                  </a:lnTo>
                  <a:lnTo>
                    <a:pt x="734716" y="255259"/>
                  </a:lnTo>
                  <a:lnTo>
                    <a:pt x="764052" y="264685"/>
                  </a:lnTo>
                  <a:lnTo>
                    <a:pt x="793457" y="274061"/>
                  </a:lnTo>
                  <a:lnTo>
                    <a:pt x="822917" y="283401"/>
                  </a:lnTo>
                  <a:lnTo>
                    <a:pt x="852418" y="292718"/>
                  </a:lnTo>
                  <a:lnTo>
                    <a:pt x="881946" y="302025"/>
                  </a:lnTo>
                  <a:lnTo>
                    <a:pt x="911489" y="311335"/>
                  </a:lnTo>
                  <a:lnTo>
                    <a:pt x="941031" y="320661"/>
                  </a:lnTo>
                  <a:lnTo>
                    <a:pt x="970560" y="330018"/>
                  </a:lnTo>
                  <a:lnTo>
                    <a:pt x="1000061" y="339417"/>
                  </a:lnTo>
                  <a:lnTo>
                    <a:pt x="1029522" y="348872"/>
                  </a:lnTo>
                  <a:lnTo>
                    <a:pt x="1058929" y="358396"/>
                  </a:lnTo>
                  <a:lnTo>
                    <a:pt x="1088267" y="368003"/>
                  </a:lnTo>
                  <a:lnTo>
                    <a:pt x="1117523" y="377706"/>
                  </a:lnTo>
                  <a:lnTo>
                    <a:pt x="1146685" y="387517"/>
                  </a:lnTo>
                  <a:lnTo>
                    <a:pt x="1175737" y="397451"/>
                  </a:lnTo>
                  <a:lnTo>
                    <a:pt x="1204666" y="407519"/>
                  </a:lnTo>
                  <a:lnTo>
                    <a:pt x="1233459" y="417737"/>
                  </a:lnTo>
                  <a:lnTo>
                    <a:pt x="1262102" y="428116"/>
                  </a:lnTo>
                  <a:lnTo>
                    <a:pt x="1265275" y="428561"/>
                  </a:lnTo>
                  <a:lnTo>
                    <a:pt x="1271825" y="422853"/>
                  </a:lnTo>
                  <a:lnTo>
                    <a:pt x="1268097" y="415555"/>
                  </a:lnTo>
                  <a:lnTo>
                    <a:pt x="1263639" y="413980"/>
                  </a:lnTo>
                  <a:lnTo>
                    <a:pt x="1259423" y="412266"/>
                  </a:lnTo>
                  <a:lnTo>
                    <a:pt x="1222117" y="398351"/>
                  </a:lnTo>
                  <a:lnTo>
                    <a:pt x="1189074" y="386318"/>
                  </a:lnTo>
                  <a:lnTo>
                    <a:pt x="1155944" y="374487"/>
                  </a:lnTo>
                  <a:lnTo>
                    <a:pt x="1122736" y="362840"/>
                  </a:lnTo>
                  <a:lnTo>
                    <a:pt x="1089457" y="351362"/>
                  </a:lnTo>
                  <a:lnTo>
                    <a:pt x="1056115" y="340035"/>
                  </a:lnTo>
                  <a:lnTo>
                    <a:pt x="1022718" y="328843"/>
                  </a:lnTo>
                  <a:lnTo>
                    <a:pt x="989274" y="317770"/>
                  </a:lnTo>
                  <a:lnTo>
                    <a:pt x="955791" y="306799"/>
                  </a:lnTo>
                  <a:lnTo>
                    <a:pt x="922276" y="295913"/>
                  </a:lnTo>
                  <a:lnTo>
                    <a:pt x="888737" y="285096"/>
                  </a:lnTo>
                  <a:lnTo>
                    <a:pt x="855183" y="274332"/>
                  </a:lnTo>
                  <a:lnTo>
                    <a:pt x="821621" y="263603"/>
                  </a:lnTo>
                  <a:lnTo>
                    <a:pt x="788059" y="252894"/>
                  </a:lnTo>
                  <a:lnTo>
                    <a:pt x="754504" y="242187"/>
                  </a:lnTo>
                  <a:lnTo>
                    <a:pt x="720965" y="231466"/>
                  </a:lnTo>
                  <a:lnTo>
                    <a:pt x="687450" y="220714"/>
                  </a:lnTo>
                  <a:lnTo>
                    <a:pt x="653966" y="209916"/>
                  </a:lnTo>
                  <a:lnTo>
                    <a:pt x="620521" y="199053"/>
                  </a:lnTo>
                  <a:lnTo>
                    <a:pt x="587123" y="188111"/>
                  </a:lnTo>
                  <a:lnTo>
                    <a:pt x="567335" y="181603"/>
                  </a:lnTo>
                  <a:lnTo>
                    <a:pt x="547546" y="175100"/>
                  </a:lnTo>
                  <a:lnTo>
                    <a:pt x="527756" y="168603"/>
                  </a:lnTo>
                  <a:lnTo>
                    <a:pt x="507964" y="162111"/>
                  </a:lnTo>
                  <a:lnTo>
                    <a:pt x="488172" y="155625"/>
                  </a:lnTo>
                  <a:lnTo>
                    <a:pt x="468377" y="149143"/>
                  </a:lnTo>
                  <a:lnTo>
                    <a:pt x="448582" y="142665"/>
                  </a:lnTo>
                  <a:lnTo>
                    <a:pt x="428785" y="136191"/>
                  </a:lnTo>
                  <a:lnTo>
                    <a:pt x="408987" y="129721"/>
                  </a:lnTo>
                  <a:lnTo>
                    <a:pt x="389187" y="123255"/>
                  </a:lnTo>
                  <a:lnTo>
                    <a:pt x="369386" y="116792"/>
                  </a:lnTo>
                  <a:lnTo>
                    <a:pt x="349583" y="110332"/>
                  </a:lnTo>
                  <a:lnTo>
                    <a:pt x="329778" y="103875"/>
                  </a:lnTo>
                  <a:lnTo>
                    <a:pt x="309972" y="97420"/>
                  </a:lnTo>
                  <a:lnTo>
                    <a:pt x="290164" y="90967"/>
                  </a:lnTo>
                  <a:lnTo>
                    <a:pt x="270355" y="84516"/>
                  </a:lnTo>
                  <a:lnTo>
                    <a:pt x="250543" y="78066"/>
                  </a:lnTo>
                  <a:lnTo>
                    <a:pt x="230730" y="71618"/>
                  </a:lnTo>
                  <a:lnTo>
                    <a:pt x="210915" y="65170"/>
                  </a:lnTo>
                  <a:lnTo>
                    <a:pt x="191099" y="58723"/>
                  </a:lnTo>
                  <a:lnTo>
                    <a:pt x="189857" y="58318"/>
                  </a:lnTo>
                  <a:lnTo>
                    <a:pt x="177849" y="54357"/>
                  </a:lnTo>
                  <a:lnTo>
                    <a:pt x="165835" y="50331"/>
                  </a:lnTo>
                  <a:lnTo>
                    <a:pt x="153813" y="46260"/>
                  </a:lnTo>
                  <a:lnTo>
                    <a:pt x="141783" y="42160"/>
                  </a:lnTo>
                  <a:lnTo>
                    <a:pt x="129742" y="38049"/>
                  </a:lnTo>
                  <a:lnTo>
                    <a:pt x="117689" y="33944"/>
                  </a:lnTo>
                  <a:lnTo>
                    <a:pt x="105623" y="29863"/>
                  </a:lnTo>
                  <a:lnTo>
                    <a:pt x="93542" y="25824"/>
                  </a:lnTo>
                  <a:lnTo>
                    <a:pt x="81445" y="21844"/>
                  </a:lnTo>
                  <a:lnTo>
                    <a:pt x="69330" y="17941"/>
                  </a:lnTo>
                  <a:lnTo>
                    <a:pt x="57195" y="14132"/>
                  </a:lnTo>
                  <a:lnTo>
                    <a:pt x="45040" y="10434"/>
                  </a:lnTo>
                  <a:lnTo>
                    <a:pt x="32862" y="6867"/>
                  </a:lnTo>
                  <a:lnTo>
                    <a:pt x="20661" y="3446"/>
                  </a:lnTo>
                  <a:lnTo>
                    <a:pt x="8435" y="189"/>
                  </a:lnTo>
                  <a:lnTo>
                    <a:pt x="5384" y="0"/>
                  </a:lnTo>
                  <a:lnTo>
                    <a:pt x="0" y="7064"/>
                  </a:lnTo>
                  <a:lnTo>
                    <a:pt x="5831" y="14959"/>
                  </a:lnTo>
                  <a:lnTo>
                    <a:pt x="8981" y="15823"/>
                  </a:lnTo>
                  <a:lnTo>
                    <a:pt x="12079" y="1690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4" name="object 36"/>
            <p:cNvSpPr/>
            <p:nvPr/>
          </p:nvSpPr>
          <p:spPr>
            <a:xfrm>
              <a:off x="5620694" y="5044860"/>
              <a:ext cx="1287634" cy="400796"/>
            </a:xfrm>
            <a:custGeom>
              <a:avLst/>
              <a:gdLst/>
              <a:ahLst/>
              <a:cxnLst/>
              <a:rect l="l" t="t" r="r" b="b"/>
              <a:pathLst>
                <a:path w="1287634" h="400796">
                  <a:moveTo>
                    <a:pt x="7508" y="0"/>
                  </a:moveTo>
                  <a:lnTo>
                    <a:pt x="0" y="6905"/>
                  </a:lnTo>
                  <a:lnTo>
                    <a:pt x="5672" y="14234"/>
                  </a:lnTo>
                  <a:lnTo>
                    <a:pt x="10523" y="14641"/>
                  </a:lnTo>
                  <a:lnTo>
                    <a:pt x="15362" y="16609"/>
                  </a:lnTo>
                  <a:lnTo>
                    <a:pt x="53620" y="27678"/>
                  </a:lnTo>
                  <a:lnTo>
                    <a:pt x="87244" y="37568"/>
                  </a:lnTo>
                  <a:lnTo>
                    <a:pt x="120845" y="47540"/>
                  </a:lnTo>
                  <a:lnTo>
                    <a:pt x="154426" y="57588"/>
                  </a:lnTo>
                  <a:lnTo>
                    <a:pt x="187987" y="67705"/>
                  </a:lnTo>
                  <a:lnTo>
                    <a:pt x="221532" y="77884"/>
                  </a:lnTo>
                  <a:lnTo>
                    <a:pt x="255062" y="88118"/>
                  </a:lnTo>
                  <a:lnTo>
                    <a:pt x="288578" y="98400"/>
                  </a:lnTo>
                  <a:lnTo>
                    <a:pt x="322083" y="108722"/>
                  </a:lnTo>
                  <a:lnTo>
                    <a:pt x="355579" y="119078"/>
                  </a:lnTo>
                  <a:lnTo>
                    <a:pt x="389067" y="129460"/>
                  </a:lnTo>
                  <a:lnTo>
                    <a:pt x="422550" y="139862"/>
                  </a:lnTo>
                  <a:lnTo>
                    <a:pt x="456030" y="150277"/>
                  </a:lnTo>
                  <a:lnTo>
                    <a:pt x="489507" y="160696"/>
                  </a:lnTo>
                  <a:lnTo>
                    <a:pt x="522985" y="171115"/>
                  </a:lnTo>
                  <a:lnTo>
                    <a:pt x="556465" y="181524"/>
                  </a:lnTo>
                  <a:lnTo>
                    <a:pt x="589948" y="191918"/>
                  </a:lnTo>
                  <a:lnTo>
                    <a:pt x="623438" y="202289"/>
                  </a:lnTo>
                  <a:lnTo>
                    <a:pt x="656936" y="212630"/>
                  </a:lnTo>
                  <a:lnTo>
                    <a:pt x="690443" y="222934"/>
                  </a:lnTo>
                  <a:lnTo>
                    <a:pt x="719615" y="231849"/>
                  </a:lnTo>
                  <a:lnTo>
                    <a:pt x="748893" y="240716"/>
                  </a:lnTo>
                  <a:lnTo>
                    <a:pt x="778261" y="249542"/>
                  </a:lnTo>
                  <a:lnTo>
                    <a:pt x="807705" y="258335"/>
                  </a:lnTo>
                  <a:lnTo>
                    <a:pt x="837211" y="267102"/>
                  </a:lnTo>
                  <a:lnTo>
                    <a:pt x="866762" y="275851"/>
                  </a:lnTo>
                  <a:lnTo>
                    <a:pt x="896345" y="284589"/>
                  </a:lnTo>
                  <a:lnTo>
                    <a:pt x="925944" y="293325"/>
                  </a:lnTo>
                  <a:lnTo>
                    <a:pt x="955544" y="302065"/>
                  </a:lnTo>
                  <a:lnTo>
                    <a:pt x="985131" y="310818"/>
                  </a:lnTo>
                  <a:lnTo>
                    <a:pt x="1014689" y="319590"/>
                  </a:lnTo>
                  <a:lnTo>
                    <a:pt x="1044204" y="328389"/>
                  </a:lnTo>
                  <a:lnTo>
                    <a:pt x="1073661" y="337224"/>
                  </a:lnTo>
                  <a:lnTo>
                    <a:pt x="1103045" y="346101"/>
                  </a:lnTo>
                  <a:lnTo>
                    <a:pt x="1132341" y="355029"/>
                  </a:lnTo>
                  <a:lnTo>
                    <a:pt x="1161534" y="364014"/>
                  </a:lnTo>
                  <a:lnTo>
                    <a:pt x="1190610" y="373064"/>
                  </a:lnTo>
                  <a:lnTo>
                    <a:pt x="1219552" y="382187"/>
                  </a:lnTo>
                  <a:lnTo>
                    <a:pt x="1248347" y="391391"/>
                  </a:lnTo>
                  <a:lnTo>
                    <a:pt x="1276980" y="400683"/>
                  </a:lnTo>
                  <a:lnTo>
                    <a:pt x="1281705" y="400796"/>
                  </a:lnTo>
                  <a:lnTo>
                    <a:pt x="1287634" y="394248"/>
                  </a:lnTo>
                  <a:lnTo>
                    <a:pt x="1283393" y="387272"/>
                  </a:lnTo>
                  <a:lnTo>
                    <a:pt x="1277196" y="385227"/>
                  </a:lnTo>
                  <a:lnTo>
                    <a:pt x="1271100" y="382979"/>
                  </a:lnTo>
                  <a:lnTo>
                    <a:pt x="1231368" y="369451"/>
                  </a:lnTo>
                  <a:lnTo>
                    <a:pt x="1197782" y="358214"/>
                  </a:lnTo>
                  <a:lnTo>
                    <a:pt x="1164137" y="347134"/>
                  </a:lnTo>
                  <a:lnTo>
                    <a:pt x="1130437" y="336201"/>
                  </a:lnTo>
                  <a:lnTo>
                    <a:pt x="1096688" y="325401"/>
                  </a:lnTo>
                  <a:lnTo>
                    <a:pt x="1062895" y="314721"/>
                  </a:lnTo>
                  <a:lnTo>
                    <a:pt x="1029062" y="304150"/>
                  </a:lnTo>
                  <a:lnTo>
                    <a:pt x="995195" y="293675"/>
                  </a:lnTo>
                  <a:lnTo>
                    <a:pt x="961299" y="283284"/>
                  </a:lnTo>
                  <a:lnTo>
                    <a:pt x="927377" y="272964"/>
                  </a:lnTo>
                  <a:lnTo>
                    <a:pt x="893437" y="262703"/>
                  </a:lnTo>
                  <a:lnTo>
                    <a:pt x="859481" y="252488"/>
                  </a:lnTo>
                  <a:lnTo>
                    <a:pt x="825516" y="242308"/>
                  </a:lnTo>
                  <a:lnTo>
                    <a:pt x="791546" y="232150"/>
                  </a:lnTo>
                  <a:lnTo>
                    <a:pt x="757576" y="222001"/>
                  </a:lnTo>
                  <a:lnTo>
                    <a:pt x="723611" y="211849"/>
                  </a:lnTo>
                  <a:lnTo>
                    <a:pt x="689657" y="201682"/>
                  </a:lnTo>
                  <a:lnTo>
                    <a:pt x="655717" y="191487"/>
                  </a:lnTo>
                  <a:lnTo>
                    <a:pt x="621798" y="181252"/>
                  </a:lnTo>
                  <a:lnTo>
                    <a:pt x="587903" y="170965"/>
                  </a:lnTo>
                  <a:lnTo>
                    <a:pt x="568085" y="164932"/>
                  </a:lnTo>
                  <a:lnTo>
                    <a:pt x="548267" y="158905"/>
                  </a:lnTo>
                  <a:lnTo>
                    <a:pt x="528448" y="152885"/>
                  </a:lnTo>
                  <a:lnTo>
                    <a:pt x="508628" y="146872"/>
                  </a:lnTo>
                  <a:lnTo>
                    <a:pt x="488807" y="140866"/>
                  </a:lnTo>
                  <a:lnTo>
                    <a:pt x="468984" y="134867"/>
                  </a:lnTo>
                  <a:lnTo>
                    <a:pt x="449161" y="128875"/>
                  </a:lnTo>
                  <a:lnTo>
                    <a:pt x="429336" y="122890"/>
                  </a:lnTo>
                  <a:lnTo>
                    <a:pt x="409509" y="116912"/>
                  </a:lnTo>
                  <a:lnTo>
                    <a:pt x="389680" y="110940"/>
                  </a:lnTo>
                  <a:lnTo>
                    <a:pt x="369849" y="104976"/>
                  </a:lnTo>
                  <a:lnTo>
                    <a:pt x="350017" y="99018"/>
                  </a:lnTo>
                  <a:lnTo>
                    <a:pt x="330181" y="93068"/>
                  </a:lnTo>
                  <a:lnTo>
                    <a:pt x="310344" y="87124"/>
                  </a:lnTo>
                  <a:lnTo>
                    <a:pt x="290504" y="81188"/>
                  </a:lnTo>
                  <a:lnTo>
                    <a:pt x="270660" y="75258"/>
                  </a:lnTo>
                  <a:lnTo>
                    <a:pt x="250814" y="69336"/>
                  </a:lnTo>
                  <a:lnTo>
                    <a:pt x="230965" y="63420"/>
                  </a:lnTo>
                  <a:lnTo>
                    <a:pt x="211113" y="57512"/>
                  </a:lnTo>
                  <a:lnTo>
                    <a:pt x="191257" y="51611"/>
                  </a:lnTo>
                  <a:lnTo>
                    <a:pt x="170977" y="45593"/>
                  </a:lnTo>
                  <a:lnTo>
                    <a:pt x="146631" y="38400"/>
                  </a:lnTo>
                  <a:lnTo>
                    <a:pt x="122257" y="31259"/>
                  </a:lnTo>
                  <a:lnTo>
                    <a:pt x="97848" y="24198"/>
                  </a:lnTo>
                  <a:lnTo>
                    <a:pt x="73399" y="17244"/>
                  </a:lnTo>
                  <a:lnTo>
                    <a:pt x="61158" y="13815"/>
                  </a:lnTo>
                  <a:lnTo>
                    <a:pt x="57578" y="12777"/>
                  </a:lnTo>
                  <a:lnTo>
                    <a:pt x="45511" y="8935"/>
                  </a:lnTo>
                  <a:lnTo>
                    <a:pt x="33075" y="5002"/>
                  </a:lnTo>
                  <a:lnTo>
                    <a:pt x="20555" y="1765"/>
                  </a:lnTo>
                  <a:lnTo>
                    <a:pt x="8237" y="10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5" name="object 37"/>
            <p:cNvSpPr/>
            <p:nvPr/>
          </p:nvSpPr>
          <p:spPr>
            <a:xfrm>
              <a:off x="5722416" y="5003139"/>
              <a:ext cx="1303762" cy="363542"/>
            </a:xfrm>
            <a:custGeom>
              <a:avLst/>
              <a:gdLst/>
              <a:ahLst/>
              <a:cxnLst/>
              <a:rect l="l" t="t" r="r" b="b"/>
              <a:pathLst>
                <a:path w="1303762" h="363542">
                  <a:moveTo>
                    <a:pt x="16789" y="13855"/>
                  </a:moveTo>
                  <a:lnTo>
                    <a:pt x="55055" y="23242"/>
                  </a:lnTo>
                  <a:lnTo>
                    <a:pt x="89013" y="31755"/>
                  </a:lnTo>
                  <a:lnTo>
                    <a:pt x="122944" y="40400"/>
                  </a:lnTo>
                  <a:lnTo>
                    <a:pt x="156851" y="49167"/>
                  </a:lnTo>
                  <a:lnTo>
                    <a:pt x="190736" y="58044"/>
                  </a:lnTo>
                  <a:lnTo>
                    <a:pt x="224599" y="67022"/>
                  </a:lnTo>
                  <a:lnTo>
                    <a:pt x="258443" y="76089"/>
                  </a:lnTo>
                  <a:lnTo>
                    <a:pt x="292269" y="85236"/>
                  </a:lnTo>
                  <a:lnTo>
                    <a:pt x="326080" y="94452"/>
                  </a:lnTo>
                  <a:lnTo>
                    <a:pt x="359876" y="103727"/>
                  </a:lnTo>
                  <a:lnTo>
                    <a:pt x="393660" y="113049"/>
                  </a:lnTo>
                  <a:lnTo>
                    <a:pt x="427434" y="122409"/>
                  </a:lnTo>
                  <a:lnTo>
                    <a:pt x="461198" y="131796"/>
                  </a:lnTo>
                  <a:lnTo>
                    <a:pt x="494955" y="141200"/>
                  </a:lnTo>
                  <a:lnTo>
                    <a:pt x="528707" y="150610"/>
                  </a:lnTo>
                  <a:lnTo>
                    <a:pt x="562455" y="160015"/>
                  </a:lnTo>
                  <a:lnTo>
                    <a:pt x="596202" y="169405"/>
                  </a:lnTo>
                  <a:lnTo>
                    <a:pt x="629947" y="178771"/>
                  </a:lnTo>
                  <a:lnTo>
                    <a:pt x="663695" y="188100"/>
                  </a:lnTo>
                  <a:lnTo>
                    <a:pt x="697445" y="197383"/>
                  </a:lnTo>
                  <a:lnTo>
                    <a:pt x="717690" y="202932"/>
                  </a:lnTo>
                  <a:lnTo>
                    <a:pt x="737936" y="208481"/>
                  </a:lnTo>
                  <a:lnTo>
                    <a:pt x="758182" y="214032"/>
                  </a:lnTo>
                  <a:lnTo>
                    <a:pt x="778429" y="219583"/>
                  </a:lnTo>
                  <a:lnTo>
                    <a:pt x="798675" y="225137"/>
                  </a:lnTo>
                  <a:lnTo>
                    <a:pt x="818922" y="230693"/>
                  </a:lnTo>
                  <a:lnTo>
                    <a:pt x="839168" y="236252"/>
                  </a:lnTo>
                  <a:lnTo>
                    <a:pt x="859414" y="241814"/>
                  </a:lnTo>
                  <a:lnTo>
                    <a:pt x="879660" y="247381"/>
                  </a:lnTo>
                  <a:lnTo>
                    <a:pt x="899904" y="252953"/>
                  </a:lnTo>
                  <a:lnTo>
                    <a:pt x="920147" y="258531"/>
                  </a:lnTo>
                  <a:lnTo>
                    <a:pt x="940390" y="264114"/>
                  </a:lnTo>
                  <a:lnTo>
                    <a:pt x="960630" y="269704"/>
                  </a:lnTo>
                  <a:lnTo>
                    <a:pt x="980869" y="275301"/>
                  </a:lnTo>
                  <a:lnTo>
                    <a:pt x="1001107" y="280906"/>
                  </a:lnTo>
                  <a:lnTo>
                    <a:pt x="1021342" y="286519"/>
                  </a:lnTo>
                  <a:lnTo>
                    <a:pt x="1041575" y="292141"/>
                  </a:lnTo>
                  <a:lnTo>
                    <a:pt x="1061805" y="297773"/>
                  </a:lnTo>
                  <a:lnTo>
                    <a:pt x="1082033" y="303414"/>
                  </a:lnTo>
                  <a:lnTo>
                    <a:pt x="1102258" y="309067"/>
                  </a:lnTo>
                  <a:lnTo>
                    <a:pt x="1102774" y="309211"/>
                  </a:lnTo>
                  <a:lnTo>
                    <a:pt x="1115001" y="312627"/>
                  </a:lnTo>
                  <a:lnTo>
                    <a:pt x="1127227" y="316051"/>
                  </a:lnTo>
                  <a:lnTo>
                    <a:pt x="1139453" y="319478"/>
                  </a:lnTo>
                  <a:lnTo>
                    <a:pt x="1151679" y="322908"/>
                  </a:lnTo>
                  <a:lnTo>
                    <a:pt x="1163906" y="326338"/>
                  </a:lnTo>
                  <a:lnTo>
                    <a:pt x="1176134" y="329766"/>
                  </a:lnTo>
                  <a:lnTo>
                    <a:pt x="1188364" y="333190"/>
                  </a:lnTo>
                  <a:lnTo>
                    <a:pt x="1200598" y="336607"/>
                  </a:lnTo>
                  <a:lnTo>
                    <a:pt x="1212835" y="340015"/>
                  </a:lnTo>
                  <a:lnTo>
                    <a:pt x="1225076" y="343413"/>
                  </a:lnTo>
                  <a:lnTo>
                    <a:pt x="1237322" y="346798"/>
                  </a:lnTo>
                  <a:lnTo>
                    <a:pt x="1245052" y="348761"/>
                  </a:lnTo>
                  <a:lnTo>
                    <a:pt x="1257930" y="351720"/>
                  </a:lnTo>
                  <a:lnTo>
                    <a:pt x="1271155" y="354868"/>
                  </a:lnTo>
                  <a:lnTo>
                    <a:pt x="1283630" y="358463"/>
                  </a:lnTo>
                  <a:lnTo>
                    <a:pt x="1294256" y="362762"/>
                  </a:lnTo>
                  <a:lnTo>
                    <a:pt x="1297791" y="363542"/>
                  </a:lnTo>
                  <a:lnTo>
                    <a:pt x="1303762" y="358006"/>
                  </a:lnTo>
                  <a:lnTo>
                    <a:pt x="1300226" y="350240"/>
                  </a:lnTo>
                  <a:lnTo>
                    <a:pt x="1294917" y="347573"/>
                  </a:lnTo>
                  <a:lnTo>
                    <a:pt x="1288986" y="345795"/>
                  </a:lnTo>
                  <a:lnTo>
                    <a:pt x="1283373" y="343877"/>
                  </a:lnTo>
                  <a:lnTo>
                    <a:pt x="1270802" y="339589"/>
                  </a:lnTo>
                  <a:lnTo>
                    <a:pt x="1258189" y="335410"/>
                  </a:lnTo>
                  <a:lnTo>
                    <a:pt x="1245537" y="331333"/>
                  </a:lnTo>
                  <a:lnTo>
                    <a:pt x="1232848" y="327349"/>
                  </a:lnTo>
                  <a:lnTo>
                    <a:pt x="1220128" y="323451"/>
                  </a:lnTo>
                  <a:lnTo>
                    <a:pt x="1207379" y="319632"/>
                  </a:lnTo>
                  <a:lnTo>
                    <a:pt x="1194603" y="315884"/>
                  </a:lnTo>
                  <a:lnTo>
                    <a:pt x="1181806" y="312198"/>
                  </a:lnTo>
                  <a:lnTo>
                    <a:pt x="1168990" y="308569"/>
                  </a:lnTo>
                  <a:lnTo>
                    <a:pt x="1156158" y="304987"/>
                  </a:lnTo>
                  <a:lnTo>
                    <a:pt x="1143315" y="301445"/>
                  </a:lnTo>
                  <a:lnTo>
                    <a:pt x="1130462" y="297936"/>
                  </a:lnTo>
                  <a:lnTo>
                    <a:pt x="1117604" y="294452"/>
                  </a:lnTo>
                  <a:lnTo>
                    <a:pt x="1104744" y="290985"/>
                  </a:lnTo>
                  <a:lnTo>
                    <a:pt x="1091886" y="287527"/>
                  </a:lnTo>
                  <a:lnTo>
                    <a:pt x="1079033" y="284072"/>
                  </a:lnTo>
                  <a:lnTo>
                    <a:pt x="1066187" y="280611"/>
                  </a:lnTo>
                  <a:lnTo>
                    <a:pt x="1053354" y="277136"/>
                  </a:lnTo>
                  <a:lnTo>
                    <a:pt x="1040535" y="273640"/>
                  </a:lnTo>
                  <a:lnTo>
                    <a:pt x="1027734" y="270116"/>
                  </a:lnTo>
                  <a:lnTo>
                    <a:pt x="1006461" y="264241"/>
                  </a:lnTo>
                  <a:lnTo>
                    <a:pt x="985186" y="258375"/>
                  </a:lnTo>
                  <a:lnTo>
                    <a:pt x="942634" y="246667"/>
                  </a:lnTo>
                  <a:lnTo>
                    <a:pt x="900076" y="234989"/>
                  </a:lnTo>
                  <a:lnTo>
                    <a:pt x="857514" y="223341"/>
                  </a:lnTo>
                  <a:lnTo>
                    <a:pt x="814946" y="211720"/>
                  </a:lnTo>
                  <a:lnTo>
                    <a:pt x="772372" y="200124"/>
                  </a:lnTo>
                  <a:lnTo>
                    <a:pt x="729791" y="188552"/>
                  </a:lnTo>
                  <a:lnTo>
                    <a:pt x="687203" y="177002"/>
                  </a:lnTo>
                  <a:lnTo>
                    <a:pt x="644608" y="165473"/>
                  </a:lnTo>
                  <a:lnTo>
                    <a:pt x="602005" y="153962"/>
                  </a:lnTo>
                  <a:lnTo>
                    <a:pt x="561687" y="143113"/>
                  </a:lnTo>
                  <a:lnTo>
                    <a:pt x="521367" y="132286"/>
                  </a:lnTo>
                  <a:lnTo>
                    <a:pt x="481045" y="121484"/>
                  </a:lnTo>
                  <a:lnTo>
                    <a:pt x="440720" y="110708"/>
                  </a:lnTo>
                  <a:lnTo>
                    <a:pt x="400391" y="99963"/>
                  </a:lnTo>
                  <a:lnTo>
                    <a:pt x="360056" y="89250"/>
                  </a:lnTo>
                  <a:lnTo>
                    <a:pt x="319716" y="78571"/>
                  </a:lnTo>
                  <a:lnTo>
                    <a:pt x="279370" y="67931"/>
                  </a:lnTo>
                  <a:lnTo>
                    <a:pt x="239015" y="57331"/>
                  </a:lnTo>
                  <a:lnTo>
                    <a:pt x="198653" y="46774"/>
                  </a:lnTo>
                  <a:lnTo>
                    <a:pt x="188518" y="44128"/>
                  </a:lnTo>
                  <a:lnTo>
                    <a:pt x="176232" y="40919"/>
                  </a:lnTo>
                  <a:lnTo>
                    <a:pt x="163942" y="37711"/>
                  </a:lnTo>
                  <a:lnTo>
                    <a:pt x="151647" y="34510"/>
                  </a:lnTo>
                  <a:lnTo>
                    <a:pt x="139347" y="31320"/>
                  </a:lnTo>
                  <a:lnTo>
                    <a:pt x="127043" y="28147"/>
                  </a:lnTo>
                  <a:lnTo>
                    <a:pt x="114735" y="24997"/>
                  </a:lnTo>
                  <a:lnTo>
                    <a:pt x="102422" y="21874"/>
                  </a:lnTo>
                  <a:lnTo>
                    <a:pt x="90104" y="18785"/>
                  </a:lnTo>
                  <a:lnTo>
                    <a:pt x="77782" y="15733"/>
                  </a:lnTo>
                  <a:lnTo>
                    <a:pt x="65455" y="12725"/>
                  </a:lnTo>
                  <a:lnTo>
                    <a:pt x="59667" y="11254"/>
                  </a:lnTo>
                  <a:lnTo>
                    <a:pt x="47371" y="7826"/>
                  </a:lnTo>
                  <a:lnTo>
                    <a:pt x="34823" y="4423"/>
                  </a:lnTo>
                  <a:lnTo>
                    <a:pt x="22251" y="1705"/>
                  </a:lnTo>
                  <a:lnTo>
                    <a:pt x="9880" y="330"/>
                  </a:lnTo>
                  <a:lnTo>
                    <a:pt x="2349" y="0"/>
                  </a:lnTo>
                  <a:lnTo>
                    <a:pt x="0" y="11582"/>
                  </a:lnTo>
                  <a:lnTo>
                    <a:pt x="7759" y="12090"/>
                  </a:lnTo>
                  <a:lnTo>
                    <a:pt x="12230" y="12395"/>
                  </a:lnTo>
                  <a:lnTo>
                    <a:pt x="16789" y="1385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6" name="object 38"/>
            <p:cNvSpPr/>
            <p:nvPr/>
          </p:nvSpPr>
          <p:spPr>
            <a:xfrm>
              <a:off x="5192553" y="5250497"/>
              <a:ext cx="29013" cy="108597"/>
            </a:xfrm>
            <a:custGeom>
              <a:avLst/>
              <a:gdLst/>
              <a:ahLst/>
              <a:cxnLst/>
              <a:rect l="l" t="t" r="r" b="b"/>
              <a:pathLst>
                <a:path w="29013" h="108597">
                  <a:moveTo>
                    <a:pt x="13227" y="0"/>
                  </a:moveTo>
                  <a:lnTo>
                    <a:pt x="9912" y="6299"/>
                  </a:lnTo>
                  <a:lnTo>
                    <a:pt x="4170" y="20358"/>
                  </a:lnTo>
                  <a:lnTo>
                    <a:pt x="1267" y="32365"/>
                  </a:lnTo>
                  <a:lnTo>
                    <a:pt x="0" y="44532"/>
                  </a:lnTo>
                  <a:lnTo>
                    <a:pt x="312" y="56729"/>
                  </a:lnTo>
                  <a:lnTo>
                    <a:pt x="2150" y="68829"/>
                  </a:lnTo>
                  <a:lnTo>
                    <a:pt x="5458" y="80702"/>
                  </a:lnTo>
                  <a:lnTo>
                    <a:pt x="10180" y="92218"/>
                  </a:lnTo>
                  <a:lnTo>
                    <a:pt x="16262" y="103250"/>
                  </a:lnTo>
                  <a:lnTo>
                    <a:pt x="19603" y="108597"/>
                  </a:lnTo>
                  <a:lnTo>
                    <a:pt x="29013" y="103822"/>
                  </a:lnTo>
                  <a:lnTo>
                    <a:pt x="26130" y="98056"/>
                  </a:lnTo>
                  <a:lnTo>
                    <a:pt x="25216" y="96178"/>
                  </a:lnTo>
                  <a:lnTo>
                    <a:pt x="20179" y="84176"/>
                  </a:lnTo>
                  <a:lnTo>
                    <a:pt x="16573" y="72212"/>
                  </a:lnTo>
                  <a:lnTo>
                    <a:pt x="14385" y="60227"/>
                  </a:lnTo>
                  <a:lnTo>
                    <a:pt x="13605" y="48165"/>
                  </a:lnTo>
                  <a:lnTo>
                    <a:pt x="14221" y="35969"/>
                  </a:lnTo>
                  <a:lnTo>
                    <a:pt x="16224" y="23582"/>
                  </a:lnTo>
                  <a:lnTo>
                    <a:pt x="19603" y="10947"/>
                  </a:lnTo>
                  <a:lnTo>
                    <a:pt x="21685" y="4508"/>
                  </a:lnTo>
                  <a:lnTo>
                    <a:pt x="13227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7" name="object 39"/>
            <p:cNvSpPr/>
            <p:nvPr/>
          </p:nvSpPr>
          <p:spPr>
            <a:xfrm>
              <a:off x="5215721" y="5258663"/>
              <a:ext cx="30724" cy="70154"/>
            </a:xfrm>
            <a:custGeom>
              <a:avLst/>
              <a:gdLst/>
              <a:ahLst/>
              <a:cxnLst/>
              <a:rect l="l" t="t" r="r" b="b"/>
              <a:pathLst>
                <a:path w="30724" h="70154">
                  <a:moveTo>
                    <a:pt x="15929" y="34315"/>
                  </a:moveTo>
                  <a:lnTo>
                    <a:pt x="14978" y="31193"/>
                  </a:lnTo>
                  <a:lnTo>
                    <a:pt x="12478" y="18773"/>
                  </a:lnTo>
                  <a:lnTo>
                    <a:pt x="11928" y="6070"/>
                  </a:lnTo>
                  <a:lnTo>
                    <a:pt x="12144" y="0"/>
                  </a:lnTo>
                  <a:lnTo>
                    <a:pt x="3038" y="381"/>
                  </a:lnTo>
                  <a:lnTo>
                    <a:pt x="1768" y="5664"/>
                  </a:lnTo>
                  <a:lnTo>
                    <a:pt x="1308" y="7720"/>
                  </a:lnTo>
                  <a:lnTo>
                    <a:pt x="0" y="19999"/>
                  </a:lnTo>
                  <a:lnTo>
                    <a:pt x="881" y="33015"/>
                  </a:lnTo>
                  <a:lnTo>
                    <a:pt x="4072" y="45749"/>
                  </a:lnTo>
                  <a:lnTo>
                    <a:pt x="9692" y="57181"/>
                  </a:lnTo>
                  <a:lnTo>
                    <a:pt x="17859" y="66293"/>
                  </a:lnTo>
                  <a:lnTo>
                    <a:pt x="22723" y="70154"/>
                  </a:lnTo>
                  <a:lnTo>
                    <a:pt x="30724" y="65328"/>
                  </a:lnTo>
                  <a:lnTo>
                    <a:pt x="28057" y="59105"/>
                  </a:lnTo>
                  <a:lnTo>
                    <a:pt x="27155" y="57096"/>
                  </a:lnTo>
                  <a:lnTo>
                    <a:pt x="21153" y="45931"/>
                  </a:lnTo>
                  <a:lnTo>
                    <a:pt x="15929" y="3431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8" name="object 40"/>
            <p:cNvSpPr/>
            <p:nvPr/>
          </p:nvSpPr>
          <p:spPr>
            <a:xfrm>
              <a:off x="5898530" y="3901987"/>
              <a:ext cx="1490985" cy="1348894"/>
            </a:xfrm>
            <a:custGeom>
              <a:avLst/>
              <a:gdLst/>
              <a:ahLst/>
              <a:cxnLst/>
              <a:rect l="l" t="t" r="r" b="b"/>
              <a:pathLst>
                <a:path w="1490985" h="1348894">
                  <a:moveTo>
                    <a:pt x="1370104" y="1348894"/>
                  </a:moveTo>
                  <a:lnTo>
                    <a:pt x="1378608" y="1348573"/>
                  </a:lnTo>
                  <a:lnTo>
                    <a:pt x="1384856" y="1341982"/>
                  </a:lnTo>
                  <a:lnTo>
                    <a:pt x="1391933" y="1326440"/>
                  </a:lnTo>
                  <a:lnTo>
                    <a:pt x="1396684" y="1314518"/>
                  </a:lnTo>
                  <a:lnTo>
                    <a:pt x="1401020" y="1302298"/>
                  </a:lnTo>
                  <a:lnTo>
                    <a:pt x="1404969" y="1289811"/>
                  </a:lnTo>
                  <a:lnTo>
                    <a:pt x="1408559" y="1277090"/>
                  </a:lnTo>
                  <a:lnTo>
                    <a:pt x="1411820" y="1264166"/>
                  </a:lnTo>
                  <a:lnTo>
                    <a:pt x="1414782" y="1251070"/>
                  </a:lnTo>
                  <a:lnTo>
                    <a:pt x="1417472" y="1237835"/>
                  </a:lnTo>
                  <a:lnTo>
                    <a:pt x="1419919" y="1224492"/>
                  </a:lnTo>
                  <a:lnTo>
                    <a:pt x="1422154" y="1211074"/>
                  </a:lnTo>
                  <a:lnTo>
                    <a:pt x="1424205" y="1197610"/>
                  </a:lnTo>
                  <a:lnTo>
                    <a:pt x="1426100" y="1184134"/>
                  </a:lnTo>
                  <a:lnTo>
                    <a:pt x="1427870" y="1170677"/>
                  </a:lnTo>
                  <a:lnTo>
                    <a:pt x="1429542" y="1157271"/>
                  </a:lnTo>
                  <a:lnTo>
                    <a:pt x="1431146" y="1143947"/>
                  </a:lnTo>
                  <a:lnTo>
                    <a:pt x="1432712" y="1130738"/>
                  </a:lnTo>
                  <a:lnTo>
                    <a:pt x="1434267" y="1117674"/>
                  </a:lnTo>
                  <a:lnTo>
                    <a:pt x="1435841" y="1104788"/>
                  </a:lnTo>
                  <a:lnTo>
                    <a:pt x="1437462" y="1092112"/>
                  </a:lnTo>
                  <a:lnTo>
                    <a:pt x="1439161" y="1079676"/>
                  </a:lnTo>
                  <a:lnTo>
                    <a:pt x="1442234" y="1057553"/>
                  </a:lnTo>
                  <a:lnTo>
                    <a:pt x="1445228" y="1035415"/>
                  </a:lnTo>
                  <a:lnTo>
                    <a:pt x="1448140" y="1013262"/>
                  </a:lnTo>
                  <a:lnTo>
                    <a:pt x="1450968" y="991094"/>
                  </a:lnTo>
                  <a:lnTo>
                    <a:pt x="1453711" y="968913"/>
                  </a:lnTo>
                  <a:lnTo>
                    <a:pt x="1456368" y="946720"/>
                  </a:lnTo>
                  <a:lnTo>
                    <a:pt x="1458936" y="924514"/>
                  </a:lnTo>
                  <a:lnTo>
                    <a:pt x="1461415" y="902297"/>
                  </a:lnTo>
                  <a:lnTo>
                    <a:pt x="1463801" y="880068"/>
                  </a:lnTo>
                  <a:lnTo>
                    <a:pt x="1466095" y="857829"/>
                  </a:lnTo>
                  <a:lnTo>
                    <a:pt x="1468293" y="835581"/>
                  </a:lnTo>
                  <a:lnTo>
                    <a:pt x="1470394" y="813323"/>
                  </a:lnTo>
                  <a:lnTo>
                    <a:pt x="1472397" y="791057"/>
                  </a:lnTo>
                  <a:lnTo>
                    <a:pt x="1474300" y="768783"/>
                  </a:lnTo>
                  <a:lnTo>
                    <a:pt x="1476101" y="746502"/>
                  </a:lnTo>
                  <a:lnTo>
                    <a:pt x="1477799" y="724215"/>
                  </a:lnTo>
                  <a:lnTo>
                    <a:pt x="1479392" y="701921"/>
                  </a:lnTo>
                  <a:lnTo>
                    <a:pt x="1480878" y="679622"/>
                  </a:lnTo>
                  <a:lnTo>
                    <a:pt x="1482255" y="657319"/>
                  </a:lnTo>
                  <a:lnTo>
                    <a:pt x="1483522" y="635011"/>
                  </a:lnTo>
                  <a:lnTo>
                    <a:pt x="1484509" y="617139"/>
                  </a:lnTo>
                  <a:lnTo>
                    <a:pt x="1485518" y="599150"/>
                  </a:lnTo>
                  <a:lnTo>
                    <a:pt x="1488396" y="544616"/>
                  </a:lnTo>
                  <a:lnTo>
                    <a:pt x="1490452" y="489533"/>
                  </a:lnTo>
                  <a:lnTo>
                    <a:pt x="1490985" y="452696"/>
                  </a:lnTo>
                  <a:lnTo>
                    <a:pt x="1490915" y="434286"/>
                  </a:lnTo>
                  <a:lnTo>
                    <a:pt x="1489018" y="379260"/>
                  </a:lnTo>
                  <a:lnTo>
                    <a:pt x="1483991" y="324840"/>
                  </a:lnTo>
                  <a:lnTo>
                    <a:pt x="1475064" y="271410"/>
                  </a:lnTo>
                  <a:lnTo>
                    <a:pt x="1460860" y="225435"/>
                  </a:lnTo>
                  <a:lnTo>
                    <a:pt x="1426919" y="190647"/>
                  </a:lnTo>
                  <a:lnTo>
                    <a:pt x="1362334" y="175748"/>
                  </a:lnTo>
                  <a:lnTo>
                    <a:pt x="1289882" y="163334"/>
                  </a:lnTo>
                  <a:lnTo>
                    <a:pt x="1217395" y="151092"/>
                  </a:lnTo>
                  <a:lnTo>
                    <a:pt x="1144872" y="139035"/>
                  </a:lnTo>
                  <a:lnTo>
                    <a:pt x="1072313" y="127175"/>
                  </a:lnTo>
                  <a:lnTo>
                    <a:pt x="999718" y="115525"/>
                  </a:lnTo>
                  <a:lnTo>
                    <a:pt x="927087" y="104099"/>
                  </a:lnTo>
                  <a:lnTo>
                    <a:pt x="854420" y="92909"/>
                  </a:lnTo>
                  <a:lnTo>
                    <a:pt x="781715" y="81968"/>
                  </a:lnTo>
                  <a:lnTo>
                    <a:pt x="708974" y="71288"/>
                  </a:lnTo>
                  <a:lnTo>
                    <a:pt x="651029" y="62969"/>
                  </a:lnTo>
                  <a:lnTo>
                    <a:pt x="607891" y="56857"/>
                  </a:lnTo>
                  <a:lnTo>
                    <a:pt x="564728" y="50843"/>
                  </a:lnTo>
                  <a:lnTo>
                    <a:pt x="521540" y="44966"/>
                  </a:lnTo>
                  <a:lnTo>
                    <a:pt x="478324" y="39261"/>
                  </a:lnTo>
                  <a:lnTo>
                    <a:pt x="435082" y="33767"/>
                  </a:lnTo>
                  <a:lnTo>
                    <a:pt x="391811" y="28520"/>
                  </a:lnTo>
                  <a:lnTo>
                    <a:pt x="348511" y="23556"/>
                  </a:lnTo>
                  <a:lnTo>
                    <a:pt x="305181" y="18915"/>
                  </a:lnTo>
                  <a:lnTo>
                    <a:pt x="261821" y="14631"/>
                  </a:lnTo>
                  <a:lnTo>
                    <a:pt x="240129" y="12635"/>
                  </a:lnTo>
                  <a:lnTo>
                    <a:pt x="229904" y="11650"/>
                  </a:lnTo>
                  <a:lnTo>
                    <a:pt x="218199" y="10395"/>
                  </a:lnTo>
                  <a:lnTo>
                    <a:pt x="206158" y="9021"/>
                  </a:lnTo>
                  <a:lnTo>
                    <a:pt x="193828" y="7579"/>
                  </a:lnTo>
                  <a:lnTo>
                    <a:pt x="181255" y="6123"/>
                  </a:lnTo>
                  <a:lnTo>
                    <a:pt x="168487" y="4707"/>
                  </a:lnTo>
                  <a:lnTo>
                    <a:pt x="155569" y="3383"/>
                  </a:lnTo>
                  <a:lnTo>
                    <a:pt x="142549" y="2203"/>
                  </a:lnTo>
                  <a:lnTo>
                    <a:pt x="129474" y="1223"/>
                  </a:lnTo>
                  <a:lnTo>
                    <a:pt x="116390" y="493"/>
                  </a:lnTo>
                  <a:lnTo>
                    <a:pt x="103344" y="68"/>
                  </a:lnTo>
                  <a:lnTo>
                    <a:pt x="90384" y="0"/>
                  </a:lnTo>
                  <a:lnTo>
                    <a:pt x="77555" y="342"/>
                  </a:lnTo>
                  <a:lnTo>
                    <a:pt x="64904" y="1147"/>
                  </a:lnTo>
                  <a:lnTo>
                    <a:pt x="52479" y="2469"/>
                  </a:lnTo>
                  <a:lnTo>
                    <a:pt x="40325" y="4361"/>
                  </a:lnTo>
                  <a:lnTo>
                    <a:pt x="28491" y="6874"/>
                  </a:lnTo>
                  <a:lnTo>
                    <a:pt x="17022" y="10063"/>
                  </a:lnTo>
                  <a:lnTo>
                    <a:pt x="5966" y="13981"/>
                  </a:lnTo>
                  <a:lnTo>
                    <a:pt x="0" y="22739"/>
                  </a:lnTo>
                  <a:lnTo>
                    <a:pt x="3635" y="30756"/>
                  </a:lnTo>
                  <a:lnTo>
                    <a:pt x="12684" y="32066"/>
                  </a:lnTo>
                  <a:lnTo>
                    <a:pt x="20588" y="29453"/>
                  </a:lnTo>
                  <a:lnTo>
                    <a:pt x="32784" y="27016"/>
                  </a:lnTo>
                  <a:lnTo>
                    <a:pt x="45595" y="25852"/>
                  </a:lnTo>
                  <a:lnTo>
                    <a:pt x="58692" y="25610"/>
                  </a:lnTo>
                  <a:lnTo>
                    <a:pt x="71748" y="25939"/>
                  </a:lnTo>
                  <a:lnTo>
                    <a:pt x="84436" y="26489"/>
                  </a:lnTo>
                  <a:lnTo>
                    <a:pt x="96428" y="26910"/>
                  </a:lnTo>
                  <a:lnTo>
                    <a:pt x="141996" y="28701"/>
                  </a:lnTo>
                  <a:lnTo>
                    <a:pt x="180039" y="31102"/>
                  </a:lnTo>
                  <a:lnTo>
                    <a:pt x="218035" y="34117"/>
                  </a:lnTo>
                  <a:lnTo>
                    <a:pt x="263715" y="38299"/>
                  </a:lnTo>
                  <a:lnTo>
                    <a:pt x="304464" y="42385"/>
                  </a:lnTo>
                  <a:lnTo>
                    <a:pt x="345185" y="46756"/>
                  </a:lnTo>
                  <a:lnTo>
                    <a:pt x="385878" y="51386"/>
                  </a:lnTo>
                  <a:lnTo>
                    <a:pt x="426544" y="56251"/>
                  </a:lnTo>
                  <a:lnTo>
                    <a:pt x="467184" y="61324"/>
                  </a:lnTo>
                  <a:lnTo>
                    <a:pt x="507800" y="66579"/>
                  </a:lnTo>
                  <a:lnTo>
                    <a:pt x="548390" y="71992"/>
                  </a:lnTo>
                  <a:lnTo>
                    <a:pt x="588958" y="77535"/>
                  </a:lnTo>
                  <a:lnTo>
                    <a:pt x="629503" y="83185"/>
                  </a:lnTo>
                  <a:lnTo>
                    <a:pt x="685638" y="91150"/>
                  </a:lnTo>
                  <a:lnTo>
                    <a:pt x="757355" y="101546"/>
                  </a:lnTo>
                  <a:lnTo>
                    <a:pt x="829039" y="112172"/>
                  </a:lnTo>
                  <a:lnTo>
                    <a:pt x="900690" y="123019"/>
                  </a:lnTo>
                  <a:lnTo>
                    <a:pt x="972307" y="134080"/>
                  </a:lnTo>
                  <a:lnTo>
                    <a:pt x="1043890" y="145345"/>
                  </a:lnTo>
                  <a:lnTo>
                    <a:pt x="1115439" y="156805"/>
                  </a:lnTo>
                  <a:lnTo>
                    <a:pt x="1186954" y="168453"/>
                  </a:lnTo>
                  <a:lnTo>
                    <a:pt x="1258435" y="180279"/>
                  </a:lnTo>
                  <a:lnTo>
                    <a:pt x="1329880" y="192275"/>
                  </a:lnTo>
                  <a:lnTo>
                    <a:pt x="1367668" y="198687"/>
                  </a:lnTo>
                  <a:lnTo>
                    <a:pt x="1417736" y="207300"/>
                  </a:lnTo>
                  <a:lnTo>
                    <a:pt x="1445341" y="239089"/>
                  </a:lnTo>
                  <a:lnTo>
                    <a:pt x="1454795" y="278370"/>
                  </a:lnTo>
                  <a:lnTo>
                    <a:pt x="1463126" y="334546"/>
                  </a:lnTo>
                  <a:lnTo>
                    <a:pt x="1467857" y="391491"/>
                  </a:lnTo>
                  <a:lnTo>
                    <a:pt x="1469336" y="429734"/>
                  </a:lnTo>
                  <a:lnTo>
                    <a:pt x="1469703" y="468095"/>
                  </a:lnTo>
                  <a:lnTo>
                    <a:pt x="1469530" y="487293"/>
                  </a:lnTo>
                  <a:lnTo>
                    <a:pt x="1468593" y="525666"/>
                  </a:lnTo>
                  <a:lnTo>
                    <a:pt x="1467030" y="563937"/>
                  </a:lnTo>
                  <a:lnTo>
                    <a:pt x="1465037" y="602017"/>
                  </a:lnTo>
                  <a:lnTo>
                    <a:pt x="1461666" y="658582"/>
                  </a:lnTo>
                  <a:lnTo>
                    <a:pt x="1458775" y="702818"/>
                  </a:lnTo>
                  <a:lnTo>
                    <a:pt x="1455549" y="747044"/>
                  </a:lnTo>
                  <a:lnTo>
                    <a:pt x="1451982" y="791254"/>
                  </a:lnTo>
                  <a:lnTo>
                    <a:pt x="1448071" y="835442"/>
                  </a:lnTo>
                  <a:lnTo>
                    <a:pt x="1443811" y="879602"/>
                  </a:lnTo>
                  <a:lnTo>
                    <a:pt x="1439198" y="923727"/>
                  </a:lnTo>
                  <a:lnTo>
                    <a:pt x="1434227" y="967811"/>
                  </a:lnTo>
                  <a:lnTo>
                    <a:pt x="1428895" y="1011848"/>
                  </a:lnTo>
                  <a:lnTo>
                    <a:pt x="1423196" y="1055832"/>
                  </a:lnTo>
                  <a:lnTo>
                    <a:pt x="1417127" y="1099755"/>
                  </a:lnTo>
                  <a:lnTo>
                    <a:pt x="1410015" y="1148392"/>
                  </a:lnTo>
                  <a:lnTo>
                    <a:pt x="1404047" y="1186045"/>
                  </a:lnTo>
                  <a:lnTo>
                    <a:pt x="1397479" y="1223591"/>
                  </a:lnTo>
                  <a:lnTo>
                    <a:pt x="1390126" y="1260969"/>
                  </a:lnTo>
                  <a:lnTo>
                    <a:pt x="1390012" y="1261541"/>
                  </a:lnTo>
                  <a:lnTo>
                    <a:pt x="1388318" y="1272000"/>
                  </a:lnTo>
                  <a:lnTo>
                    <a:pt x="1386281" y="1285708"/>
                  </a:lnTo>
                  <a:lnTo>
                    <a:pt x="1383630" y="1300774"/>
                  </a:lnTo>
                  <a:lnTo>
                    <a:pt x="1380098" y="1315308"/>
                  </a:lnTo>
                  <a:lnTo>
                    <a:pt x="1375414" y="1327418"/>
                  </a:lnTo>
                  <a:lnTo>
                    <a:pt x="1369311" y="1335213"/>
                  </a:lnTo>
                  <a:lnTo>
                    <a:pt x="1365920" y="1341959"/>
                  </a:lnTo>
                  <a:lnTo>
                    <a:pt x="1370104" y="134889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9" name="object 41"/>
            <p:cNvSpPr/>
            <p:nvPr/>
          </p:nvSpPr>
          <p:spPr>
            <a:xfrm>
              <a:off x="7319657" y="4066336"/>
              <a:ext cx="60820" cy="44234"/>
            </a:xfrm>
            <a:custGeom>
              <a:avLst/>
              <a:gdLst/>
              <a:ahLst/>
              <a:cxnLst/>
              <a:rect l="l" t="t" r="r" b="b"/>
              <a:pathLst>
                <a:path w="60820" h="44234">
                  <a:moveTo>
                    <a:pt x="60820" y="6603"/>
                  </a:moveTo>
                  <a:lnTo>
                    <a:pt x="55435" y="0"/>
                  </a:lnTo>
                  <a:lnTo>
                    <a:pt x="50304" y="3568"/>
                  </a:lnTo>
                  <a:lnTo>
                    <a:pt x="46893" y="5967"/>
                  </a:lnTo>
                  <a:lnTo>
                    <a:pt x="36604" y="13428"/>
                  </a:lnTo>
                  <a:lnTo>
                    <a:pt x="26330" y="20866"/>
                  </a:lnTo>
                  <a:lnTo>
                    <a:pt x="15836" y="27993"/>
                  </a:lnTo>
                  <a:lnTo>
                    <a:pt x="4889" y="34518"/>
                  </a:lnTo>
                  <a:lnTo>
                    <a:pt x="0" y="37223"/>
                  </a:lnTo>
                  <a:lnTo>
                    <a:pt x="4419" y="44234"/>
                  </a:lnTo>
                  <a:lnTo>
                    <a:pt x="9309" y="42798"/>
                  </a:lnTo>
                  <a:lnTo>
                    <a:pt x="15553" y="40730"/>
                  </a:lnTo>
                  <a:lnTo>
                    <a:pt x="27418" y="35588"/>
                  </a:lnTo>
                  <a:lnTo>
                    <a:pt x="38692" y="28940"/>
                  </a:lnTo>
                  <a:lnTo>
                    <a:pt x="48844" y="20837"/>
                  </a:lnTo>
                  <a:lnTo>
                    <a:pt x="57340" y="11328"/>
                  </a:lnTo>
                  <a:lnTo>
                    <a:pt x="60820" y="660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0" name="object 42"/>
            <p:cNvSpPr/>
            <p:nvPr/>
          </p:nvSpPr>
          <p:spPr>
            <a:xfrm>
              <a:off x="6424333" y="5828223"/>
              <a:ext cx="37338" cy="98513"/>
            </a:xfrm>
            <a:custGeom>
              <a:avLst/>
              <a:gdLst/>
              <a:ahLst/>
              <a:cxnLst/>
              <a:rect l="l" t="t" r="r" b="b"/>
              <a:pathLst>
                <a:path w="37338" h="98513">
                  <a:moveTo>
                    <a:pt x="12928" y="0"/>
                  </a:moveTo>
                  <a:lnTo>
                    <a:pt x="0" y="961"/>
                  </a:lnTo>
                  <a:lnTo>
                    <a:pt x="368" y="10283"/>
                  </a:lnTo>
                  <a:lnTo>
                    <a:pt x="875" y="20575"/>
                  </a:lnTo>
                  <a:lnTo>
                    <a:pt x="2001" y="33524"/>
                  </a:lnTo>
                  <a:lnTo>
                    <a:pt x="3931" y="46833"/>
                  </a:lnTo>
                  <a:lnTo>
                    <a:pt x="6911" y="60005"/>
                  </a:lnTo>
                  <a:lnTo>
                    <a:pt x="11187" y="72548"/>
                  </a:lnTo>
                  <a:lnTo>
                    <a:pt x="17005" y="83964"/>
                  </a:lnTo>
                  <a:lnTo>
                    <a:pt x="24612" y="93761"/>
                  </a:lnTo>
                  <a:lnTo>
                    <a:pt x="29159" y="98513"/>
                  </a:lnTo>
                  <a:lnTo>
                    <a:pt x="37338" y="92351"/>
                  </a:lnTo>
                  <a:lnTo>
                    <a:pt x="34925" y="86547"/>
                  </a:lnTo>
                  <a:lnTo>
                    <a:pt x="29875" y="75121"/>
                  </a:lnTo>
                  <a:lnTo>
                    <a:pt x="25100" y="63485"/>
                  </a:lnTo>
                  <a:lnTo>
                    <a:pt x="21374" y="51240"/>
                  </a:lnTo>
                  <a:lnTo>
                    <a:pt x="20382" y="46551"/>
                  </a:lnTo>
                  <a:lnTo>
                    <a:pt x="18301" y="34017"/>
                  </a:lnTo>
                  <a:lnTo>
                    <a:pt x="16559" y="21451"/>
                  </a:lnTo>
                  <a:lnTo>
                    <a:pt x="14554" y="8914"/>
                  </a:lnTo>
                  <a:lnTo>
                    <a:pt x="12928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1" name="object 43"/>
            <p:cNvSpPr/>
            <p:nvPr/>
          </p:nvSpPr>
          <p:spPr>
            <a:xfrm>
              <a:off x="5071177" y="2636464"/>
              <a:ext cx="932549" cy="1200586"/>
            </a:xfrm>
            <a:custGeom>
              <a:avLst/>
              <a:gdLst/>
              <a:ahLst/>
              <a:cxnLst/>
              <a:rect l="l" t="t" r="r" b="b"/>
              <a:pathLst>
                <a:path w="932549" h="1200586">
                  <a:moveTo>
                    <a:pt x="745751" y="90885"/>
                  </a:moveTo>
                  <a:lnTo>
                    <a:pt x="701268" y="64736"/>
                  </a:lnTo>
                  <a:lnTo>
                    <a:pt x="653951" y="42844"/>
                  </a:lnTo>
                  <a:lnTo>
                    <a:pt x="604407" y="25317"/>
                  </a:lnTo>
                  <a:lnTo>
                    <a:pt x="553241" y="12263"/>
                  </a:lnTo>
                  <a:lnTo>
                    <a:pt x="501059" y="3788"/>
                  </a:lnTo>
                  <a:lnTo>
                    <a:pt x="448469" y="0"/>
                  </a:lnTo>
                  <a:lnTo>
                    <a:pt x="396076" y="1005"/>
                  </a:lnTo>
                  <a:lnTo>
                    <a:pt x="344486" y="6912"/>
                  </a:lnTo>
                  <a:lnTo>
                    <a:pt x="294307" y="17826"/>
                  </a:lnTo>
                  <a:lnTo>
                    <a:pt x="246143" y="33857"/>
                  </a:lnTo>
                  <a:lnTo>
                    <a:pt x="200601" y="55109"/>
                  </a:lnTo>
                  <a:lnTo>
                    <a:pt x="158288" y="81692"/>
                  </a:lnTo>
                  <a:lnTo>
                    <a:pt x="119810" y="113711"/>
                  </a:lnTo>
                  <a:lnTo>
                    <a:pt x="85773" y="151275"/>
                  </a:lnTo>
                  <a:lnTo>
                    <a:pt x="56783" y="194490"/>
                  </a:lnTo>
                  <a:lnTo>
                    <a:pt x="33447" y="243463"/>
                  </a:lnTo>
                  <a:lnTo>
                    <a:pt x="20187" y="284112"/>
                  </a:lnTo>
                  <a:lnTo>
                    <a:pt x="9975" y="328620"/>
                  </a:lnTo>
                  <a:lnTo>
                    <a:pt x="3150" y="375879"/>
                  </a:lnTo>
                  <a:lnTo>
                    <a:pt x="48" y="424786"/>
                  </a:lnTo>
                  <a:lnTo>
                    <a:pt x="0" y="449512"/>
                  </a:lnTo>
                  <a:lnTo>
                    <a:pt x="1008" y="474235"/>
                  </a:lnTo>
                  <a:lnTo>
                    <a:pt x="6367" y="523120"/>
                  </a:lnTo>
                  <a:lnTo>
                    <a:pt x="16463" y="570335"/>
                  </a:lnTo>
                  <a:lnTo>
                    <a:pt x="31633" y="614775"/>
                  </a:lnTo>
                  <a:lnTo>
                    <a:pt x="52214" y="655336"/>
                  </a:lnTo>
                  <a:lnTo>
                    <a:pt x="78545" y="690910"/>
                  </a:lnTo>
                  <a:lnTo>
                    <a:pt x="106603" y="717824"/>
                  </a:lnTo>
                  <a:lnTo>
                    <a:pt x="136441" y="738373"/>
                  </a:lnTo>
                  <a:lnTo>
                    <a:pt x="167811" y="753642"/>
                  </a:lnTo>
                  <a:lnTo>
                    <a:pt x="200465" y="764714"/>
                  </a:lnTo>
                  <a:lnTo>
                    <a:pt x="234153" y="772672"/>
                  </a:lnTo>
                  <a:lnTo>
                    <a:pt x="268629" y="778601"/>
                  </a:lnTo>
                  <a:lnTo>
                    <a:pt x="303642" y="783583"/>
                  </a:lnTo>
                  <a:lnTo>
                    <a:pt x="321274" y="786057"/>
                  </a:lnTo>
                  <a:lnTo>
                    <a:pt x="338946" y="788702"/>
                  </a:lnTo>
                  <a:lnTo>
                    <a:pt x="356629" y="791651"/>
                  </a:lnTo>
                  <a:lnTo>
                    <a:pt x="374292" y="795042"/>
                  </a:lnTo>
                  <a:lnTo>
                    <a:pt x="391903" y="799008"/>
                  </a:lnTo>
                  <a:lnTo>
                    <a:pt x="409431" y="803686"/>
                  </a:lnTo>
                  <a:lnTo>
                    <a:pt x="439504" y="814989"/>
                  </a:lnTo>
                  <a:lnTo>
                    <a:pt x="663126" y="1200586"/>
                  </a:lnTo>
                  <a:lnTo>
                    <a:pt x="616250" y="807432"/>
                  </a:lnTo>
                  <a:lnTo>
                    <a:pt x="643604" y="801417"/>
                  </a:lnTo>
                  <a:lnTo>
                    <a:pt x="671344" y="794500"/>
                  </a:lnTo>
                  <a:lnTo>
                    <a:pt x="699177" y="786455"/>
                  </a:lnTo>
                  <a:lnTo>
                    <a:pt x="726809" y="777056"/>
                  </a:lnTo>
                  <a:lnTo>
                    <a:pt x="753945" y="766078"/>
                  </a:lnTo>
                  <a:lnTo>
                    <a:pt x="780293" y="753294"/>
                  </a:lnTo>
                  <a:lnTo>
                    <a:pt x="805557" y="738480"/>
                  </a:lnTo>
                  <a:lnTo>
                    <a:pt x="829445" y="721409"/>
                  </a:lnTo>
                  <a:lnTo>
                    <a:pt x="851662" y="701855"/>
                  </a:lnTo>
                  <a:lnTo>
                    <a:pt x="871914" y="679594"/>
                  </a:lnTo>
                  <a:lnTo>
                    <a:pt x="894061" y="645451"/>
                  </a:lnTo>
                  <a:lnTo>
                    <a:pt x="910994" y="604946"/>
                  </a:lnTo>
                  <a:lnTo>
                    <a:pt x="917569" y="582786"/>
                  </a:lnTo>
                  <a:lnTo>
                    <a:pt x="922917" y="559611"/>
                  </a:lnTo>
                  <a:lnTo>
                    <a:pt x="927064" y="535612"/>
                  </a:lnTo>
                  <a:lnTo>
                    <a:pt x="930034" y="510981"/>
                  </a:lnTo>
                  <a:lnTo>
                    <a:pt x="931854" y="485910"/>
                  </a:lnTo>
                  <a:lnTo>
                    <a:pt x="932549" y="460590"/>
                  </a:lnTo>
                  <a:lnTo>
                    <a:pt x="932143" y="435214"/>
                  </a:lnTo>
                  <a:lnTo>
                    <a:pt x="930664" y="409973"/>
                  </a:lnTo>
                  <a:lnTo>
                    <a:pt x="928136" y="385059"/>
                  </a:lnTo>
                  <a:lnTo>
                    <a:pt x="924585" y="360663"/>
                  </a:lnTo>
                  <a:lnTo>
                    <a:pt x="920036" y="336978"/>
                  </a:lnTo>
                  <a:lnTo>
                    <a:pt x="914515" y="314195"/>
                  </a:lnTo>
                  <a:lnTo>
                    <a:pt x="900658" y="272102"/>
                  </a:lnTo>
                  <a:lnTo>
                    <a:pt x="883217" y="235919"/>
                  </a:lnTo>
                  <a:lnTo>
                    <a:pt x="856133" y="193810"/>
                  </a:lnTo>
                  <a:lnTo>
                    <a:pt x="823790" y="155530"/>
                  </a:lnTo>
                  <a:lnTo>
                    <a:pt x="786794" y="121186"/>
                  </a:lnTo>
                  <a:lnTo>
                    <a:pt x="745751" y="90885"/>
                  </a:lnTo>
                  <a:close/>
                </a:path>
              </a:pathLst>
            </a:custGeom>
            <a:solidFill>
              <a:srgbClr val="EEAA9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2" name="object 44"/>
            <p:cNvSpPr/>
            <p:nvPr/>
          </p:nvSpPr>
          <p:spPr>
            <a:xfrm>
              <a:off x="5054527" y="2618144"/>
              <a:ext cx="695842" cy="1234203"/>
            </a:xfrm>
            <a:custGeom>
              <a:avLst/>
              <a:gdLst/>
              <a:ahLst/>
              <a:cxnLst/>
              <a:rect l="l" t="t" r="r" b="b"/>
              <a:pathLst>
                <a:path w="695842" h="1234203">
                  <a:moveTo>
                    <a:pt x="648220" y="805582"/>
                  </a:moveTo>
                  <a:lnTo>
                    <a:pt x="649321" y="824190"/>
                  </a:lnTo>
                  <a:lnTo>
                    <a:pt x="665112" y="801520"/>
                  </a:lnTo>
                  <a:lnTo>
                    <a:pt x="648220" y="805582"/>
                  </a:lnTo>
                  <a:close/>
                </a:path>
                <a:path w="695842" h="1234203">
                  <a:moveTo>
                    <a:pt x="644368" y="830197"/>
                  </a:moveTo>
                  <a:lnTo>
                    <a:pt x="639415" y="836191"/>
                  </a:lnTo>
                  <a:lnTo>
                    <a:pt x="649760" y="838862"/>
                  </a:lnTo>
                  <a:lnTo>
                    <a:pt x="649652" y="837170"/>
                  </a:lnTo>
                  <a:lnTo>
                    <a:pt x="644368" y="830197"/>
                  </a:lnTo>
                  <a:close/>
                </a:path>
                <a:path w="695842" h="1234203">
                  <a:moveTo>
                    <a:pt x="683734" y="1197127"/>
                  </a:moveTo>
                  <a:lnTo>
                    <a:pt x="685980" y="1112560"/>
                  </a:lnTo>
                  <a:lnTo>
                    <a:pt x="682919" y="1090440"/>
                  </a:lnTo>
                  <a:lnTo>
                    <a:pt x="679642" y="1067616"/>
                  </a:lnTo>
                  <a:lnTo>
                    <a:pt x="676220" y="1044323"/>
                  </a:lnTo>
                  <a:lnTo>
                    <a:pt x="673837" y="1182482"/>
                  </a:lnTo>
                  <a:lnTo>
                    <a:pt x="681071" y="1214076"/>
                  </a:lnTo>
                  <a:lnTo>
                    <a:pt x="683734" y="1197127"/>
                  </a:lnTo>
                  <a:close/>
                </a:path>
                <a:path w="695842" h="1234203">
                  <a:moveTo>
                    <a:pt x="673837" y="1182482"/>
                  </a:moveTo>
                  <a:lnTo>
                    <a:pt x="676220" y="1044323"/>
                  </a:lnTo>
                  <a:lnTo>
                    <a:pt x="672724" y="1020795"/>
                  </a:lnTo>
                  <a:lnTo>
                    <a:pt x="669226" y="997268"/>
                  </a:lnTo>
                  <a:lnTo>
                    <a:pt x="665795" y="973974"/>
                  </a:lnTo>
                  <a:lnTo>
                    <a:pt x="663365" y="1165971"/>
                  </a:lnTo>
                  <a:lnTo>
                    <a:pt x="663749" y="1220443"/>
                  </a:lnTo>
                  <a:lnTo>
                    <a:pt x="669153" y="1218462"/>
                  </a:lnTo>
                  <a:lnTo>
                    <a:pt x="681071" y="1214076"/>
                  </a:lnTo>
                  <a:lnTo>
                    <a:pt x="673837" y="1182482"/>
                  </a:lnTo>
                  <a:close/>
                </a:path>
                <a:path w="695842" h="1234203">
                  <a:moveTo>
                    <a:pt x="643469" y="1047417"/>
                  </a:moveTo>
                  <a:lnTo>
                    <a:pt x="646918" y="1070704"/>
                  </a:lnTo>
                  <a:lnTo>
                    <a:pt x="650230" y="1093523"/>
                  </a:lnTo>
                  <a:lnTo>
                    <a:pt x="653337" y="1115638"/>
                  </a:lnTo>
                  <a:lnTo>
                    <a:pt x="656168" y="1136816"/>
                  </a:lnTo>
                  <a:lnTo>
                    <a:pt x="658653" y="1156822"/>
                  </a:lnTo>
                  <a:lnTo>
                    <a:pt x="660724" y="1175422"/>
                  </a:lnTo>
                  <a:lnTo>
                    <a:pt x="662310" y="1192382"/>
                  </a:lnTo>
                  <a:lnTo>
                    <a:pt x="663341" y="1207467"/>
                  </a:lnTo>
                  <a:lnTo>
                    <a:pt x="663749" y="1220443"/>
                  </a:lnTo>
                  <a:lnTo>
                    <a:pt x="663365" y="1165971"/>
                  </a:lnTo>
                  <a:lnTo>
                    <a:pt x="665795" y="973974"/>
                  </a:lnTo>
                  <a:lnTo>
                    <a:pt x="662504" y="951149"/>
                  </a:lnTo>
                  <a:lnTo>
                    <a:pt x="659423" y="929027"/>
                  </a:lnTo>
                  <a:lnTo>
                    <a:pt x="656622" y="907843"/>
                  </a:lnTo>
                  <a:lnTo>
                    <a:pt x="654174" y="887831"/>
                  </a:lnTo>
                  <a:lnTo>
                    <a:pt x="652149" y="869225"/>
                  </a:lnTo>
                  <a:lnTo>
                    <a:pt x="650618" y="852260"/>
                  </a:lnTo>
                  <a:lnTo>
                    <a:pt x="649760" y="838862"/>
                  </a:lnTo>
                  <a:lnTo>
                    <a:pt x="639415" y="836191"/>
                  </a:lnTo>
                  <a:lnTo>
                    <a:pt x="644368" y="830197"/>
                  </a:lnTo>
                  <a:lnTo>
                    <a:pt x="649652" y="837170"/>
                  </a:lnTo>
                  <a:lnTo>
                    <a:pt x="649760" y="838862"/>
                  </a:lnTo>
                  <a:lnTo>
                    <a:pt x="650885" y="838616"/>
                  </a:lnTo>
                  <a:lnTo>
                    <a:pt x="684328" y="830546"/>
                  </a:lnTo>
                  <a:lnTo>
                    <a:pt x="718151" y="821010"/>
                  </a:lnTo>
                  <a:lnTo>
                    <a:pt x="751774" y="809703"/>
                  </a:lnTo>
                  <a:lnTo>
                    <a:pt x="784617" y="796319"/>
                  </a:lnTo>
                  <a:lnTo>
                    <a:pt x="816102" y="780551"/>
                  </a:lnTo>
                  <a:lnTo>
                    <a:pt x="845648" y="762093"/>
                  </a:lnTo>
                  <a:lnTo>
                    <a:pt x="872675" y="740638"/>
                  </a:lnTo>
                  <a:lnTo>
                    <a:pt x="896604" y="715879"/>
                  </a:lnTo>
                  <a:lnTo>
                    <a:pt x="916854" y="687512"/>
                  </a:lnTo>
                  <a:lnTo>
                    <a:pt x="932335" y="657067"/>
                  </a:lnTo>
                  <a:lnTo>
                    <a:pt x="944155" y="626422"/>
                  </a:lnTo>
                  <a:lnTo>
                    <a:pt x="953387" y="594636"/>
                  </a:lnTo>
                  <a:lnTo>
                    <a:pt x="960144" y="561976"/>
                  </a:lnTo>
                  <a:lnTo>
                    <a:pt x="964539" y="528708"/>
                  </a:lnTo>
                  <a:lnTo>
                    <a:pt x="966686" y="495097"/>
                  </a:lnTo>
                  <a:lnTo>
                    <a:pt x="966951" y="478247"/>
                  </a:lnTo>
                  <a:lnTo>
                    <a:pt x="966697" y="461411"/>
                  </a:lnTo>
                  <a:lnTo>
                    <a:pt x="964687" y="427916"/>
                  </a:lnTo>
                  <a:lnTo>
                    <a:pt x="960767" y="394878"/>
                  </a:lnTo>
                  <a:lnTo>
                    <a:pt x="955052" y="362562"/>
                  </a:lnTo>
                  <a:lnTo>
                    <a:pt x="937991" y="301687"/>
                  </a:lnTo>
                  <a:lnTo>
                    <a:pt x="919494" y="259416"/>
                  </a:lnTo>
                  <a:lnTo>
                    <a:pt x="896457" y="220027"/>
                  </a:lnTo>
                  <a:lnTo>
                    <a:pt x="869275" y="183600"/>
                  </a:lnTo>
                  <a:lnTo>
                    <a:pt x="838342" y="150216"/>
                  </a:lnTo>
                  <a:lnTo>
                    <a:pt x="804050" y="119956"/>
                  </a:lnTo>
                  <a:lnTo>
                    <a:pt x="766795" y="92900"/>
                  </a:lnTo>
                  <a:lnTo>
                    <a:pt x="726969" y="69129"/>
                  </a:lnTo>
                  <a:lnTo>
                    <a:pt x="684967" y="48723"/>
                  </a:lnTo>
                  <a:lnTo>
                    <a:pt x="641182" y="31764"/>
                  </a:lnTo>
                  <a:lnTo>
                    <a:pt x="596008" y="18331"/>
                  </a:lnTo>
                  <a:lnTo>
                    <a:pt x="549839" y="8506"/>
                  </a:lnTo>
                  <a:lnTo>
                    <a:pt x="503068" y="2368"/>
                  </a:lnTo>
                  <a:lnTo>
                    <a:pt x="456090" y="0"/>
                  </a:lnTo>
                  <a:lnTo>
                    <a:pt x="409297" y="1480"/>
                  </a:lnTo>
                  <a:lnTo>
                    <a:pt x="363084" y="6890"/>
                  </a:lnTo>
                  <a:lnTo>
                    <a:pt x="317845" y="16311"/>
                  </a:lnTo>
                  <a:lnTo>
                    <a:pt x="273973" y="29822"/>
                  </a:lnTo>
                  <a:lnTo>
                    <a:pt x="231862" y="47506"/>
                  </a:lnTo>
                  <a:lnTo>
                    <a:pt x="191906" y="69442"/>
                  </a:lnTo>
                  <a:lnTo>
                    <a:pt x="149616" y="99927"/>
                  </a:lnTo>
                  <a:lnTo>
                    <a:pt x="112798" y="135019"/>
                  </a:lnTo>
                  <a:lnTo>
                    <a:pt x="81352" y="174145"/>
                  </a:lnTo>
                  <a:lnTo>
                    <a:pt x="55180" y="216735"/>
                  </a:lnTo>
                  <a:lnTo>
                    <a:pt x="34184" y="262215"/>
                  </a:lnTo>
                  <a:lnTo>
                    <a:pt x="18266" y="310015"/>
                  </a:lnTo>
                  <a:lnTo>
                    <a:pt x="7329" y="359562"/>
                  </a:lnTo>
                  <a:lnTo>
                    <a:pt x="1272" y="410286"/>
                  </a:lnTo>
                  <a:lnTo>
                    <a:pt x="0" y="461615"/>
                  </a:lnTo>
                  <a:lnTo>
                    <a:pt x="1126" y="487327"/>
                  </a:lnTo>
                  <a:lnTo>
                    <a:pt x="5173" y="527271"/>
                  </a:lnTo>
                  <a:lnTo>
                    <a:pt x="12685" y="569589"/>
                  </a:lnTo>
                  <a:lnTo>
                    <a:pt x="23919" y="610592"/>
                  </a:lnTo>
                  <a:lnTo>
                    <a:pt x="39359" y="649684"/>
                  </a:lnTo>
                  <a:lnTo>
                    <a:pt x="59491" y="686268"/>
                  </a:lnTo>
                  <a:lnTo>
                    <a:pt x="84797" y="719749"/>
                  </a:lnTo>
                  <a:lnTo>
                    <a:pt x="115764" y="749529"/>
                  </a:lnTo>
                  <a:lnTo>
                    <a:pt x="153381" y="774840"/>
                  </a:lnTo>
                  <a:lnTo>
                    <a:pt x="195341" y="792974"/>
                  </a:lnTo>
                  <a:lnTo>
                    <a:pt x="239988" y="805224"/>
                  </a:lnTo>
                  <a:lnTo>
                    <a:pt x="286252" y="813518"/>
                  </a:lnTo>
                  <a:lnTo>
                    <a:pt x="333061" y="819780"/>
                  </a:lnTo>
                  <a:lnTo>
                    <a:pt x="348600" y="821749"/>
                  </a:lnTo>
                  <a:lnTo>
                    <a:pt x="364041" y="823778"/>
                  </a:lnTo>
                  <a:lnTo>
                    <a:pt x="379345" y="825938"/>
                  </a:lnTo>
                  <a:lnTo>
                    <a:pt x="394472" y="828301"/>
                  </a:lnTo>
                  <a:lnTo>
                    <a:pt x="409382" y="830937"/>
                  </a:lnTo>
                  <a:lnTo>
                    <a:pt x="424036" y="833918"/>
                  </a:lnTo>
                  <a:lnTo>
                    <a:pt x="429004" y="833867"/>
                  </a:lnTo>
                  <a:lnTo>
                    <a:pt x="436444" y="827660"/>
                  </a:lnTo>
                  <a:lnTo>
                    <a:pt x="437898" y="818066"/>
                  </a:lnTo>
                  <a:lnTo>
                    <a:pt x="431301" y="811058"/>
                  </a:lnTo>
                  <a:lnTo>
                    <a:pt x="421805" y="808103"/>
                  </a:lnTo>
                  <a:lnTo>
                    <a:pt x="409535" y="804689"/>
                  </a:lnTo>
                  <a:lnTo>
                    <a:pt x="397196" y="801657"/>
                  </a:lnTo>
                  <a:lnTo>
                    <a:pt x="384797" y="798950"/>
                  </a:lnTo>
                  <a:lnTo>
                    <a:pt x="372347" y="796516"/>
                  </a:lnTo>
                  <a:lnTo>
                    <a:pt x="359856" y="794298"/>
                  </a:lnTo>
                  <a:lnTo>
                    <a:pt x="347333" y="792242"/>
                  </a:lnTo>
                  <a:lnTo>
                    <a:pt x="334787" y="790294"/>
                  </a:lnTo>
                  <a:lnTo>
                    <a:pt x="322228" y="788398"/>
                  </a:lnTo>
                  <a:lnTo>
                    <a:pt x="309664" y="786501"/>
                  </a:lnTo>
                  <a:lnTo>
                    <a:pt x="272037" y="780248"/>
                  </a:lnTo>
                  <a:lnTo>
                    <a:pt x="228499" y="770150"/>
                  </a:lnTo>
                  <a:lnTo>
                    <a:pt x="193852" y="757410"/>
                  </a:lnTo>
                  <a:lnTo>
                    <a:pt x="162610" y="740979"/>
                  </a:lnTo>
                  <a:lnTo>
                    <a:pt x="134767" y="721078"/>
                  </a:lnTo>
                  <a:lnTo>
                    <a:pt x="110321" y="697930"/>
                  </a:lnTo>
                  <a:lnTo>
                    <a:pt x="89267" y="671757"/>
                  </a:lnTo>
                  <a:lnTo>
                    <a:pt x="71601" y="642781"/>
                  </a:lnTo>
                  <a:lnTo>
                    <a:pt x="57319" y="611224"/>
                  </a:lnTo>
                  <a:lnTo>
                    <a:pt x="46417" y="577310"/>
                  </a:lnTo>
                  <a:lnTo>
                    <a:pt x="38892" y="541258"/>
                  </a:lnTo>
                  <a:lnTo>
                    <a:pt x="34922" y="507538"/>
                  </a:lnTo>
                  <a:lnTo>
                    <a:pt x="32976" y="477141"/>
                  </a:lnTo>
                  <a:lnTo>
                    <a:pt x="32459" y="446299"/>
                  </a:lnTo>
                  <a:lnTo>
                    <a:pt x="32773" y="430781"/>
                  </a:lnTo>
                  <a:lnTo>
                    <a:pt x="34621" y="399687"/>
                  </a:lnTo>
                  <a:lnTo>
                    <a:pt x="38193" y="368703"/>
                  </a:lnTo>
                  <a:lnTo>
                    <a:pt x="43608" y="338049"/>
                  </a:lnTo>
                  <a:lnTo>
                    <a:pt x="50984" y="307946"/>
                  </a:lnTo>
                  <a:lnTo>
                    <a:pt x="60440" y="278617"/>
                  </a:lnTo>
                  <a:lnTo>
                    <a:pt x="72094" y="250282"/>
                  </a:lnTo>
                  <a:lnTo>
                    <a:pt x="86064" y="223162"/>
                  </a:lnTo>
                  <a:lnTo>
                    <a:pt x="114809" y="180722"/>
                  </a:lnTo>
                  <a:lnTo>
                    <a:pt x="148639" y="143883"/>
                  </a:lnTo>
                  <a:lnTo>
                    <a:pt x="186874" y="112545"/>
                  </a:lnTo>
                  <a:lnTo>
                    <a:pt x="228834" y="86608"/>
                  </a:lnTo>
                  <a:lnTo>
                    <a:pt x="273838" y="65973"/>
                  </a:lnTo>
                  <a:lnTo>
                    <a:pt x="321207" y="50538"/>
                  </a:lnTo>
                  <a:lnTo>
                    <a:pt x="370261" y="40205"/>
                  </a:lnTo>
                  <a:lnTo>
                    <a:pt x="420320" y="34872"/>
                  </a:lnTo>
                  <a:lnTo>
                    <a:pt x="445514" y="34050"/>
                  </a:lnTo>
                  <a:lnTo>
                    <a:pt x="470705" y="34440"/>
                  </a:lnTo>
                  <a:lnTo>
                    <a:pt x="520734" y="38809"/>
                  </a:lnTo>
                  <a:lnTo>
                    <a:pt x="568996" y="47390"/>
                  </a:lnTo>
                  <a:lnTo>
                    <a:pt x="617413" y="60133"/>
                  </a:lnTo>
                  <a:lnTo>
                    <a:pt x="665137" y="77066"/>
                  </a:lnTo>
                  <a:lnTo>
                    <a:pt x="711322" y="98212"/>
                  </a:lnTo>
                  <a:lnTo>
                    <a:pt x="755122" y="123598"/>
                  </a:lnTo>
                  <a:lnTo>
                    <a:pt x="795690" y="153248"/>
                  </a:lnTo>
                  <a:lnTo>
                    <a:pt x="832181" y="187189"/>
                  </a:lnTo>
                  <a:lnTo>
                    <a:pt x="863747" y="225446"/>
                  </a:lnTo>
                  <a:lnTo>
                    <a:pt x="889541" y="268044"/>
                  </a:lnTo>
                  <a:lnTo>
                    <a:pt x="908719" y="315009"/>
                  </a:lnTo>
                  <a:lnTo>
                    <a:pt x="917191" y="344668"/>
                  </a:lnTo>
                  <a:lnTo>
                    <a:pt x="924123" y="375509"/>
                  </a:lnTo>
                  <a:lnTo>
                    <a:pt x="929382" y="407230"/>
                  </a:lnTo>
                  <a:lnTo>
                    <a:pt x="932834" y="439527"/>
                  </a:lnTo>
                  <a:lnTo>
                    <a:pt x="934344" y="472100"/>
                  </a:lnTo>
                  <a:lnTo>
                    <a:pt x="934330" y="488394"/>
                  </a:lnTo>
                  <a:lnTo>
                    <a:pt x="932678" y="520812"/>
                  </a:lnTo>
                  <a:lnTo>
                    <a:pt x="928750" y="552747"/>
                  </a:lnTo>
                  <a:lnTo>
                    <a:pt x="922413" y="583899"/>
                  </a:lnTo>
                  <a:lnTo>
                    <a:pt x="913532" y="613965"/>
                  </a:lnTo>
                  <a:lnTo>
                    <a:pt x="900636" y="645152"/>
                  </a:lnTo>
                  <a:lnTo>
                    <a:pt x="882701" y="675367"/>
                  </a:lnTo>
                  <a:lnTo>
                    <a:pt x="861139" y="701725"/>
                  </a:lnTo>
                  <a:lnTo>
                    <a:pt x="836421" y="724550"/>
                  </a:lnTo>
                  <a:lnTo>
                    <a:pt x="809018" y="744170"/>
                  </a:lnTo>
                  <a:lnTo>
                    <a:pt x="779402" y="760909"/>
                  </a:lnTo>
                  <a:lnTo>
                    <a:pt x="748042" y="775095"/>
                  </a:lnTo>
                  <a:lnTo>
                    <a:pt x="715412" y="787051"/>
                  </a:lnTo>
                  <a:lnTo>
                    <a:pt x="681981" y="797105"/>
                  </a:lnTo>
                  <a:lnTo>
                    <a:pt x="665112" y="801520"/>
                  </a:lnTo>
                  <a:lnTo>
                    <a:pt x="649321" y="824190"/>
                  </a:lnTo>
                  <a:lnTo>
                    <a:pt x="648220" y="805582"/>
                  </a:lnTo>
                  <a:lnTo>
                    <a:pt x="631364" y="809331"/>
                  </a:lnTo>
                  <a:lnTo>
                    <a:pt x="621889" y="811350"/>
                  </a:lnTo>
                  <a:lnTo>
                    <a:pt x="616454" y="817497"/>
                  </a:lnTo>
                  <a:lnTo>
                    <a:pt x="616454" y="827339"/>
                  </a:lnTo>
                  <a:lnTo>
                    <a:pt x="616805" y="840317"/>
                  </a:lnTo>
                  <a:lnTo>
                    <a:pt x="617787" y="855404"/>
                  </a:lnTo>
                  <a:lnTo>
                    <a:pt x="619328" y="872365"/>
                  </a:lnTo>
                  <a:lnTo>
                    <a:pt x="621360" y="890966"/>
                  </a:lnTo>
                  <a:lnTo>
                    <a:pt x="623813" y="910974"/>
                  </a:lnTo>
                  <a:lnTo>
                    <a:pt x="626618" y="932152"/>
                  </a:lnTo>
                  <a:lnTo>
                    <a:pt x="629703" y="954268"/>
                  </a:lnTo>
                  <a:lnTo>
                    <a:pt x="633001" y="977087"/>
                  </a:lnTo>
                  <a:lnTo>
                    <a:pt x="634488" y="842198"/>
                  </a:lnTo>
                  <a:lnTo>
                    <a:pt x="636441" y="1000374"/>
                  </a:lnTo>
                  <a:lnTo>
                    <a:pt x="639954" y="1023896"/>
                  </a:lnTo>
                  <a:lnTo>
                    <a:pt x="643469" y="1047417"/>
                  </a:lnTo>
                  <a:close/>
                </a:path>
                <a:path w="695842" h="1234203">
                  <a:moveTo>
                    <a:pt x="452309" y="820706"/>
                  </a:moveTo>
                  <a:lnTo>
                    <a:pt x="445344" y="825243"/>
                  </a:lnTo>
                  <a:lnTo>
                    <a:pt x="442119" y="832594"/>
                  </a:lnTo>
                  <a:lnTo>
                    <a:pt x="444953" y="841144"/>
                  </a:lnTo>
                  <a:lnTo>
                    <a:pt x="454121" y="853750"/>
                  </a:lnTo>
                  <a:lnTo>
                    <a:pt x="463901" y="868480"/>
                  </a:lnTo>
                  <a:lnTo>
                    <a:pt x="474226" y="885100"/>
                  </a:lnTo>
                  <a:lnTo>
                    <a:pt x="485025" y="903373"/>
                  </a:lnTo>
                  <a:lnTo>
                    <a:pt x="496231" y="923064"/>
                  </a:lnTo>
                  <a:lnTo>
                    <a:pt x="507775" y="943936"/>
                  </a:lnTo>
                  <a:lnTo>
                    <a:pt x="519590" y="965754"/>
                  </a:lnTo>
                  <a:lnTo>
                    <a:pt x="531605" y="988282"/>
                  </a:lnTo>
                  <a:lnTo>
                    <a:pt x="543754" y="1011285"/>
                  </a:lnTo>
                  <a:lnTo>
                    <a:pt x="555967" y="1034526"/>
                  </a:lnTo>
                  <a:lnTo>
                    <a:pt x="568176" y="1057769"/>
                  </a:lnTo>
                  <a:lnTo>
                    <a:pt x="580313" y="1080779"/>
                  </a:lnTo>
                  <a:lnTo>
                    <a:pt x="592308" y="1103320"/>
                  </a:lnTo>
                  <a:lnTo>
                    <a:pt x="604095" y="1125157"/>
                  </a:lnTo>
                  <a:lnTo>
                    <a:pt x="615603" y="1146052"/>
                  </a:lnTo>
                  <a:lnTo>
                    <a:pt x="626765" y="1165771"/>
                  </a:lnTo>
                  <a:lnTo>
                    <a:pt x="637512" y="1184077"/>
                  </a:lnTo>
                  <a:lnTo>
                    <a:pt x="647776" y="1200736"/>
                  </a:lnTo>
                  <a:lnTo>
                    <a:pt x="657489" y="1215510"/>
                  </a:lnTo>
                  <a:lnTo>
                    <a:pt x="666581" y="1228164"/>
                  </a:lnTo>
                  <a:lnTo>
                    <a:pt x="673730" y="1233833"/>
                  </a:lnTo>
                  <a:lnTo>
                    <a:pt x="683926" y="1234203"/>
                  </a:lnTo>
                  <a:lnTo>
                    <a:pt x="692317" y="1228173"/>
                  </a:lnTo>
                  <a:lnTo>
                    <a:pt x="695842" y="1217382"/>
                  </a:lnTo>
                  <a:lnTo>
                    <a:pt x="695566" y="1204405"/>
                  </a:lnTo>
                  <a:lnTo>
                    <a:pt x="694648" y="1189319"/>
                  </a:lnTo>
                  <a:lnTo>
                    <a:pt x="693160" y="1172356"/>
                  </a:lnTo>
                  <a:lnTo>
                    <a:pt x="692984" y="1209673"/>
                  </a:lnTo>
                  <a:lnTo>
                    <a:pt x="693160" y="1172356"/>
                  </a:lnTo>
                  <a:lnTo>
                    <a:pt x="691172" y="1153753"/>
                  </a:lnTo>
                  <a:lnTo>
                    <a:pt x="688755" y="1133743"/>
                  </a:lnTo>
                  <a:lnTo>
                    <a:pt x="685980" y="1112560"/>
                  </a:lnTo>
                  <a:lnTo>
                    <a:pt x="683734" y="1197127"/>
                  </a:lnTo>
                  <a:lnTo>
                    <a:pt x="681071" y="1214076"/>
                  </a:lnTo>
                  <a:lnTo>
                    <a:pt x="669153" y="1218462"/>
                  </a:lnTo>
                  <a:lnTo>
                    <a:pt x="663749" y="1220443"/>
                  </a:lnTo>
                  <a:lnTo>
                    <a:pt x="663341" y="1207467"/>
                  </a:lnTo>
                  <a:lnTo>
                    <a:pt x="662310" y="1192382"/>
                  </a:lnTo>
                  <a:lnTo>
                    <a:pt x="660724" y="1175422"/>
                  </a:lnTo>
                  <a:lnTo>
                    <a:pt x="658839" y="1158487"/>
                  </a:lnTo>
                  <a:lnTo>
                    <a:pt x="652390" y="1147826"/>
                  </a:lnTo>
                  <a:lnTo>
                    <a:pt x="640985" y="1128281"/>
                  </a:lnTo>
                  <a:lnTo>
                    <a:pt x="629222" y="1107569"/>
                  </a:lnTo>
                  <a:lnTo>
                    <a:pt x="617173" y="1085921"/>
                  </a:lnTo>
                  <a:lnTo>
                    <a:pt x="604910" y="1063573"/>
                  </a:lnTo>
                  <a:lnTo>
                    <a:pt x="592505" y="1040755"/>
                  </a:lnTo>
                  <a:lnTo>
                    <a:pt x="580032" y="1017701"/>
                  </a:lnTo>
                  <a:lnTo>
                    <a:pt x="567562" y="994645"/>
                  </a:lnTo>
                  <a:lnTo>
                    <a:pt x="555167" y="971818"/>
                  </a:lnTo>
                  <a:lnTo>
                    <a:pt x="542919" y="949455"/>
                  </a:lnTo>
                  <a:lnTo>
                    <a:pt x="530892" y="927787"/>
                  </a:lnTo>
                  <a:lnTo>
                    <a:pt x="519157" y="907048"/>
                  </a:lnTo>
                  <a:lnTo>
                    <a:pt x="507786" y="887470"/>
                  </a:lnTo>
                  <a:lnTo>
                    <a:pt x="496852" y="869287"/>
                  </a:lnTo>
                  <a:lnTo>
                    <a:pt x="486428" y="852732"/>
                  </a:lnTo>
                  <a:lnTo>
                    <a:pt x="476584" y="838036"/>
                  </a:lnTo>
                  <a:lnTo>
                    <a:pt x="467394" y="825434"/>
                  </a:lnTo>
                  <a:lnTo>
                    <a:pt x="460692" y="820596"/>
                  </a:lnTo>
                  <a:lnTo>
                    <a:pt x="452309" y="820706"/>
                  </a:lnTo>
                  <a:close/>
                </a:path>
                <a:path w="695842" h="1234203">
                  <a:moveTo>
                    <a:pt x="636441" y="1000374"/>
                  </a:moveTo>
                  <a:lnTo>
                    <a:pt x="634488" y="842198"/>
                  </a:lnTo>
                  <a:lnTo>
                    <a:pt x="633001" y="977087"/>
                  </a:lnTo>
                  <a:lnTo>
                    <a:pt x="636441" y="100037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3" name="object 45"/>
            <p:cNvSpPr/>
            <p:nvPr/>
          </p:nvSpPr>
          <p:spPr>
            <a:xfrm>
              <a:off x="5760732" y="2841548"/>
              <a:ext cx="139751" cy="222059"/>
            </a:xfrm>
            <a:custGeom>
              <a:avLst/>
              <a:gdLst/>
              <a:ahLst/>
              <a:cxnLst/>
              <a:rect l="l" t="t" r="r" b="b"/>
              <a:pathLst>
                <a:path w="139751" h="222059">
                  <a:moveTo>
                    <a:pt x="138803" y="175978"/>
                  </a:moveTo>
                  <a:lnTo>
                    <a:pt x="136947" y="162997"/>
                  </a:lnTo>
                  <a:lnTo>
                    <a:pt x="134215" y="150245"/>
                  </a:lnTo>
                  <a:lnTo>
                    <a:pt x="130642" y="137747"/>
                  </a:lnTo>
                  <a:lnTo>
                    <a:pt x="126264" y="125526"/>
                  </a:lnTo>
                  <a:lnTo>
                    <a:pt x="121115" y="113607"/>
                  </a:lnTo>
                  <a:lnTo>
                    <a:pt x="115231" y="102015"/>
                  </a:lnTo>
                  <a:lnTo>
                    <a:pt x="108645" y="90773"/>
                  </a:lnTo>
                  <a:lnTo>
                    <a:pt x="101393" y="79906"/>
                  </a:lnTo>
                  <a:lnTo>
                    <a:pt x="93510" y="69438"/>
                  </a:lnTo>
                  <a:lnTo>
                    <a:pt x="85030" y="59394"/>
                  </a:lnTo>
                  <a:lnTo>
                    <a:pt x="75989" y="49797"/>
                  </a:lnTo>
                  <a:lnTo>
                    <a:pt x="66421" y="40673"/>
                  </a:lnTo>
                  <a:lnTo>
                    <a:pt x="56361" y="32045"/>
                  </a:lnTo>
                  <a:lnTo>
                    <a:pt x="45844" y="23938"/>
                  </a:lnTo>
                  <a:lnTo>
                    <a:pt x="34905" y="16376"/>
                  </a:lnTo>
                  <a:lnTo>
                    <a:pt x="23578" y="9383"/>
                  </a:lnTo>
                  <a:lnTo>
                    <a:pt x="11899" y="2984"/>
                  </a:lnTo>
                  <a:lnTo>
                    <a:pt x="6134" y="0"/>
                  </a:lnTo>
                  <a:lnTo>
                    <a:pt x="0" y="9093"/>
                  </a:lnTo>
                  <a:lnTo>
                    <a:pt x="5626" y="12776"/>
                  </a:lnTo>
                  <a:lnTo>
                    <a:pt x="13180" y="17815"/>
                  </a:lnTo>
                  <a:lnTo>
                    <a:pt x="24355" y="25774"/>
                  </a:lnTo>
                  <a:lnTo>
                    <a:pt x="35098" y="34070"/>
                  </a:lnTo>
                  <a:lnTo>
                    <a:pt x="45385" y="42707"/>
                  </a:lnTo>
                  <a:lnTo>
                    <a:pt x="55191" y="51689"/>
                  </a:lnTo>
                  <a:lnTo>
                    <a:pt x="64490" y="61019"/>
                  </a:lnTo>
                  <a:lnTo>
                    <a:pt x="73259" y="70700"/>
                  </a:lnTo>
                  <a:lnTo>
                    <a:pt x="81472" y="80737"/>
                  </a:lnTo>
                  <a:lnTo>
                    <a:pt x="89106" y="91132"/>
                  </a:lnTo>
                  <a:lnTo>
                    <a:pt x="96134" y="101890"/>
                  </a:lnTo>
                  <a:lnTo>
                    <a:pt x="102534" y="113014"/>
                  </a:lnTo>
                  <a:lnTo>
                    <a:pt x="108279" y="124507"/>
                  </a:lnTo>
                  <a:lnTo>
                    <a:pt x="113345" y="136372"/>
                  </a:lnTo>
                  <a:lnTo>
                    <a:pt x="117708" y="148614"/>
                  </a:lnTo>
                  <a:lnTo>
                    <a:pt x="121342" y="161237"/>
                  </a:lnTo>
                  <a:lnTo>
                    <a:pt x="124224" y="174242"/>
                  </a:lnTo>
                  <a:lnTo>
                    <a:pt x="126328" y="187635"/>
                  </a:lnTo>
                  <a:lnTo>
                    <a:pt x="127630" y="201418"/>
                  </a:lnTo>
                  <a:lnTo>
                    <a:pt x="128104" y="215595"/>
                  </a:lnTo>
                  <a:lnTo>
                    <a:pt x="128104" y="221754"/>
                  </a:lnTo>
                  <a:lnTo>
                    <a:pt x="138150" y="222059"/>
                  </a:lnTo>
                  <a:lnTo>
                    <a:pt x="138772" y="216052"/>
                  </a:lnTo>
                  <a:lnTo>
                    <a:pt x="139751" y="202530"/>
                  </a:lnTo>
                  <a:lnTo>
                    <a:pt x="139750" y="189164"/>
                  </a:lnTo>
                  <a:lnTo>
                    <a:pt x="138803" y="17597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4" name="object 46"/>
            <p:cNvSpPr/>
            <p:nvPr/>
          </p:nvSpPr>
          <p:spPr>
            <a:xfrm>
              <a:off x="5720245" y="2893847"/>
              <a:ext cx="101142" cy="133007"/>
            </a:xfrm>
            <a:custGeom>
              <a:avLst/>
              <a:gdLst/>
              <a:ahLst/>
              <a:cxnLst/>
              <a:rect l="l" t="t" r="r" b="b"/>
              <a:pathLst>
                <a:path w="101142" h="133007">
                  <a:moveTo>
                    <a:pt x="43872" y="49265"/>
                  </a:moveTo>
                  <a:lnTo>
                    <a:pt x="52832" y="58440"/>
                  </a:lnTo>
                  <a:lnTo>
                    <a:pt x="61227" y="67994"/>
                  </a:lnTo>
                  <a:lnTo>
                    <a:pt x="68900" y="78051"/>
                  </a:lnTo>
                  <a:lnTo>
                    <a:pt x="75696" y="88732"/>
                  </a:lnTo>
                  <a:lnTo>
                    <a:pt x="81456" y="100159"/>
                  </a:lnTo>
                  <a:lnTo>
                    <a:pt x="86024" y="112455"/>
                  </a:lnTo>
                  <a:lnTo>
                    <a:pt x="89242" y="125742"/>
                  </a:lnTo>
                  <a:lnTo>
                    <a:pt x="90589" y="133007"/>
                  </a:lnTo>
                  <a:lnTo>
                    <a:pt x="101142" y="132207"/>
                  </a:lnTo>
                  <a:lnTo>
                    <a:pt x="100761" y="124663"/>
                  </a:lnTo>
                  <a:lnTo>
                    <a:pt x="99515" y="113289"/>
                  </a:lnTo>
                  <a:lnTo>
                    <a:pt x="96605" y="100648"/>
                  </a:lnTo>
                  <a:lnTo>
                    <a:pt x="92240" y="88320"/>
                  </a:lnTo>
                  <a:lnTo>
                    <a:pt x="86562" y="76377"/>
                  </a:lnTo>
                  <a:lnTo>
                    <a:pt x="79715" y="64890"/>
                  </a:lnTo>
                  <a:lnTo>
                    <a:pt x="71842" y="53932"/>
                  </a:lnTo>
                  <a:lnTo>
                    <a:pt x="63086" y="43574"/>
                  </a:lnTo>
                  <a:lnTo>
                    <a:pt x="53590" y="33887"/>
                  </a:lnTo>
                  <a:lnTo>
                    <a:pt x="43496" y="24943"/>
                  </a:lnTo>
                  <a:lnTo>
                    <a:pt x="32948" y="16814"/>
                  </a:lnTo>
                  <a:lnTo>
                    <a:pt x="22089" y="9572"/>
                  </a:lnTo>
                  <a:lnTo>
                    <a:pt x="11061" y="3289"/>
                  </a:lnTo>
                  <a:lnTo>
                    <a:pt x="4902" y="0"/>
                  </a:lnTo>
                  <a:lnTo>
                    <a:pt x="0" y="8699"/>
                  </a:lnTo>
                  <a:lnTo>
                    <a:pt x="4711" y="13157"/>
                  </a:lnTo>
                  <a:lnTo>
                    <a:pt x="5529" y="13925"/>
                  </a:lnTo>
                  <a:lnTo>
                    <a:pt x="15177" y="22801"/>
                  </a:lnTo>
                  <a:lnTo>
                    <a:pt x="24888" y="31568"/>
                  </a:lnTo>
                  <a:lnTo>
                    <a:pt x="34505" y="40349"/>
                  </a:lnTo>
                  <a:lnTo>
                    <a:pt x="43872" y="4926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5" name="object 47"/>
            <p:cNvSpPr/>
            <p:nvPr/>
          </p:nvSpPr>
          <p:spPr>
            <a:xfrm>
              <a:off x="5641082" y="3003225"/>
              <a:ext cx="97598" cy="102646"/>
            </a:xfrm>
            <a:custGeom>
              <a:avLst/>
              <a:gdLst/>
              <a:ahLst/>
              <a:cxnLst/>
              <a:rect l="l" t="t" r="r" b="b"/>
              <a:pathLst>
                <a:path w="97598" h="102646">
                  <a:moveTo>
                    <a:pt x="1395" y="69631"/>
                  </a:moveTo>
                  <a:lnTo>
                    <a:pt x="4391" y="77475"/>
                  </a:lnTo>
                  <a:lnTo>
                    <a:pt x="9097" y="84679"/>
                  </a:lnTo>
                  <a:lnTo>
                    <a:pt x="15624" y="91039"/>
                  </a:lnTo>
                  <a:lnTo>
                    <a:pt x="24083" y="96348"/>
                  </a:lnTo>
                  <a:lnTo>
                    <a:pt x="34585" y="100400"/>
                  </a:lnTo>
                  <a:lnTo>
                    <a:pt x="38803" y="101467"/>
                  </a:lnTo>
                  <a:lnTo>
                    <a:pt x="50301" y="102646"/>
                  </a:lnTo>
                  <a:lnTo>
                    <a:pt x="60759" y="101263"/>
                  </a:lnTo>
                  <a:lnTo>
                    <a:pt x="70090" y="97640"/>
                  </a:lnTo>
                  <a:lnTo>
                    <a:pt x="78210" y="92100"/>
                  </a:lnTo>
                  <a:lnTo>
                    <a:pt x="85030" y="84964"/>
                  </a:lnTo>
                  <a:lnTo>
                    <a:pt x="90466" y="76555"/>
                  </a:lnTo>
                  <a:lnTo>
                    <a:pt x="94430" y="67196"/>
                  </a:lnTo>
                  <a:lnTo>
                    <a:pt x="96836" y="57208"/>
                  </a:lnTo>
                  <a:lnTo>
                    <a:pt x="97598" y="46915"/>
                  </a:lnTo>
                  <a:lnTo>
                    <a:pt x="96629" y="36637"/>
                  </a:lnTo>
                  <a:lnTo>
                    <a:pt x="93844" y="26698"/>
                  </a:lnTo>
                  <a:lnTo>
                    <a:pt x="89155" y="17420"/>
                  </a:lnTo>
                  <a:lnTo>
                    <a:pt x="82477" y="9125"/>
                  </a:lnTo>
                  <a:lnTo>
                    <a:pt x="71085" y="4566"/>
                  </a:lnTo>
                  <a:lnTo>
                    <a:pt x="67736" y="3101"/>
                  </a:lnTo>
                  <a:lnTo>
                    <a:pt x="58570" y="532"/>
                  </a:lnTo>
                  <a:lnTo>
                    <a:pt x="49675" y="0"/>
                  </a:lnTo>
                  <a:lnTo>
                    <a:pt x="41162" y="1296"/>
                  </a:lnTo>
                  <a:lnTo>
                    <a:pt x="33142" y="4217"/>
                  </a:lnTo>
                  <a:lnTo>
                    <a:pt x="25725" y="8556"/>
                  </a:lnTo>
                  <a:lnTo>
                    <a:pt x="19022" y="14107"/>
                  </a:lnTo>
                  <a:lnTo>
                    <a:pt x="13144" y="20665"/>
                  </a:lnTo>
                  <a:lnTo>
                    <a:pt x="8201" y="28024"/>
                  </a:lnTo>
                  <a:lnTo>
                    <a:pt x="4305" y="35978"/>
                  </a:lnTo>
                  <a:lnTo>
                    <a:pt x="1565" y="44321"/>
                  </a:lnTo>
                  <a:lnTo>
                    <a:pt x="93" y="52848"/>
                  </a:lnTo>
                  <a:lnTo>
                    <a:pt x="0" y="61353"/>
                  </a:lnTo>
                  <a:lnTo>
                    <a:pt x="1395" y="696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6" name="object 48"/>
            <p:cNvSpPr/>
            <p:nvPr/>
          </p:nvSpPr>
          <p:spPr>
            <a:xfrm>
              <a:off x="5632521" y="2992489"/>
              <a:ext cx="91647" cy="112261"/>
            </a:xfrm>
            <a:custGeom>
              <a:avLst/>
              <a:gdLst/>
              <a:ahLst/>
              <a:cxnLst/>
              <a:rect l="l" t="t" r="r" b="b"/>
              <a:pathLst>
                <a:path w="91647" h="112261">
                  <a:moveTo>
                    <a:pt x="0" y="62859"/>
                  </a:moveTo>
                  <a:lnTo>
                    <a:pt x="102" y="75110"/>
                  </a:lnTo>
                  <a:lnTo>
                    <a:pt x="2745" y="86876"/>
                  </a:lnTo>
                  <a:lnTo>
                    <a:pt x="8220" y="97636"/>
                  </a:lnTo>
                  <a:lnTo>
                    <a:pt x="16819" y="106869"/>
                  </a:lnTo>
                  <a:lnTo>
                    <a:pt x="24614" y="112261"/>
                  </a:lnTo>
                  <a:lnTo>
                    <a:pt x="20897" y="84068"/>
                  </a:lnTo>
                  <a:lnTo>
                    <a:pt x="17703" y="72536"/>
                  </a:lnTo>
                  <a:lnTo>
                    <a:pt x="18135" y="60547"/>
                  </a:lnTo>
                  <a:lnTo>
                    <a:pt x="21822" y="48953"/>
                  </a:lnTo>
                  <a:lnTo>
                    <a:pt x="28389" y="38606"/>
                  </a:lnTo>
                  <a:lnTo>
                    <a:pt x="38729" y="28467"/>
                  </a:lnTo>
                  <a:lnTo>
                    <a:pt x="50119" y="22604"/>
                  </a:lnTo>
                  <a:lnTo>
                    <a:pt x="53714" y="21801"/>
                  </a:lnTo>
                  <a:lnTo>
                    <a:pt x="65802" y="22153"/>
                  </a:lnTo>
                  <a:lnTo>
                    <a:pt x="78059" y="24217"/>
                  </a:lnTo>
                  <a:lnTo>
                    <a:pt x="80508" y="24188"/>
                  </a:lnTo>
                  <a:lnTo>
                    <a:pt x="83533" y="18299"/>
                  </a:lnTo>
                  <a:lnTo>
                    <a:pt x="85203" y="20386"/>
                  </a:lnTo>
                  <a:lnTo>
                    <a:pt x="87050" y="22693"/>
                  </a:lnTo>
                  <a:lnTo>
                    <a:pt x="91647" y="29659"/>
                  </a:lnTo>
                  <a:lnTo>
                    <a:pt x="88192" y="17966"/>
                  </a:lnTo>
                  <a:lnTo>
                    <a:pt x="87333" y="14860"/>
                  </a:lnTo>
                  <a:lnTo>
                    <a:pt x="85539" y="8367"/>
                  </a:lnTo>
                  <a:lnTo>
                    <a:pt x="77829" y="3275"/>
                  </a:lnTo>
                  <a:lnTo>
                    <a:pt x="67248" y="38"/>
                  </a:lnTo>
                  <a:lnTo>
                    <a:pt x="56236" y="0"/>
                  </a:lnTo>
                  <a:lnTo>
                    <a:pt x="45240" y="2678"/>
                  </a:lnTo>
                  <a:lnTo>
                    <a:pt x="34711" y="7593"/>
                  </a:lnTo>
                  <a:lnTo>
                    <a:pt x="25096" y="14264"/>
                  </a:lnTo>
                  <a:lnTo>
                    <a:pt x="16845" y="22209"/>
                  </a:lnTo>
                  <a:lnTo>
                    <a:pt x="10406" y="30948"/>
                  </a:lnTo>
                  <a:lnTo>
                    <a:pt x="6242" y="38986"/>
                  </a:lnTo>
                  <a:lnTo>
                    <a:pt x="2144" y="50644"/>
                  </a:lnTo>
                  <a:lnTo>
                    <a:pt x="0" y="6285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7" name="object 49"/>
            <p:cNvSpPr/>
            <p:nvPr/>
          </p:nvSpPr>
          <p:spPr>
            <a:xfrm>
              <a:off x="5653418" y="3004756"/>
              <a:ext cx="92824" cy="109376"/>
            </a:xfrm>
            <a:custGeom>
              <a:avLst/>
              <a:gdLst/>
              <a:ahLst/>
              <a:cxnLst/>
              <a:rect l="l" t="t" r="r" b="b"/>
              <a:pathLst>
                <a:path w="92824" h="109376">
                  <a:moveTo>
                    <a:pt x="12906" y="86607"/>
                  </a:moveTo>
                  <a:lnTo>
                    <a:pt x="3859" y="78206"/>
                  </a:lnTo>
                  <a:lnTo>
                    <a:pt x="0" y="71801"/>
                  </a:lnTo>
                  <a:lnTo>
                    <a:pt x="3716" y="99994"/>
                  </a:lnTo>
                  <a:lnTo>
                    <a:pt x="14887" y="105275"/>
                  </a:lnTo>
                  <a:lnTo>
                    <a:pt x="26792" y="108456"/>
                  </a:lnTo>
                  <a:lnTo>
                    <a:pt x="38949" y="109376"/>
                  </a:lnTo>
                  <a:lnTo>
                    <a:pt x="50875" y="107871"/>
                  </a:lnTo>
                  <a:lnTo>
                    <a:pt x="62088" y="103779"/>
                  </a:lnTo>
                  <a:lnTo>
                    <a:pt x="72104" y="96938"/>
                  </a:lnTo>
                  <a:lnTo>
                    <a:pt x="80440" y="87185"/>
                  </a:lnTo>
                  <a:lnTo>
                    <a:pt x="83036" y="82919"/>
                  </a:lnTo>
                  <a:lnTo>
                    <a:pt x="88476" y="71291"/>
                  </a:lnTo>
                  <a:lnTo>
                    <a:pt x="91762" y="59385"/>
                  </a:lnTo>
                  <a:lnTo>
                    <a:pt x="92824" y="47434"/>
                  </a:lnTo>
                  <a:lnTo>
                    <a:pt x="91590" y="35671"/>
                  </a:lnTo>
                  <a:lnTo>
                    <a:pt x="87987" y="24331"/>
                  </a:lnTo>
                  <a:lnTo>
                    <a:pt x="81945" y="13645"/>
                  </a:lnTo>
                  <a:lnTo>
                    <a:pt x="73392" y="3848"/>
                  </a:lnTo>
                  <a:lnTo>
                    <a:pt x="69302" y="0"/>
                  </a:lnTo>
                  <a:lnTo>
                    <a:pt x="66436" y="2593"/>
                  </a:lnTo>
                  <a:lnTo>
                    <a:pt x="67294" y="5699"/>
                  </a:lnTo>
                  <a:lnTo>
                    <a:pt x="70749" y="17392"/>
                  </a:lnTo>
                  <a:lnTo>
                    <a:pt x="75327" y="28841"/>
                  </a:lnTo>
                  <a:lnTo>
                    <a:pt x="77420" y="41270"/>
                  </a:lnTo>
                  <a:lnTo>
                    <a:pt x="76907" y="53857"/>
                  </a:lnTo>
                  <a:lnTo>
                    <a:pt x="73666" y="65778"/>
                  </a:lnTo>
                  <a:lnTo>
                    <a:pt x="67575" y="76212"/>
                  </a:lnTo>
                  <a:lnTo>
                    <a:pt x="57779" y="85007"/>
                  </a:lnTo>
                  <a:lnTo>
                    <a:pt x="47044" y="90105"/>
                  </a:lnTo>
                  <a:lnTo>
                    <a:pt x="35392" y="92265"/>
                  </a:lnTo>
                  <a:lnTo>
                    <a:pt x="23715" y="91196"/>
                  </a:lnTo>
                  <a:lnTo>
                    <a:pt x="12906" y="8660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8" name="object 50"/>
            <p:cNvSpPr/>
            <p:nvPr/>
          </p:nvSpPr>
          <p:spPr>
            <a:xfrm>
              <a:off x="5713029" y="3010789"/>
              <a:ext cx="4695" cy="5889"/>
            </a:xfrm>
            <a:custGeom>
              <a:avLst/>
              <a:gdLst/>
              <a:ahLst/>
              <a:cxnLst/>
              <a:rect l="l" t="t" r="r" b="b"/>
              <a:pathLst>
                <a:path w="4695" h="5889">
                  <a:moveTo>
                    <a:pt x="4695" y="2086"/>
                  </a:moveTo>
                  <a:lnTo>
                    <a:pt x="3024" y="0"/>
                  </a:lnTo>
                  <a:lnTo>
                    <a:pt x="0" y="5889"/>
                  </a:lnTo>
                  <a:lnTo>
                    <a:pt x="4695" y="208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9" name="object 51"/>
            <p:cNvSpPr/>
            <p:nvPr/>
          </p:nvSpPr>
          <p:spPr>
            <a:xfrm>
              <a:off x="5427926" y="2994063"/>
              <a:ext cx="97194" cy="100418"/>
            </a:xfrm>
            <a:custGeom>
              <a:avLst/>
              <a:gdLst/>
              <a:ahLst/>
              <a:cxnLst/>
              <a:rect l="l" t="t" r="r" b="b"/>
              <a:pathLst>
                <a:path w="97194" h="100418">
                  <a:moveTo>
                    <a:pt x="51501" y="4610"/>
                  </a:moveTo>
                  <a:lnTo>
                    <a:pt x="40084" y="0"/>
                  </a:lnTo>
                  <a:lnTo>
                    <a:pt x="29037" y="757"/>
                  </a:lnTo>
                  <a:lnTo>
                    <a:pt x="18637" y="4290"/>
                  </a:lnTo>
                  <a:lnTo>
                    <a:pt x="10625" y="10225"/>
                  </a:lnTo>
                  <a:lnTo>
                    <a:pt x="4910" y="18093"/>
                  </a:lnTo>
                  <a:lnTo>
                    <a:pt x="1398" y="27430"/>
                  </a:lnTo>
                  <a:lnTo>
                    <a:pt x="0" y="37766"/>
                  </a:lnTo>
                  <a:lnTo>
                    <a:pt x="621" y="48636"/>
                  </a:lnTo>
                  <a:lnTo>
                    <a:pt x="3169" y="59572"/>
                  </a:lnTo>
                  <a:lnTo>
                    <a:pt x="7554" y="70106"/>
                  </a:lnTo>
                  <a:lnTo>
                    <a:pt x="13682" y="79773"/>
                  </a:lnTo>
                  <a:lnTo>
                    <a:pt x="21462" y="88105"/>
                  </a:lnTo>
                  <a:lnTo>
                    <a:pt x="30800" y="94634"/>
                  </a:lnTo>
                  <a:lnTo>
                    <a:pt x="41606" y="98895"/>
                  </a:lnTo>
                  <a:lnTo>
                    <a:pt x="53787" y="100418"/>
                  </a:lnTo>
                  <a:lnTo>
                    <a:pt x="55503" y="100391"/>
                  </a:lnTo>
                  <a:lnTo>
                    <a:pt x="68120" y="98295"/>
                  </a:lnTo>
                  <a:lnTo>
                    <a:pt x="78405" y="93254"/>
                  </a:lnTo>
                  <a:lnTo>
                    <a:pt x="86406" y="85831"/>
                  </a:lnTo>
                  <a:lnTo>
                    <a:pt x="92172" y="76591"/>
                  </a:lnTo>
                  <a:lnTo>
                    <a:pt x="95752" y="66096"/>
                  </a:lnTo>
                  <a:lnTo>
                    <a:pt x="97194" y="54911"/>
                  </a:lnTo>
                  <a:lnTo>
                    <a:pt x="96546" y="43598"/>
                  </a:lnTo>
                  <a:lnTo>
                    <a:pt x="93857" y="32722"/>
                  </a:lnTo>
                  <a:lnTo>
                    <a:pt x="89176" y="22845"/>
                  </a:lnTo>
                  <a:lnTo>
                    <a:pt x="82552" y="14532"/>
                  </a:lnTo>
                  <a:lnTo>
                    <a:pt x="74032" y="8346"/>
                  </a:lnTo>
                  <a:lnTo>
                    <a:pt x="63666" y="4851"/>
                  </a:lnTo>
                  <a:lnTo>
                    <a:pt x="51501" y="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0" name="object 52"/>
            <p:cNvSpPr/>
            <p:nvPr/>
          </p:nvSpPr>
          <p:spPr>
            <a:xfrm>
              <a:off x="5473797" y="2992422"/>
              <a:ext cx="6278" cy="12702"/>
            </a:xfrm>
            <a:custGeom>
              <a:avLst/>
              <a:gdLst/>
              <a:ahLst/>
              <a:cxnLst/>
              <a:rect l="l" t="t" r="r" b="b"/>
              <a:pathLst>
                <a:path w="6278" h="12702">
                  <a:moveTo>
                    <a:pt x="0" y="9375"/>
                  </a:moveTo>
                  <a:lnTo>
                    <a:pt x="6278" y="12702"/>
                  </a:lnTo>
                  <a:lnTo>
                    <a:pt x="3178" y="125"/>
                  </a:lnTo>
                  <a:lnTo>
                    <a:pt x="0" y="937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1" name="object 53"/>
            <p:cNvSpPr/>
            <p:nvPr/>
          </p:nvSpPr>
          <p:spPr>
            <a:xfrm>
              <a:off x="5417542" y="2983253"/>
              <a:ext cx="115747" cy="120829"/>
            </a:xfrm>
            <a:custGeom>
              <a:avLst/>
              <a:gdLst/>
              <a:ahLst/>
              <a:cxnLst/>
              <a:rect l="l" t="t" r="r" b="b"/>
              <a:pathLst>
                <a:path w="115747" h="120829">
                  <a:moveTo>
                    <a:pt x="21156" y="55486"/>
                  </a:moveTo>
                  <a:lnTo>
                    <a:pt x="22694" y="40385"/>
                  </a:lnTo>
                  <a:lnTo>
                    <a:pt x="29144" y="30680"/>
                  </a:lnTo>
                  <a:lnTo>
                    <a:pt x="39744" y="24422"/>
                  </a:lnTo>
                  <a:lnTo>
                    <a:pt x="53731" y="19661"/>
                  </a:lnTo>
                  <a:lnTo>
                    <a:pt x="52944" y="9768"/>
                  </a:lnTo>
                  <a:lnTo>
                    <a:pt x="53916" y="19579"/>
                  </a:lnTo>
                  <a:lnTo>
                    <a:pt x="54188" y="22328"/>
                  </a:lnTo>
                  <a:lnTo>
                    <a:pt x="62532" y="21871"/>
                  </a:lnTo>
                  <a:lnTo>
                    <a:pt x="56254" y="18544"/>
                  </a:lnTo>
                  <a:lnTo>
                    <a:pt x="59313" y="9168"/>
                  </a:lnTo>
                  <a:lnTo>
                    <a:pt x="52106" y="1576"/>
                  </a:lnTo>
                  <a:lnTo>
                    <a:pt x="43774" y="0"/>
                  </a:lnTo>
                  <a:lnTo>
                    <a:pt x="32105" y="1127"/>
                  </a:lnTo>
                  <a:lnTo>
                    <a:pt x="21906" y="5873"/>
                  </a:lnTo>
                  <a:lnTo>
                    <a:pt x="13387" y="13495"/>
                  </a:lnTo>
                  <a:lnTo>
                    <a:pt x="6757" y="23250"/>
                  </a:lnTo>
                  <a:lnTo>
                    <a:pt x="2225" y="34396"/>
                  </a:lnTo>
                  <a:lnTo>
                    <a:pt x="0" y="46189"/>
                  </a:lnTo>
                  <a:lnTo>
                    <a:pt x="290" y="57888"/>
                  </a:lnTo>
                  <a:lnTo>
                    <a:pt x="2929" y="70077"/>
                  </a:lnTo>
                  <a:lnTo>
                    <a:pt x="7923" y="83025"/>
                  </a:lnTo>
                  <a:lnTo>
                    <a:pt x="14977" y="94882"/>
                  </a:lnTo>
                  <a:lnTo>
                    <a:pt x="23966" y="105118"/>
                  </a:lnTo>
                  <a:lnTo>
                    <a:pt x="34767" y="113207"/>
                  </a:lnTo>
                  <a:lnTo>
                    <a:pt x="47257" y="118620"/>
                  </a:lnTo>
                  <a:lnTo>
                    <a:pt x="61313" y="120829"/>
                  </a:lnTo>
                  <a:lnTo>
                    <a:pt x="67124" y="120725"/>
                  </a:lnTo>
                  <a:lnTo>
                    <a:pt x="79591" y="118445"/>
                  </a:lnTo>
                  <a:lnTo>
                    <a:pt x="90215" y="113637"/>
                  </a:lnTo>
                  <a:lnTo>
                    <a:pt x="98998" y="106715"/>
                  </a:lnTo>
                  <a:lnTo>
                    <a:pt x="105941" y="98091"/>
                  </a:lnTo>
                  <a:lnTo>
                    <a:pt x="111046" y="88178"/>
                  </a:lnTo>
                  <a:lnTo>
                    <a:pt x="114314" y="77389"/>
                  </a:lnTo>
                  <a:lnTo>
                    <a:pt x="115747" y="66137"/>
                  </a:lnTo>
                  <a:lnTo>
                    <a:pt x="115347" y="54835"/>
                  </a:lnTo>
                  <a:lnTo>
                    <a:pt x="113113" y="43895"/>
                  </a:lnTo>
                  <a:lnTo>
                    <a:pt x="109049" y="33730"/>
                  </a:lnTo>
                  <a:lnTo>
                    <a:pt x="103155" y="24753"/>
                  </a:lnTo>
                  <a:lnTo>
                    <a:pt x="95433" y="17376"/>
                  </a:lnTo>
                  <a:lnTo>
                    <a:pt x="87755" y="31954"/>
                  </a:lnTo>
                  <a:lnTo>
                    <a:pt x="93507" y="40681"/>
                  </a:lnTo>
                  <a:lnTo>
                    <a:pt x="96994" y="50931"/>
                  </a:lnTo>
                  <a:lnTo>
                    <a:pt x="98223" y="61941"/>
                  </a:lnTo>
                  <a:lnTo>
                    <a:pt x="97196" y="72942"/>
                  </a:lnTo>
                  <a:lnTo>
                    <a:pt x="93919" y="83171"/>
                  </a:lnTo>
                  <a:lnTo>
                    <a:pt x="88397" y="91861"/>
                  </a:lnTo>
                  <a:lnTo>
                    <a:pt x="80634" y="98247"/>
                  </a:lnTo>
                  <a:lnTo>
                    <a:pt x="70635" y="101563"/>
                  </a:lnTo>
                  <a:lnTo>
                    <a:pt x="58405" y="101042"/>
                  </a:lnTo>
                  <a:lnTo>
                    <a:pt x="50416" y="98573"/>
                  </a:lnTo>
                  <a:lnTo>
                    <a:pt x="38975" y="91499"/>
                  </a:lnTo>
                  <a:lnTo>
                    <a:pt x="29998" y="81438"/>
                  </a:lnTo>
                  <a:lnTo>
                    <a:pt x="23921" y="69269"/>
                  </a:lnTo>
                  <a:lnTo>
                    <a:pt x="21181" y="55869"/>
                  </a:lnTo>
                  <a:lnTo>
                    <a:pt x="21156" y="5548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2" name="object 54"/>
            <p:cNvSpPr/>
            <p:nvPr/>
          </p:nvSpPr>
          <p:spPr>
            <a:xfrm>
              <a:off x="5470486" y="2993021"/>
              <a:ext cx="972" cy="9893"/>
            </a:xfrm>
            <a:custGeom>
              <a:avLst/>
              <a:gdLst/>
              <a:ahLst/>
              <a:cxnLst/>
              <a:rect l="l" t="t" r="r" b="b"/>
              <a:pathLst>
                <a:path w="972" h="9893">
                  <a:moveTo>
                    <a:pt x="0" y="0"/>
                  </a:moveTo>
                  <a:lnTo>
                    <a:pt x="787" y="9893"/>
                  </a:lnTo>
                  <a:lnTo>
                    <a:pt x="972" y="9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3" name="object 55"/>
            <p:cNvSpPr/>
            <p:nvPr/>
          </p:nvSpPr>
          <p:spPr>
            <a:xfrm>
              <a:off x="5476856" y="2992234"/>
              <a:ext cx="36120" cy="22974"/>
            </a:xfrm>
            <a:custGeom>
              <a:avLst/>
              <a:gdLst/>
              <a:ahLst/>
              <a:cxnLst/>
              <a:rect l="l" t="t" r="r" b="b"/>
              <a:pathLst>
                <a:path w="36120" h="22974">
                  <a:moveTo>
                    <a:pt x="0" y="188"/>
                  </a:moveTo>
                  <a:lnTo>
                    <a:pt x="3219" y="12890"/>
                  </a:lnTo>
                  <a:lnTo>
                    <a:pt x="10126" y="13155"/>
                  </a:lnTo>
                  <a:lnTo>
                    <a:pt x="20421" y="16537"/>
                  </a:lnTo>
                  <a:lnTo>
                    <a:pt x="28441" y="22974"/>
                  </a:lnTo>
                  <a:lnTo>
                    <a:pt x="36120" y="8396"/>
                  </a:lnTo>
                  <a:lnTo>
                    <a:pt x="26571" y="3033"/>
                  </a:lnTo>
                  <a:lnTo>
                    <a:pt x="15197" y="97"/>
                  </a:lnTo>
                  <a:lnTo>
                    <a:pt x="2000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4" name="object 56"/>
            <p:cNvSpPr/>
            <p:nvPr/>
          </p:nvSpPr>
          <p:spPr>
            <a:xfrm>
              <a:off x="5235095" y="2989231"/>
              <a:ext cx="100024" cy="102976"/>
            </a:xfrm>
            <a:custGeom>
              <a:avLst/>
              <a:gdLst/>
              <a:ahLst/>
              <a:cxnLst/>
              <a:rect l="l" t="t" r="r" b="b"/>
              <a:pathLst>
                <a:path w="100024" h="102976">
                  <a:moveTo>
                    <a:pt x="52638" y="2570"/>
                  </a:moveTo>
                  <a:lnTo>
                    <a:pt x="48117" y="271"/>
                  </a:lnTo>
                  <a:lnTo>
                    <a:pt x="40403" y="0"/>
                  </a:lnTo>
                  <a:lnTo>
                    <a:pt x="28659" y="1665"/>
                  </a:lnTo>
                  <a:lnTo>
                    <a:pt x="19015" y="5722"/>
                  </a:lnTo>
                  <a:lnTo>
                    <a:pt x="11405" y="11791"/>
                  </a:lnTo>
                  <a:lnTo>
                    <a:pt x="5764" y="19490"/>
                  </a:lnTo>
                  <a:lnTo>
                    <a:pt x="2027" y="28440"/>
                  </a:lnTo>
                  <a:lnTo>
                    <a:pt x="127" y="38259"/>
                  </a:lnTo>
                  <a:lnTo>
                    <a:pt x="0" y="48568"/>
                  </a:lnTo>
                  <a:lnTo>
                    <a:pt x="1579" y="58985"/>
                  </a:lnTo>
                  <a:lnTo>
                    <a:pt x="4800" y="69129"/>
                  </a:lnTo>
                  <a:lnTo>
                    <a:pt x="9596" y="78622"/>
                  </a:lnTo>
                  <a:lnTo>
                    <a:pt x="15903" y="87081"/>
                  </a:lnTo>
                  <a:lnTo>
                    <a:pt x="23655" y="94127"/>
                  </a:lnTo>
                  <a:lnTo>
                    <a:pt x="32786" y="99378"/>
                  </a:lnTo>
                  <a:lnTo>
                    <a:pt x="43231" y="102455"/>
                  </a:lnTo>
                  <a:lnTo>
                    <a:pt x="54924" y="102976"/>
                  </a:lnTo>
                  <a:lnTo>
                    <a:pt x="65060" y="100989"/>
                  </a:lnTo>
                  <a:lnTo>
                    <a:pt x="75220" y="96186"/>
                  </a:lnTo>
                  <a:lnTo>
                    <a:pt x="83715" y="89154"/>
                  </a:lnTo>
                  <a:lnTo>
                    <a:pt x="90494" y="80375"/>
                  </a:lnTo>
                  <a:lnTo>
                    <a:pt x="95506" y="70330"/>
                  </a:lnTo>
                  <a:lnTo>
                    <a:pt x="98700" y="59502"/>
                  </a:lnTo>
                  <a:lnTo>
                    <a:pt x="100024" y="48374"/>
                  </a:lnTo>
                  <a:lnTo>
                    <a:pt x="99427" y="37427"/>
                  </a:lnTo>
                  <a:lnTo>
                    <a:pt x="96858" y="27145"/>
                  </a:lnTo>
                  <a:lnTo>
                    <a:pt x="92266" y="18008"/>
                  </a:lnTo>
                  <a:lnTo>
                    <a:pt x="85599" y="10500"/>
                  </a:lnTo>
                  <a:lnTo>
                    <a:pt x="76806" y="5103"/>
                  </a:lnTo>
                  <a:lnTo>
                    <a:pt x="65836" y="2299"/>
                  </a:lnTo>
                  <a:lnTo>
                    <a:pt x="52638" y="2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5" name="object 57"/>
            <p:cNvSpPr/>
            <p:nvPr/>
          </p:nvSpPr>
          <p:spPr>
            <a:xfrm>
              <a:off x="5247537" y="2983849"/>
              <a:ext cx="95968" cy="118405"/>
            </a:xfrm>
            <a:custGeom>
              <a:avLst/>
              <a:gdLst/>
              <a:ahLst/>
              <a:cxnLst/>
              <a:rect l="l" t="t" r="r" b="b"/>
              <a:pathLst>
                <a:path w="95968" h="118405">
                  <a:moveTo>
                    <a:pt x="33261" y="98021"/>
                  </a:moveTo>
                  <a:lnTo>
                    <a:pt x="25540" y="95699"/>
                  </a:lnTo>
                  <a:lnTo>
                    <a:pt x="14138" y="88499"/>
                  </a:lnTo>
                  <a:lnTo>
                    <a:pt x="5522" y="78134"/>
                  </a:lnTo>
                  <a:lnTo>
                    <a:pt x="0" y="65603"/>
                  </a:lnTo>
                  <a:lnTo>
                    <a:pt x="3333" y="106626"/>
                  </a:lnTo>
                  <a:lnTo>
                    <a:pt x="12811" y="112644"/>
                  </a:lnTo>
                  <a:lnTo>
                    <a:pt x="23728" y="116678"/>
                  </a:lnTo>
                  <a:lnTo>
                    <a:pt x="36055" y="118405"/>
                  </a:lnTo>
                  <a:lnTo>
                    <a:pt x="48123" y="117650"/>
                  </a:lnTo>
                  <a:lnTo>
                    <a:pt x="59152" y="114559"/>
                  </a:lnTo>
                  <a:lnTo>
                    <a:pt x="68748" y="109429"/>
                  </a:lnTo>
                  <a:lnTo>
                    <a:pt x="76905" y="102574"/>
                  </a:lnTo>
                  <a:lnTo>
                    <a:pt x="83620" y="94308"/>
                  </a:lnTo>
                  <a:lnTo>
                    <a:pt x="88887" y="84945"/>
                  </a:lnTo>
                  <a:lnTo>
                    <a:pt x="92704" y="74798"/>
                  </a:lnTo>
                  <a:lnTo>
                    <a:pt x="95066" y="64182"/>
                  </a:lnTo>
                  <a:lnTo>
                    <a:pt x="95968" y="53410"/>
                  </a:lnTo>
                  <a:lnTo>
                    <a:pt x="95407" y="42796"/>
                  </a:lnTo>
                  <a:lnTo>
                    <a:pt x="93378" y="32654"/>
                  </a:lnTo>
                  <a:lnTo>
                    <a:pt x="89877" y="23297"/>
                  </a:lnTo>
                  <a:lnTo>
                    <a:pt x="84899" y="15039"/>
                  </a:lnTo>
                  <a:lnTo>
                    <a:pt x="78441" y="8195"/>
                  </a:lnTo>
                  <a:lnTo>
                    <a:pt x="70498" y="3077"/>
                  </a:lnTo>
                  <a:lnTo>
                    <a:pt x="61067" y="0"/>
                  </a:lnTo>
                  <a:lnTo>
                    <a:pt x="64720" y="22957"/>
                  </a:lnTo>
                  <a:lnTo>
                    <a:pt x="73028" y="31640"/>
                  </a:lnTo>
                  <a:lnTo>
                    <a:pt x="77476" y="43368"/>
                  </a:lnTo>
                  <a:lnTo>
                    <a:pt x="77407" y="58054"/>
                  </a:lnTo>
                  <a:lnTo>
                    <a:pt x="76888" y="60925"/>
                  </a:lnTo>
                  <a:lnTo>
                    <a:pt x="73014" y="73147"/>
                  </a:lnTo>
                  <a:lnTo>
                    <a:pt x="66576" y="84227"/>
                  </a:lnTo>
                  <a:lnTo>
                    <a:pt x="57713" y="92905"/>
                  </a:lnTo>
                  <a:lnTo>
                    <a:pt x="46562" y="97923"/>
                  </a:lnTo>
                  <a:lnTo>
                    <a:pt x="33261" y="9802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6" name="object 58"/>
            <p:cNvSpPr/>
            <p:nvPr/>
          </p:nvSpPr>
          <p:spPr>
            <a:xfrm>
              <a:off x="5287124" y="2997736"/>
              <a:ext cx="13625" cy="3518"/>
            </a:xfrm>
            <a:custGeom>
              <a:avLst/>
              <a:gdLst/>
              <a:ahLst/>
              <a:cxnLst/>
              <a:rect l="l" t="t" r="r" b="b"/>
              <a:pathLst>
                <a:path w="13625" h="3518">
                  <a:moveTo>
                    <a:pt x="13625" y="3518"/>
                  </a:moveTo>
                  <a:lnTo>
                    <a:pt x="3325" y="0"/>
                  </a:lnTo>
                  <a:lnTo>
                    <a:pt x="0" y="1255"/>
                  </a:lnTo>
                  <a:lnTo>
                    <a:pt x="13625" y="351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7" name="object 59"/>
            <p:cNvSpPr/>
            <p:nvPr/>
          </p:nvSpPr>
          <p:spPr>
            <a:xfrm>
              <a:off x="5290515" y="2983126"/>
              <a:ext cx="7164" cy="3691"/>
            </a:xfrm>
            <a:custGeom>
              <a:avLst/>
              <a:gdLst/>
              <a:ahLst/>
              <a:cxnLst/>
              <a:rect l="l" t="t" r="r" b="b"/>
              <a:pathLst>
                <a:path w="7164" h="3691">
                  <a:moveTo>
                    <a:pt x="7164" y="0"/>
                  </a:moveTo>
                  <a:lnTo>
                    <a:pt x="0" y="1121"/>
                  </a:lnTo>
                  <a:lnTo>
                    <a:pt x="2726" y="3691"/>
                  </a:lnTo>
                  <a:lnTo>
                    <a:pt x="7164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8" name="object 60"/>
            <p:cNvSpPr/>
            <p:nvPr/>
          </p:nvSpPr>
          <p:spPr>
            <a:xfrm>
              <a:off x="5270992" y="2978848"/>
              <a:ext cx="13528" cy="7925"/>
            </a:xfrm>
            <a:custGeom>
              <a:avLst/>
              <a:gdLst/>
              <a:ahLst/>
              <a:cxnLst/>
              <a:rect l="l" t="t" r="r" b="b"/>
              <a:pathLst>
                <a:path w="13528" h="7925">
                  <a:moveTo>
                    <a:pt x="7559" y="7925"/>
                  </a:moveTo>
                  <a:lnTo>
                    <a:pt x="13528" y="161"/>
                  </a:lnTo>
                  <a:lnTo>
                    <a:pt x="0" y="0"/>
                  </a:lnTo>
                  <a:lnTo>
                    <a:pt x="7559" y="792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9" name="object 61"/>
            <p:cNvSpPr/>
            <p:nvPr/>
          </p:nvSpPr>
          <p:spPr>
            <a:xfrm>
              <a:off x="5225743" y="2978848"/>
              <a:ext cx="86515" cy="111628"/>
            </a:xfrm>
            <a:custGeom>
              <a:avLst/>
              <a:gdLst/>
              <a:ahLst/>
              <a:cxnLst/>
              <a:rect l="l" t="t" r="r" b="b"/>
              <a:pathLst>
                <a:path w="86515" h="111628">
                  <a:moveTo>
                    <a:pt x="82861" y="5001"/>
                  </a:moveTo>
                  <a:lnTo>
                    <a:pt x="71936" y="4278"/>
                  </a:lnTo>
                  <a:lnTo>
                    <a:pt x="67498" y="7969"/>
                  </a:lnTo>
                  <a:lnTo>
                    <a:pt x="64771" y="5399"/>
                  </a:lnTo>
                  <a:lnTo>
                    <a:pt x="60953" y="20073"/>
                  </a:lnTo>
                  <a:lnTo>
                    <a:pt x="64771" y="5399"/>
                  </a:lnTo>
                  <a:lnTo>
                    <a:pt x="59272" y="216"/>
                  </a:lnTo>
                  <a:lnTo>
                    <a:pt x="58778" y="161"/>
                  </a:lnTo>
                  <a:lnTo>
                    <a:pt x="52808" y="7925"/>
                  </a:lnTo>
                  <a:lnTo>
                    <a:pt x="45249" y="0"/>
                  </a:lnTo>
                  <a:lnTo>
                    <a:pt x="33540" y="2381"/>
                  </a:lnTo>
                  <a:lnTo>
                    <a:pt x="23626" y="6982"/>
                  </a:lnTo>
                  <a:lnTo>
                    <a:pt x="15477" y="13480"/>
                  </a:lnTo>
                  <a:lnTo>
                    <a:pt x="9068" y="21551"/>
                  </a:lnTo>
                  <a:lnTo>
                    <a:pt x="4370" y="30872"/>
                  </a:lnTo>
                  <a:lnTo>
                    <a:pt x="1356" y="41119"/>
                  </a:lnTo>
                  <a:lnTo>
                    <a:pt x="0" y="51969"/>
                  </a:lnTo>
                  <a:lnTo>
                    <a:pt x="273" y="63099"/>
                  </a:lnTo>
                  <a:lnTo>
                    <a:pt x="2148" y="74186"/>
                  </a:lnTo>
                  <a:lnTo>
                    <a:pt x="5599" y="84905"/>
                  </a:lnTo>
                  <a:lnTo>
                    <a:pt x="10597" y="94934"/>
                  </a:lnTo>
                  <a:lnTo>
                    <a:pt x="17116" y="103949"/>
                  </a:lnTo>
                  <a:lnTo>
                    <a:pt x="25128" y="111628"/>
                  </a:lnTo>
                  <a:lnTo>
                    <a:pt x="21794" y="70604"/>
                  </a:lnTo>
                  <a:lnTo>
                    <a:pt x="19673" y="56909"/>
                  </a:lnTo>
                  <a:lnTo>
                    <a:pt x="19735" y="52785"/>
                  </a:lnTo>
                  <a:lnTo>
                    <a:pt x="23133" y="38441"/>
                  </a:lnTo>
                  <a:lnTo>
                    <a:pt x="31134" y="28583"/>
                  </a:lnTo>
                  <a:lnTo>
                    <a:pt x="43116" y="22942"/>
                  </a:lnTo>
                  <a:lnTo>
                    <a:pt x="53697" y="19736"/>
                  </a:lnTo>
                  <a:lnTo>
                    <a:pt x="59513" y="6223"/>
                  </a:lnTo>
                  <a:lnTo>
                    <a:pt x="60796" y="20066"/>
                  </a:lnTo>
                  <a:lnTo>
                    <a:pt x="61380" y="20144"/>
                  </a:lnTo>
                  <a:lnTo>
                    <a:pt x="64706" y="18888"/>
                  </a:lnTo>
                  <a:lnTo>
                    <a:pt x="75005" y="22407"/>
                  </a:lnTo>
                  <a:lnTo>
                    <a:pt x="86515" y="27958"/>
                  </a:lnTo>
                  <a:lnTo>
                    <a:pt x="82861" y="500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0" name="object 62"/>
            <p:cNvSpPr/>
            <p:nvPr/>
          </p:nvSpPr>
          <p:spPr>
            <a:xfrm>
              <a:off x="5268860" y="2985071"/>
              <a:ext cx="18264" cy="16718"/>
            </a:xfrm>
            <a:custGeom>
              <a:avLst/>
              <a:gdLst/>
              <a:ahLst/>
              <a:cxnLst/>
              <a:rect l="l" t="t" r="r" b="b"/>
              <a:pathLst>
                <a:path w="18264" h="16718">
                  <a:moveTo>
                    <a:pt x="17679" y="13843"/>
                  </a:moveTo>
                  <a:lnTo>
                    <a:pt x="16397" y="0"/>
                  </a:lnTo>
                  <a:lnTo>
                    <a:pt x="10580" y="13512"/>
                  </a:lnTo>
                  <a:lnTo>
                    <a:pt x="0" y="16718"/>
                  </a:lnTo>
                  <a:lnTo>
                    <a:pt x="15343" y="15024"/>
                  </a:lnTo>
                  <a:lnTo>
                    <a:pt x="18264" y="13921"/>
                  </a:lnTo>
                  <a:lnTo>
                    <a:pt x="17679" y="1384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1" name="object 63"/>
            <p:cNvSpPr/>
            <p:nvPr/>
          </p:nvSpPr>
          <p:spPr>
            <a:xfrm>
              <a:off x="6180042" y="4253142"/>
              <a:ext cx="230426" cy="284591"/>
            </a:xfrm>
            <a:custGeom>
              <a:avLst/>
              <a:gdLst/>
              <a:ahLst/>
              <a:cxnLst/>
              <a:rect l="l" t="t" r="r" b="b"/>
              <a:pathLst>
                <a:path w="230426" h="284591">
                  <a:moveTo>
                    <a:pt x="111893" y="1827"/>
                  </a:moveTo>
                  <a:lnTo>
                    <a:pt x="94762" y="6374"/>
                  </a:lnTo>
                  <a:lnTo>
                    <a:pt x="79213" y="12165"/>
                  </a:lnTo>
                  <a:lnTo>
                    <a:pt x="65201" y="19113"/>
                  </a:lnTo>
                  <a:lnTo>
                    <a:pt x="52683" y="27129"/>
                  </a:lnTo>
                  <a:lnTo>
                    <a:pt x="41614" y="36128"/>
                  </a:lnTo>
                  <a:lnTo>
                    <a:pt x="31951" y="46021"/>
                  </a:lnTo>
                  <a:lnTo>
                    <a:pt x="23651" y="56722"/>
                  </a:lnTo>
                  <a:lnTo>
                    <a:pt x="16669" y="68142"/>
                  </a:lnTo>
                  <a:lnTo>
                    <a:pt x="10961" y="80195"/>
                  </a:lnTo>
                  <a:lnTo>
                    <a:pt x="6484" y="92793"/>
                  </a:lnTo>
                  <a:lnTo>
                    <a:pt x="3194" y="105848"/>
                  </a:lnTo>
                  <a:lnTo>
                    <a:pt x="1047" y="119274"/>
                  </a:lnTo>
                  <a:lnTo>
                    <a:pt x="0" y="132982"/>
                  </a:lnTo>
                  <a:lnTo>
                    <a:pt x="7" y="146887"/>
                  </a:lnTo>
                  <a:lnTo>
                    <a:pt x="1027" y="160899"/>
                  </a:lnTo>
                  <a:lnTo>
                    <a:pt x="3014" y="174932"/>
                  </a:lnTo>
                  <a:lnTo>
                    <a:pt x="5926" y="188899"/>
                  </a:lnTo>
                  <a:lnTo>
                    <a:pt x="9718" y="202711"/>
                  </a:lnTo>
                  <a:lnTo>
                    <a:pt x="14346" y="216283"/>
                  </a:lnTo>
                  <a:lnTo>
                    <a:pt x="19767" y="229526"/>
                  </a:lnTo>
                  <a:lnTo>
                    <a:pt x="26952" y="242751"/>
                  </a:lnTo>
                  <a:lnTo>
                    <a:pt x="35739" y="254052"/>
                  </a:lnTo>
                  <a:lnTo>
                    <a:pt x="45920" y="263486"/>
                  </a:lnTo>
                  <a:lnTo>
                    <a:pt x="57284" y="271108"/>
                  </a:lnTo>
                  <a:lnTo>
                    <a:pt x="69625" y="276973"/>
                  </a:lnTo>
                  <a:lnTo>
                    <a:pt x="82732" y="281138"/>
                  </a:lnTo>
                  <a:lnTo>
                    <a:pt x="96398" y="283659"/>
                  </a:lnTo>
                  <a:lnTo>
                    <a:pt x="110414" y="284591"/>
                  </a:lnTo>
                  <a:lnTo>
                    <a:pt x="124571" y="283991"/>
                  </a:lnTo>
                  <a:lnTo>
                    <a:pt x="138661" y="281913"/>
                  </a:lnTo>
                  <a:lnTo>
                    <a:pt x="152475" y="278414"/>
                  </a:lnTo>
                  <a:lnTo>
                    <a:pt x="165804" y="273550"/>
                  </a:lnTo>
                  <a:lnTo>
                    <a:pt x="178439" y="267377"/>
                  </a:lnTo>
                  <a:lnTo>
                    <a:pt x="190173" y="259950"/>
                  </a:lnTo>
                  <a:lnTo>
                    <a:pt x="200797" y="251325"/>
                  </a:lnTo>
                  <a:lnTo>
                    <a:pt x="210101" y="241558"/>
                  </a:lnTo>
                  <a:lnTo>
                    <a:pt x="217877" y="230705"/>
                  </a:lnTo>
                  <a:lnTo>
                    <a:pt x="223916" y="218822"/>
                  </a:lnTo>
                  <a:lnTo>
                    <a:pt x="228011" y="205964"/>
                  </a:lnTo>
                  <a:lnTo>
                    <a:pt x="229952" y="192188"/>
                  </a:lnTo>
                  <a:lnTo>
                    <a:pt x="230426" y="177842"/>
                  </a:lnTo>
                  <a:lnTo>
                    <a:pt x="230256" y="163318"/>
                  </a:lnTo>
                  <a:lnTo>
                    <a:pt x="229439" y="148730"/>
                  </a:lnTo>
                  <a:lnTo>
                    <a:pt x="227969" y="134194"/>
                  </a:lnTo>
                  <a:lnTo>
                    <a:pt x="225841" y="119822"/>
                  </a:lnTo>
                  <a:lnTo>
                    <a:pt x="223051" y="105730"/>
                  </a:lnTo>
                  <a:lnTo>
                    <a:pt x="219594" y="92032"/>
                  </a:lnTo>
                  <a:lnTo>
                    <a:pt x="215467" y="78843"/>
                  </a:lnTo>
                  <a:lnTo>
                    <a:pt x="210663" y="66275"/>
                  </a:lnTo>
                  <a:lnTo>
                    <a:pt x="205179" y="54445"/>
                  </a:lnTo>
                  <a:lnTo>
                    <a:pt x="199009" y="43466"/>
                  </a:lnTo>
                  <a:lnTo>
                    <a:pt x="192150" y="33452"/>
                  </a:lnTo>
                  <a:lnTo>
                    <a:pt x="184597" y="24519"/>
                  </a:lnTo>
                  <a:lnTo>
                    <a:pt x="176345" y="16779"/>
                  </a:lnTo>
                  <a:lnTo>
                    <a:pt x="167389" y="10349"/>
                  </a:lnTo>
                  <a:lnTo>
                    <a:pt x="157724" y="5341"/>
                  </a:lnTo>
                  <a:lnTo>
                    <a:pt x="147347" y="1871"/>
                  </a:lnTo>
                  <a:lnTo>
                    <a:pt x="136253" y="52"/>
                  </a:lnTo>
                  <a:lnTo>
                    <a:pt x="124436" y="0"/>
                  </a:lnTo>
                  <a:lnTo>
                    <a:pt x="111893" y="18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2" name="object 64"/>
            <p:cNvSpPr/>
            <p:nvPr/>
          </p:nvSpPr>
          <p:spPr>
            <a:xfrm>
              <a:off x="6566829" y="4185480"/>
              <a:ext cx="272006" cy="312586"/>
            </a:xfrm>
            <a:custGeom>
              <a:avLst/>
              <a:gdLst/>
              <a:ahLst/>
              <a:cxnLst/>
              <a:rect l="l" t="t" r="r" b="b"/>
              <a:pathLst>
                <a:path w="272006" h="312586">
                  <a:moveTo>
                    <a:pt x="1597" y="145803"/>
                  </a:moveTo>
                  <a:lnTo>
                    <a:pt x="1419" y="146682"/>
                  </a:lnTo>
                  <a:lnTo>
                    <a:pt x="912" y="149842"/>
                  </a:lnTo>
                  <a:lnTo>
                    <a:pt x="346" y="155091"/>
                  </a:lnTo>
                  <a:lnTo>
                    <a:pt x="0" y="162207"/>
                  </a:lnTo>
                  <a:lnTo>
                    <a:pt x="149" y="170967"/>
                  </a:lnTo>
                  <a:lnTo>
                    <a:pt x="3048" y="192534"/>
                  </a:lnTo>
                  <a:lnTo>
                    <a:pt x="6352" y="204898"/>
                  </a:lnTo>
                  <a:lnTo>
                    <a:pt x="11262" y="218019"/>
                  </a:lnTo>
                  <a:lnTo>
                    <a:pt x="18056" y="231677"/>
                  </a:lnTo>
                  <a:lnTo>
                    <a:pt x="27011" y="245648"/>
                  </a:lnTo>
                  <a:lnTo>
                    <a:pt x="38405" y="259712"/>
                  </a:lnTo>
                  <a:lnTo>
                    <a:pt x="52515" y="273647"/>
                  </a:lnTo>
                  <a:lnTo>
                    <a:pt x="69618" y="287230"/>
                  </a:lnTo>
                  <a:lnTo>
                    <a:pt x="85999" y="297555"/>
                  </a:lnTo>
                  <a:lnTo>
                    <a:pt x="102043" y="305068"/>
                  </a:lnTo>
                  <a:lnTo>
                    <a:pt x="117699" y="309954"/>
                  </a:lnTo>
                  <a:lnTo>
                    <a:pt x="132912" y="312399"/>
                  </a:lnTo>
                  <a:lnTo>
                    <a:pt x="147628" y="312586"/>
                  </a:lnTo>
                  <a:lnTo>
                    <a:pt x="161792" y="310702"/>
                  </a:lnTo>
                  <a:lnTo>
                    <a:pt x="175352" y="306930"/>
                  </a:lnTo>
                  <a:lnTo>
                    <a:pt x="188252" y="301455"/>
                  </a:lnTo>
                  <a:lnTo>
                    <a:pt x="200440" y="294463"/>
                  </a:lnTo>
                  <a:lnTo>
                    <a:pt x="211860" y="286138"/>
                  </a:lnTo>
                  <a:lnTo>
                    <a:pt x="222460" y="276665"/>
                  </a:lnTo>
                  <a:lnTo>
                    <a:pt x="232184" y="266229"/>
                  </a:lnTo>
                  <a:lnTo>
                    <a:pt x="240980" y="255015"/>
                  </a:lnTo>
                  <a:lnTo>
                    <a:pt x="248793" y="243207"/>
                  </a:lnTo>
                  <a:lnTo>
                    <a:pt x="255568" y="230991"/>
                  </a:lnTo>
                  <a:lnTo>
                    <a:pt x="261253" y="218551"/>
                  </a:lnTo>
                  <a:lnTo>
                    <a:pt x="265794" y="206072"/>
                  </a:lnTo>
                  <a:lnTo>
                    <a:pt x="269135" y="193739"/>
                  </a:lnTo>
                  <a:lnTo>
                    <a:pt x="271224" y="181737"/>
                  </a:lnTo>
                  <a:lnTo>
                    <a:pt x="272006" y="170251"/>
                  </a:lnTo>
                  <a:lnTo>
                    <a:pt x="271900" y="161750"/>
                  </a:lnTo>
                  <a:lnTo>
                    <a:pt x="271155" y="149891"/>
                  </a:lnTo>
                  <a:lnTo>
                    <a:pt x="269700" y="137725"/>
                  </a:lnTo>
                  <a:lnTo>
                    <a:pt x="267515" y="125374"/>
                  </a:lnTo>
                  <a:lnTo>
                    <a:pt x="264580" y="112958"/>
                  </a:lnTo>
                  <a:lnTo>
                    <a:pt x="260875" y="100598"/>
                  </a:lnTo>
                  <a:lnTo>
                    <a:pt x="256379" y="88415"/>
                  </a:lnTo>
                  <a:lnTo>
                    <a:pt x="251073" y="76530"/>
                  </a:lnTo>
                  <a:lnTo>
                    <a:pt x="244937" y="65063"/>
                  </a:lnTo>
                  <a:lnTo>
                    <a:pt x="237950" y="54136"/>
                  </a:lnTo>
                  <a:lnTo>
                    <a:pt x="230092" y="43869"/>
                  </a:lnTo>
                  <a:lnTo>
                    <a:pt x="221344" y="34382"/>
                  </a:lnTo>
                  <a:lnTo>
                    <a:pt x="211685" y="25798"/>
                  </a:lnTo>
                  <a:lnTo>
                    <a:pt x="201096" y="18237"/>
                  </a:lnTo>
                  <a:lnTo>
                    <a:pt x="189555" y="11819"/>
                  </a:lnTo>
                  <a:lnTo>
                    <a:pt x="177044" y="6665"/>
                  </a:lnTo>
                  <a:lnTo>
                    <a:pt x="163542" y="2897"/>
                  </a:lnTo>
                  <a:lnTo>
                    <a:pt x="149028" y="635"/>
                  </a:lnTo>
                  <a:lnTo>
                    <a:pt x="133484" y="0"/>
                  </a:lnTo>
                  <a:lnTo>
                    <a:pt x="116888" y="1112"/>
                  </a:lnTo>
                  <a:lnTo>
                    <a:pt x="96376" y="4766"/>
                  </a:lnTo>
                  <a:lnTo>
                    <a:pt x="77762" y="10621"/>
                  </a:lnTo>
                  <a:lnTo>
                    <a:pt x="61654" y="18292"/>
                  </a:lnTo>
                  <a:lnTo>
                    <a:pt x="47882" y="27489"/>
                  </a:lnTo>
                  <a:lnTo>
                    <a:pt x="36274" y="37919"/>
                  </a:lnTo>
                  <a:lnTo>
                    <a:pt x="26659" y="49290"/>
                  </a:lnTo>
                  <a:lnTo>
                    <a:pt x="18866" y="61310"/>
                  </a:lnTo>
                  <a:lnTo>
                    <a:pt x="12725" y="73687"/>
                  </a:lnTo>
                  <a:lnTo>
                    <a:pt x="8063" y="86130"/>
                  </a:lnTo>
                  <a:lnTo>
                    <a:pt x="4711" y="98346"/>
                  </a:lnTo>
                  <a:lnTo>
                    <a:pt x="2496" y="110043"/>
                  </a:lnTo>
                  <a:lnTo>
                    <a:pt x="1249" y="120929"/>
                  </a:lnTo>
                  <a:lnTo>
                    <a:pt x="970" y="139101"/>
                  </a:lnTo>
                  <a:lnTo>
                    <a:pt x="1597" y="1458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3" name="object 65"/>
            <p:cNvSpPr/>
            <p:nvPr/>
          </p:nvSpPr>
          <p:spPr>
            <a:xfrm>
              <a:off x="6217028" y="4368672"/>
              <a:ext cx="54650" cy="59638"/>
            </a:xfrm>
            <a:custGeom>
              <a:avLst/>
              <a:gdLst/>
              <a:ahLst/>
              <a:cxnLst/>
              <a:rect l="l" t="t" r="r" b="b"/>
              <a:pathLst>
                <a:path w="54650" h="59638">
                  <a:moveTo>
                    <a:pt x="1234" y="22149"/>
                  </a:moveTo>
                  <a:lnTo>
                    <a:pt x="0" y="30287"/>
                  </a:lnTo>
                  <a:lnTo>
                    <a:pt x="2452" y="42994"/>
                  </a:lnTo>
                  <a:lnTo>
                    <a:pt x="9428" y="53656"/>
                  </a:lnTo>
                  <a:lnTo>
                    <a:pt x="20195" y="59322"/>
                  </a:lnTo>
                  <a:lnTo>
                    <a:pt x="23362" y="59638"/>
                  </a:lnTo>
                  <a:lnTo>
                    <a:pt x="30994" y="58971"/>
                  </a:lnTo>
                  <a:lnTo>
                    <a:pt x="39099" y="56356"/>
                  </a:lnTo>
                  <a:lnTo>
                    <a:pt x="46518" y="51599"/>
                  </a:lnTo>
                  <a:lnTo>
                    <a:pt x="52088" y="44504"/>
                  </a:lnTo>
                  <a:lnTo>
                    <a:pt x="54650" y="34878"/>
                  </a:lnTo>
                  <a:lnTo>
                    <a:pt x="53042" y="22525"/>
                  </a:lnTo>
                  <a:lnTo>
                    <a:pt x="46103" y="7252"/>
                  </a:lnTo>
                  <a:lnTo>
                    <a:pt x="42840" y="3281"/>
                  </a:lnTo>
                  <a:lnTo>
                    <a:pt x="33840" y="0"/>
                  </a:lnTo>
                  <a:lnTo>
                    <a:pt x="23511" y="2256"/>
                  </a:lnTo>
                  <a:lnTo>
                    <a:pt x="13521" y="8040"/>
                  </a:lnTo>
                  <a:lnTo>
                    <a:pt x="5539" y="15341"/>
                  </a:lnTo>
                  <a:lnTo>
                    <a:pt x="1234" y="2214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4" name="object 66"/>
            <p:cNvSpPr/>
            <p:nvPr/>
          </p:nvSpPr>
          <p:spPr>
            <a:xfrm>
              <a:off x="6577788" y="4314023"/>
              <a:ext cx="55632" cy="57807"/>
            </a:xfrm>
            <a:custGeom>
              <a:avLst/>
              <a:gdLst/>
              <a:ahLst/>
              <a:cxnLst/>
              <a:rect l="l" t="t" r="r" b="b"/>
              <a:pathLst>
                <a:path w="55632" h="57807">
                  <a:moveTo>
                    <a:pt x="10831" y="2643"/>
                  </a:moveTo>
                  <a:lnTo>
                    <a:pt x="9787" y="3514"/>
                  </a:lnTo>
                  <a:lnTo>
                    <a:pt x="5770" y="8821"/>
                  </a:lnTo>
                  <a:lnTo>
                    <a:pt x="1772" y="17515"/>
                  </a:lnTo>
                  <a:lnTo>
                    <a:pt x="0" y="28438"/>
                  </a:lnTo>
                  <a:lnTo>
                    <a:pt x="2660" y="40432"/>
                  </a:lnTo>
                  <a:lnTo>
                    <a:pt x="11962" y="52338"/>
                  </a:lnTo>
                  <a:lnTo>
                    <a:pt x="17526" y="55570"/>
                  </a:lnTo>
                  <a:lnTo>
                    <a:pt x="28300" y="57807"/>
                  </a:lnTo>
                  <a:lnTo>
                    <a:pt x="40039" y="55901"/>
                  </a:lnTo>
                  <a:lnTo>
                    <a:pt x="50031" y="48277"/>
                  </a:lnTo>
                  <a:lnTo>
                    <a:pt x="55561" y="33364"/>
                  </a:lnTo>
                  <a:lnTo>
                    <a:pt x="55632" y="25520"/>
                  </a:lnTo>
                  <a:lnTo>
                    <a:pt x="50976" y="13395"/>
                  </a:lnTo>
                  <a:lnTo>
                    <a:pt x="41897" y="5210"/>
                  </a:lnTo>
                  <a:lnTo>
                    <a:pt x="30665" y="800"/>
                  </a:lnTo>
                  <a:lnTo>
                    <a:pt x="19553" y="0"/>
                  </a:lnTo>
                  <a:lnTo>
                    <a:pt x="10831" y="264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5" name="object 67"/>
            <p:cNvSpPr/>
            <p:nvPr/>
          </p:nvSpPr>
          <p:spPr>
            <a:xfrm>
              <a:off x="6279400" y="4547044"/>
              <a:ext cx="487260" cy="329199"/>
            </a:xfrm>
            <a:custGeom>
              <a:avLst/>
              <a:gdLst/>
              <a:ahLst/>
              <a:cxnLst/>
              <a:rect l="l" t="t" r="r" b="b"/>
              <a:pathLst>
                <a:path w="487260" h="329199">
                  <a:moveTo>
                    <a:pt x="13607" y="77580"/>
                  </a:moveTo>
                  <a:lnTo>
                    <a:pt x="8840" y="73199"/>
                  </a:lnTo>
                  <a:lnTo>
                    <a:pt x="5016" y="69537"/>
                  </a:lnTo>
                  <a:lnTo>
                    <a:pt x="2086" y="66726"/>
                  </a:lnTo>
                  <a:lnTo>
                    <a:pt x="0" y="64897"/>
                  </a:lnTo>
                  <a:lnTo>
                    <a:pt x="8355" y="80642"/>
                  </a:lnTo>
                  <a:lnTo>
                    <a:pt x="22453" y="105426"/>
                  </a:lnTo>
                  <a:lnTo>
                    <a:pt x="31787" y="120949"/>
                  </a:lnTo>
                  <a:lnTo>
                    <a:pt x="42523" y="138045"/>
                  </a:lnTo>
                  <a:lnTo>
                    <a:pt x="54572" y="156330"/>
                  </a:lnTo>
                  <a:lnTo>
                    <a:pt x="67841" y="175419"/>
                  </a:lnTo>
                  <a:lnTo>
                    <a:pt x="82240" y="194927"/>
                  </a:lnTo>
                  <a:lnTo>
                    <a:pt x="97678" y="214468"/>
                  </a:lnTo>
                  <a:lnTo>
                    <a:pt x="114064" y="233658"/>
                  </a:lnTo>
                  <a:lnTo>
                    <a:pt x="131308" y="252112"/>
                  </a:lnTo>
                  <a:lnTo>
                    <a:pt x="149319" y="269443"/>
                  </a:lnTo>
                  <a:lnTo>
                    <a:pt x="168004" y="285269"/>
                  </a:lnTo>
                  <a:lnTo>
                    <a:pt x="187275" y="299202"/>
                  </a:lnTo>
                  <a:lnTo>
                    <a:pt x="207040" y="310859"/>
                  </a:lnTo>
                  <a:lnTo>
                    <a:pt x="227207" y="319855"/>
                  </a:lnTo>
                  <a:lnTo>
                    <a:pt x="247687" y="325803"/>
                  </a:lnTo>
                  <a:lnTo>
                    <a:pt x="268389" y="328320"/>
                  </a:lnTo>
                  <a:lnTo>
                    <a:pt x="288157" y="328916"/>
                  </a:lnTo>
                  <a:lnTo>
                    <a:pt x="306011" y="329199"/>
                  </a:lnTo>
                  <a:lnTo>
                    <a:pt x="322116" y="328922"/>
                  </a:lnTo>
                  <a:lnTo>
                    <a:pt x="349732" y="325704"/>
                  </a:lnTo>
                  <a:lnTo>
                    <a:pt x="372321" y="317294"/>
                  </a:lnTo>
                  <a:lnTo>
                    <a:pt x="391193" y="301721"/>
                  </a:lnTo>
                  <a:lnTo>
                    <a:pt x="407663" y="277015"/>
                  </a:lnTo>
                  <a:lnTo>
                    <a:pt x="415408" y="260621"/>
                  </a:lnTo>
                  <a:lnTo>
                    <a:pt x="423044" y="241206"/>
                  </a:lnTo>
                  <a:lnTo>
                    <a:pt x="430737" y="218522"/>
                  </a:lnTo>
                  <a:lnTo>
                    <a:pt x="438649" y="192324"/>
                  </a:lnTo>
                  <a:lnTo>
                    <a:pt x="446946" y="162366"/>
                  </a:lnTo>
                  <a:lnTo>
                    <a:pt x="455792" y="128400"/>
                  </a:lnTo>
                  <a:lnTo>
                    <a:pt x="465350" y="90181"/>
                  </a:lnTo>
                  <a:lnTo>
                    <a:pt x="475785" y="47463"/>
                  </a:lnTo>
                  <a:lnTo>
                    <a:pt x="487260" y="0"/>
                  </a:lnTo>
                  <a:lnTo>
                    <a:pt x="486919" y="880"/>
                  </a:lnTo>
                  <a:lnTo>
                    <a:pt x="485848" y="3408"/>
                  </a:lnTo>
                  <a:lnTo>
                    <a:pt x="477529" y="19198"/>
                  </a:lnTo>
                  <a:lnTo>
                    <a:pt x="467007" y="34877"/>
                  </a:lnTo>
                  <a:lnTo>
                    <a:pt x="451830" y="53107"/>
                  </a:lnTo>
                  <a:lnTo>
                    <a:pt x="431420" y="72539"/>
                  </a:lnTo>
                  <a:lnTo>
                    <a:pt x="419073" y="82285"/>
                  </a:lnTo>
                  <a:lnTo>
                    <a:pt x="405200" y="91826"/>
                  </a:lnTo>
                  <a:lnTo>
                    <a:pt x="389731" y="100994"/>
                  </a:lnTo>
                  <a:lnTo>
                    <a:pt x="372592" y="109620"/>
                  </a:lnTo>
                  <a:lnTo>
                    <a:pt x="353712" y="117537"/>
                  </a:lnTo>
                  <a:lnTo>
                    <a:pt x="333019" y="124575"/>
                  </a:lnTo>
                  <a:lnTo>
                    <a:pt x="310439" y="130566"/>
                  </a:lnTo>
                  <a:lnTo>
                    <a:pt x="285902" y="135342"/>
                  </a:lnTo>
                  <a:lnTo>
                    <a:pt x="259333" y="138734"/>
                  </a:lnTo>
                  <a:lnTo>
                    <a:pt x="232616" y="140642"/>
                  </a:lnTo>
                  <a:lnTo>
                    <a:pt x="207648" y="141174"/>
                  </a:lnTo>
                  <a:lnTo>
                    <a:pt x="184380" y="140463"/>
                  </a:lnTo>
                  <a:lnTo>
                    <a:pt x="162760" y="138639"/>
                  </a:lnTo>
                  <a:lnTo>
                    <a:pt x="142739" y="135832"/>
                  </a:lnTo>
                  <a:lnTo>
                    <a:pt x="124266" y="132175"/>
                  </a:lnTo>
                  <a:lnTo>
                    <a:pt x="107291" y="127797"/>
                  </a:lnTo>
                  <a:lnTo>
                    <a:pt x="91763" y="122829"/>
                  </a:lnTo>
                  <a:lnTo>
                    <a:pt x="64849" y="111650"/>
                  </a:lnTo>
                  <a:lnTo>
                    <a:pt x="43120" y="99684"/>
                  </a:lnTo>
                  <a:lnTo>
                    <a:pt x="26174" y="87978"/>
                  </a:lnTo>
                  <a:lnTo>
                    <a:pt x="19368" y="82550"/>
                  </a:lnTo>
                  <a:lnTo>
                    <a:pt x="13607" y="77580"/>
                  </a:lnTo>
                  <a:close/>
                </a:path>
              </a:pathLst>
            </a:custGeom>
            <a:solidFill>
              <a:srgbClr val="1D060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6" name="object 68"/>
            <p:cNvSpPr/>
            <p:nvPr/>
          </p:nvSpPr>
          <p:spPr>
            <a:xfrm>
              <a:off x="6418173" y="4742247"/>
              <a:ext cx="259740" cy="133172"/>
            </a:xfrm>
            <a:custGeom>
              <a:avLst/>
              <a:gdLst/>
              <a:ahLst/>
              <a:cxnLst/>
              <a:rect l="l" t="t" r="r" b="b"/>
              <a:pathLst>
                <a:path w="259740" h="133172">
                  <a:moveTo>
                    <a:pt x="259740" y="31212"/>
                  </a:moveTo>
                  <a:lnTo>
                    <a:pt x="259371" y="30976"/>
                  </a:lnTo>
                  <a:lnTo>
                    <a:pt x="256938" y="29497"/>
                  </a:lnTo>
                  <a:lnTo>
                    <a:pt x="245770" y="23474"/>
                  </a:lnTo>
                  <a:lnTo>
                    <a:pt x="237332" y="19498"/>
                  </a:lnTo>
                  <a:lnTo>
                    <a:pt x="227188" y="15257"/>
                  </a:lnTo>
                  <a:lnTo>
                    <a:pt x="215488" y="11034"/>
                  </a:lnTo>
                  <a:lnTo>
                    <a:pt x="202378" y="7113"/>
                  </a:lnTo>
                  <a:lnTo>
                    <a:pt x="188009" y="3778"/>
                  </a:lnTo>
                  <a:lnTo>
                    <a:pt x="172526" y="1313"/>
                  </a:lnTo>
                  <a:lnTo>
                    <a:pt x="156080" y="0"/>
                  </a:lnTo>
                  <a:lnTo>
                    <a:pt x="138818" y="123"/>
                  </a:lnTo>
                  <a:lnTo>
                    <a:pt x="120887" y="1966"/>
                  </a:lnTo>
                  <a:lnTo>
                    <a:pt x="102438" y="5812"/>
                  </a:lnTo>
                  <a:lnTo>
                    <a:pt x="71909" y="13989"/>
                  </a:lnTo>
                  <a:lnTo>
                    <a:pt x="53916" y="19145"/>
                  </a:lnTo>
                  <a:lnTo>
                    <a:pt x="40029" y="23751"/>
                  </a:lnTo>
                  <a:lnTo>
                    <a:pt x="29481" y="28244"/>
                  </a:lnTo>
                  <a:lnTo>
                    <a:pt x="21505" y="33064"/>
                  </a:lnTo>
                  <a:lnTo>
                    <a:pt x="10206" y="45431"/>
                  </a:lnTo>
                  <a:lnTo>
                    <a:pt x="5349" y="53856"/>
                  </a:lnTo>
                  <a:lnTo>
                    <a:pt x="0" y="64359"/>
                  </a:lnTo>
                  <a:lnTo>
                    <a:pt x="5689" y="69787"/>
                  </a:lnTo>
                  <a:lnTo>
                    <a:pt x="16158" y="79246"/>
                  </a:lnTo>
                  <a:lnTo>
                    <a:pt x="26837" y="88179"/>
                  </a:lnTo>
                  <a:lnTo>
                    <a:pt x="37709" y="96514"/>
                  </a:lnTo>
                  <a:lnTo>
                    <a:pt x="48757" y="104180"/>
                  </a:lnTo>
                  <a:lnTo>
                    <a:pt x="59965" y="111105"/>
                  </a:lnTo>
                  <a:lnTo>
                    <a:pt x="71314" y="117220"/>
                  </a:lnTo>
                  <a:lnTo>
                    <a:pt x="82789" y="122451"/>
                  </a:lnTo>
                  <a:lnTo>
                    <a:pt x="94373" y="126729"/>
                  </a:lnTo>
                  <a:lnTo>
                    <a:pt x="106047" y="129982"/>
                  </a:lnTo>
                  <a:lnTo>
                    <a:pt x="117796" y="132140"/>
                  </a:lnTo>
                  <a:lnTo>
                    <a:pt x="129603" y="133129"/>
                  </a:lnTo>
                  <a:lnTo>
                    <a:pt x="131725" y="133172"/>
                  </a:lnTo>
                  <a:lnTo>
                    <a:pt x="143359" y="132465"/>
                  </a:lnTo>
                  <a:lnTo>
                    <a:pt x="154706" y="130228"/>
                  </a:lnTo>
                  <a:lnTo>
                    <a:pt x="165763" y="126556"/>
                  </a:lnTo>
                  <a:lnTo>
                    <a:pt x="176529" y="121540"/>
                  </a:lnTo>
                  <a:lnTo>
                    <a:pt x="186998" y="115272"/>
                  </a:lnTo>
                  <a:lnTo>
                    <a:pt x="197169" y="107846"/>
                  </a:lnTo>
                  <a:lnTo>
                    <a:pt x="207039" y="99355"/>
                  </a:lnTo>
                  <a:lnTo>
                    <a:pt x="216603" y="89890"/>
                  </a:lnTo>
                  <a:lnTo>
                    <a:pt x="225859" y="79545"/>
                  </a:lnTo>
                  <a:lnTo>
                    <a:pt x="234804" y="68411"/>
                  </a:lnTo>
                  <a:lnTo>
                    <a:pt x="243434" y="56583"/>
                  </a:lnTo>
                  <a:lnTo>
                    <a:pt x="251747" y="44152"/>
                  </a:lnTo>
                  <a:lnTo>
                    <a:pt x="259740" y="31212"/>
                  </a:lnTo>
                  <a:close/>
                </a:path>
              </a:pathLst>
            </a:custGeom>
            <a:solidFill>
              <a:srgbClr val="41131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7" name="object 69"/>
            <p:cNvSpPr/>
            <p:nvPr/>
          </p:nvSpPr>
          <p:spPr>
            <a:xfrm>
              <a:off x="6511518" y="4832361"/>
              <a:ext cx="96958" cy="39866"/>
            </a:xfrm>
            <a:custGeom>
              <a:avLst/>
              <a:gdLst/>
              <a:ahLst/>
              <a:cxnLst/>
              <a:rect l="l" t="t" r="r" b="b"/>
              <a:pathLst>
                <a:path w="96958" h="39866">
                  <a:moveTo>
                    <a:pt x="0" y="27509"/>
                  </a:moveTo>
                  <a:lnTo>
                    <a:pt x="2312" y="33077"/>
                  </a:lnTo>
                  <a:lnTo>
                    <a:pt x="9616" y="37042"/>
                  </a:lnTo>
                  <a:lnTo>
                    <a:pt x="20699" y="39330"/>
                  </a:lnTo>
                  <a:lnTo>
                    <a:pt x="34351" y="39866"/>
                  </a:lnTo>
                  <a:lnTo>
                    <a:pt x="49359" y="38575"/>
                  </a:lnTo>
                  <a:lnTo>
                    <a:pt x="64511" y="35382"/>
                  </a:lnTo>
                  <a:lnTo>
                    <a:pt x="78598" y="30212"/>
                  </a:lnTo>
                  <a:lnTo>
                    <a:pt x="90407" y="22991"/>
                  </a:lnTo>
                  <a:lnTo>
                    <a:pt x="93484" y="20257"/>
                  </a:lnTo>
                  <a:lnTo>
                    <a:pt x="96958" y="14711"/>
                  </a:lnTo>
                  <a:lnTo>
                    <a:pt x="95901" y="9922"/>
                  </a:lnTo>
                  <a:lnTo>
                    <a:pt x="91065" y="5972"/>
                  </a:lnTo>
                  <a:lnTo>
                    <a:pt x="83200" y="2946"/>
                  </a:lnTo>
                  <a:lnTo>
                    <a:pt x="73056" y="927"/>
                  </a:lnTo>
                  <a:lnTo>
                    <a:pt x="61385" y="0"/>
                  </a:lnTo>
                  <a:lnTo>
                    <a:pt x="48938" y="246"/>
                  </a:lnTo>
                  <a:lnTo>
                    <a:pt x="36464" y="1752"/>
                  </a:lnTo>
                  <a:lnTo>
                    <a:pt x="24715" y="4599"/>
                  </a:lnTo>
                  <a:lnTo>
                    <a:pt x="14442" y="8872"/>
                  </a:lnTo>
                  <a:lnTo>
                    <a:pt x="6395" y="14655"/>
                  </a:lnTo>
                  <a:lnTo>
                    <a:pt x="1325" y="22031"/>
                  </a:lnTo>
                  <a:lnTo>
                    <a:pt x="0" y="27509"/>
                  </a:lnTo>
                  <a:close/>
                </a:path>
              </a:pathLst>
            </a:custGeom>
            <a:solidFill>
              <a:srgbClr val="F16F6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8" name="object 70"/>
            <p:cNvSpPr/>
            <p:nvPr/>
          </p:nvSpPr>
          <p:spPr>
            <a:xfrm>
              <a:off x="2338336" y="5164264"/>
              <a:ext cx="51092" cy="26365"/>
            </a:xfrm>
            <a:custGeom>
              <a:avLst/>
              <a:gdLst/>
              <a:ahLst/>
              <a:cxnLst/>
              <a:rect l="l" t="t" r="r" b="b"/>
              <a:pathLst>
                <a:path w="51092" h="26365">
                  <a:moveTo>
                    <a:pt x="38315" y="26365"/>
                  </a:moveTo>
                  <a:lnTo>
                    <a:pt x="45262" y="26365"/>
                  </a:lnTo>
                  <a:lnTo>
                    <a:pt x="50939" y="20777"/>
                  </a:lnTo>
                  <a:lnTo>
                    <a:pt x="51015" y="13804"/>
                  </a:lnTo>
                  <a:lnTo>
                    <a:pt x="51092" y="6781"/>
                  </a:lnTo>
                  <a:lnTo>
                    <a:pt x="45466" y="1041"/>
                  </a:lnTo>
                  <a:lnTo>
                    <a:pt x="38455" y="965"/>
                  </a:lnTo>
                  <a:lnTo>
                    <a:pt x="30073" y="876"/>
                  </a:lnTo>
                  <a:lnTo>
                    <a:pt x="21678" y="698"/>
                  </a:lnTo>
                  <a:lnTo>
                    <a:pt x="13296" y="431"/>
                  </a:lnTo>
                  <a:lnTo>
                    <a:pt x="5880" y="0"/>
                  </a:lnTo>
                  <a:lnTo>
                    <a:pt x="431" y="5727"/>
                  </a:lnTo>
                  <a:lnTo>
                    <a:pt x="215" y="12738"/>
                  </a:lnTo>
                  <a:lnTo>
                    <a:pt x="0" y="19748"/>
                  </a:lnTo>
                  <a:lnTo>
                    <a:pt x="5511" y="25603"/>
                  </a:lnTo>
                  <a:lnTo>
                    <a:pt x="12522" y="25831"/>
                  </a:lnTo>
                  <a:lnTo>
                    <a:pt x="12781" y="25839"/>
                  </a:lnTo>
                  <a:lnTo>
                    <a:pt x="25483" y="26163"/>
                  </a:lnTo>
                  <a:lnTo>
                    <a:pt x="38176" y="26365"/>
                  </a:lnTo>
                  <a:lnTo>
                    <a:pt x="38315" y="2636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9" name="object 71"/>
            <p:cNvSpPr/>
            <p:nvPr/>
          </p:nvSpPr>
          <p:spPr>
            <a:xfrm>
              <a:off x="2414282" y="4267504"/>
              <a:ext cx="3110001" cy="922718"/>
            </a:xfrm>
            <a:custGeom>
              <a:avLst/>
              <a:gdLst/>
              <a:ahLst/>
              <a:cxnLst/>
              <a:rect l="l" t="t" r="r" b="b"/>
              <a:pathLst>
                <a:path w="3110001" h="922718">
                  <a:moveTo>
                    <a:pt x="3091218" y="542798"/>
                  </a:moveTo>
                  <a:lnTo>
                    <a:pt x="3083750" y="539788"/>
                  </a:lnTo>
                  <a:lnTo>
                    <a:pt x="3077311" y="542594"/>
                  </a:lnTo>
                  <a:lnTo>
                    <a:pt x="3070872" y="545363"/>
                  </a:lnTo>
                  <a:lnTo>
                    <a:pt x="3067888" y="552831"/>
                  </a:lnTo>
                  <a:lnTo>
                    <a:pt x="3070669" y="559269"/>
                  </a:lnTo>
                  <a:lnTo>
                    <a:pt x="3074208" y="568040"/>
                  </a:lnTo>
                  <a:lnTo>
                    <a:pt x="3078402" y="580357"/>
                  </a:lnTo>
                  <a:lnTo>
                    <a:pt x="3081623" y="592512"/>
                  </a:lnTo>
                  <a:lnTo>
                    <a:pt x="3083852" y="604456"/>
                  </a:lnTo>
                  <a:lnTo>
                    <a:pt x="3084779" y="610768"/>
                  </a:lnTo>
                  <a:lnTo>
                    <a:pt x="3090202" y="615315"/>
                  </a:lnTo>
                  <a:lnTo>
                    <a:pt x="3097009" y="615315"/>
                  </a:lnTo>
                  <a:lnTo>
                    <a:pt x="3097631" y="615276"/>
                  </a:lnTo>
                  <a:lnTo>
                    <a:pt x="3098266" y="615188"/>
                  </a:lnTo>
                  <a:lnTo>
                    <a:pt x="3105200" y="614172"/>
                  </a:lnTo>
                  <a:lnTo>
                    <a:pt x="3110001" y="607720"/>
                  </a:lnTo>
                  <a:lnTo>
                    <a:pt x="3108985" y="600773"/>
                  </a:lnTo>
                  <a:lnTo>
                    <a:pt x="3108567" y="598074"/>
                  </a:lnTo>
                  <a:lnTo>
                    <a:pt x="3106193" y="586034"/>
                  </a:lnTo>
                  <a:lnTo>
                    <a:pt x="3102966" y="573856"/>
                  </a:lnTo>
                  <a:lnTo>
                    <a:pt x="3098898" y="561578"/>
                  </a:lnTo>
                  <a:lnTo>
                    <a:pt x="3093999" y="549236"/>
                  </a:lnTo>
                  <a:lnTo>
                    <a:pt x="3091218" y="542798"/>
                  </a:lnTo>
                  <a:close/>
                </a:path>
                <a:path w="3110001" h="922718">
                  <a:moveTo>
                    <a:pt x="756412" y="653148"/>
                  </a:moveTo>
                  <a:lnTo>
                    <a:pt x="754989" y="661073"/>
                  </a:lnTo>
                  <a:lnTo>
                    <a:pt x="759002" y="666826"/>
                  </a:lnTo>
                  <a:lnTo>
                    <a:pt x="761479" y="670369"/>
                  </a:lnTo>
                  <a:lnTo>
                    <a:pt x="765416" y="672261"/>
                  </a:lnTo>
                  <a:lnTo>
                    <a:pt x="771944" y="672261"/>
                  </a:lnTo>
                  <a:lnTo>
                    <a:pt x="774471" y="671525"/>
                  </a:lnTo>
                  <a:lnTo>
                    <a:pt x="776681" y="669975"/>
                  </a:lnTo>
                  <a:lnTo>
                    <a:pt x="776815" y="669882"/>
                  </a:lnTo>
                  <a:lnTo>
                    <a:pt x="787201" y="662579"/>
                  </a:lnTo>
                  <a:lnTo>
                    <a:pt x="797542" y="655160"/>
                  </a:lnTo>
                  <a:lnTo>
                    <a:pt x="807805" y="647652"/>
                  </a:lnTo>
                  <a:lnTo>
                    <a:pt x="817956" y="640080"/>
                  </a:lnTo>
                  <a:lnTo>
                    <a:pt x="823569" y="635850"/>
                  </a:lnTo>
                  <a:lnTo>
                    <a:pt x="824687" y="627888"/>
                  </a:lnTo>
                  <a:lnTo>
                    <a:pt x="820470" y="622300"/>
                  </a:lnTo>
                  <a:lnTo>
                    <a:pt x="816241" y="616686"/>
                  </a:lnTo>
                  <a:lnTo>
                    <a:pt x="808291" y="615569"/>
                  </a:lnTo>
                  <a:lnTo>
                    <a:pt x="802678" y="619785"/>
                  </a:lnTo>
                  <a:lnTo>
                    <a:pt x="793139" y="626905"/>
                  </a:lnTo>
                  <a:lnTo>
                    <a:pt x="782879" y="634417"/>
                  </a:lnTo>
                  <a:lnTo>
                    <a:pt x="772542" y="641839"/>
                  </a:lnTo>
                  <a:lnTo>
                    <a:pt x="762165" y="649147"/>
                  </a:lnTo>
                  <a:lnTo>
                    <a:pt x="756412" y="653148"/>
                  </a:lnTo>
                  <a:close/>
                </a:path>
                <a:path w="3110001" h="922718">
                  <a:moveTo>
                    <a:pt x="673595" y="720737"/>
                  </a:moveTo>
                  <a:lnTo>
                    <a:pt x="675970" y="724725"/>
                  </a:lnTo>
                  <a:lnTo>
                    <a:pt x="680186" y="726948"/>
                  </a:lnTo>
                  <a:lnTo>
                    <a:pt x="686727" y="726948"/>
                  </a:lnTo>
                  <a:lnTo>
                    <a:pt x="688962" y="726376"/>
                  </a:lnTo>
                  <a:lnTo>
                    <a:pt x="690994" y="725170"/>
                  </a:lnTo>
                  <a:lnTo>
                    <a:pt x="691131" y="725088"/>
                  </a:lnTo>
                  <a:lnTo>
                    <a:pt x="702041" y="718549"/>
                  </a:lnTo>
                  <a:lnTo>
                    <a:pt x="712906" y="711900"/>
                  </a:lnTo>
                  <a:lnTo>
                    <a:pt x="723685" y="705167"/>
                  </a:lnTo>
                  <a:lnTo>
                    <a:pt x="734339" y="698373"/>
                  </a:lnTo>
                  <a:lnTo>
                    <a:pt x="740232" y="694563"/>
                  </a:lnTo>
                  <a:lnTo>
                    <a:pt x="741934" y="686714"/>
                  </a:lnTo>
                  <a:lnTo>
                    <a:pt x="738136" y="680808"/>
                  </a:lnTo>
                  <a:lnTo>
                    <a:pt x="734339" y="674916"/>
                  </a:lnTo>
                  <a:lnTo>
                    <a:pt x="726490" y="673227"/>
                  </a:lnTo>
                  <a:lnTo>
                    <a:pt x="720585" y="677011"/>
                  </a:lnTo>
                  <a:lnTo>
                    <a:pt x="710575" y="683398"/>
                  </a:lnTo>
                  <a:lnTo>
                    <a:pt x="699803" y="690134"/>
                  </a:lnTo>
                  <a:lnTo>
                    <a:pt x="688941" y="696784"/>
                  </a:lnTo>
                  <a:lnTo>
                    <a:pt x="678027" y="703326"/>
                  </a:lnTo>
                  <a:lnTo>
                    <a:pt x="671995" y="706907"/>
                  </a:lnTo>
                  <a:lnTo>
                    <a:pt x="670013" y="714705"/>
                  </a:lnTo>
                  <a:lnTo>
                    <a:pt x="673595" y="720737"/>
                  </a:lnTo>
                  <a:close/>
                </a:path>
                <a:path w="3110001" h="922718">
                  <a:moveTo>
                    <a:pt x="590181" y="751281"/>
                  </a:moveTo>
                  <a:lnTo>
                    <a:pt x="583907" y="754418"/>
                  </a:lnTo>
                  <a:lnTo>
                    <a:pt x="581367" y="762038"/>
                  </a:lnTo>
                  <a:lnTo>
                    <a:pt x="584504" y="768324"/>
                  </a:lnTo>
                  <a:lnTo>
                    <a:pt x="586727" y="772769"/>
                  </a:lnTo>
                  <a:lnTo>
                    <a:pt x="591210" y="775335"/>
                  </a:lnTo>
                  <a:lnTo>
                    <a:pt x="597776" y="775335"/>
                  </a:lnTo>
                  <a:lnTo>
                    <a:pt x="601548" y="774001"/>
                  </a:lnTo>
                  <a:lnTo>
                    <a:pt x="612997" y="768207"/>
                  </a:lnTo>
                  <a:lnTo>
                    <a:pt x="624298" y="762362"/>
                  </a:lnTo>
                  <a:lnTo>
                    <a:pt x="635544" y="756417"/>
                  </a:lnTo>
                  <a:lnTo>
                    <a:pt x="646696" y="750392"/>
                  </a:lnTo>
                  <a:lnTo>
                    <a:pt x="652856" y="747039"/>
                  </a:lnTo>
                  <a:lnTo>
                    <a:pt x="655129" y="739317"/>
                  </a:lnTo>
                  <a:lnTo>
                    <a:pt x="651764" y="733171"/>
                  </a:lnTo>
                  <a:lnTo>
                    <a:pt x="648411" y="727024"/>
                  </a:lnTo>
                  <a:lnTo>
                    <a:pt x="640702" y="724738"/>
                  </a:lnTo>
                  <a:lnTo>
                    <a:pt x="634530" y="728103"/>
                  </a:lnTo>
                  <a:lnTo>
                    <a:pt x="624047" y="733765"/>
                  </a:lnTo>
                  <a:lnTo>
                    <a:pt x="612803" y="739711"/>
                  </a:lnTo>
                  <a:lnTo>
                    <a:pt x="601500" y="745556"/>
                  </a:lnTo>
                  <a:lnTo>
                    <a:pt x="590181" y="751281"/>
                  </a:lnTo>
                  <a:close/>
                </a:path>
                <a:path w="3110001" h="922718">
                  <a:moveTo>
                    <a:pt x="510829" y="787915"/>
                  </a:moveTo>
                  <a:lnTo>
                    <a:pt x="499122" y="792822"/>
                  </a:lnTo>
                  <a:lnTo>
                    <a:pt x="492645" y="795502"/>
                  </a:lnTo>
                  <a:lnTo>
                    <a:pt x="489559" y="802932"/>
                  </a:lnTo>
                  <a:lnTo>
                    <a:pt x="492239" y="809409"/>
                  </a:lnTo>
                  <a:lnTo>
                    <a:pt x="494258" y="814298"/>
                  </a:lnTo>
                  <a:lnTo>
                    <a:pt x="498995" y="817257"/>
                  </a:lnTo>
                  <a:lnTo>
                    <a:pt x="505599" y="817257"/>
                  </a:lnTo>
                  <a:lnTo>
                    <a:pt x="507238" y="816940"/>
                  </a:lnTo>
                  <a:lnTo>
                    <a:pt x="508825" y="816279"/>
                  </a:lnTo>
                  <a:lnTo>
                    <a:pt x="508970" y="816219"/>
                  </a:lnTo>
                  <a:lnTo>
                    <a:pt x="520676" y="811319"/>
                  </a:lnTo>
                  <a:lnTo>
                    <a:pt x="532370" y="806299"/>
                  </a:lnTo>
                  <a:lnTo>
                    <a:pt x="544012" y="801177"/>
                  </a:lnTo>
                  <a:lnTo>
                    <a:pt x="555561" y="795972"/>
                  </a:lnTo>
                  <a:lnTo>
                    <a:pt x="561949" y="793064"/>
                  </a:lnTo>
                  <a:lnTo>
                    <a:pt x="564756" y="785545"/>
                  </a:lnTo>
                  <a:lnTo>
                    <a:pt x="561848" y="779157"/>
                  </a:lnTo>
                  <a:lnTo>
                    <a:pt x="558939" y="772782"/>
                  </a:lnTo>
                  <a:lnTo>
                    <a:pt x="551408" y="769962"/>
                  </a:lnTo>
                  <a:lnTo>
                    <a:pt x="545020" y="772871"/>
                  </a:lnTo>
                  <a:lnTo>
                    <a:pt x="534160" y="777768"/>
                  </a:lnTo>
                  <a:lnTo>
                    <a:pt x="522522" y="782891"/>
                  </a:lnTo>
                  <a:lnTo>
                    <a:pt x="510829" y="787915"/>
                  </a:lnTo>
                  <a:close/>
                </a:path>
                <a:path w="3110001" h="922718">
                  <a:moveTo>
                    <a:pt x="417314" y="823690"/>
                  </a:moveTo>
                  <a:lnTo>
                    <a:pt x="405320" y="827735"/>
                  </a:lnTo>
                  <a:lnTo>
                    <a:pt x="398665" y="829945"/>
                  </a:lnTo>
                  <a:lnTo>
                    <a:pt x="395058" y="837133"/>
                  </a:lnTo>
                  <a:lnTo>
                    <a:pt x="397268" y="843788"/>
                  </a:lnTo>
                  <a:lnTo>
                    <a:pt x="399034" y="849122"/>
                  </a:lnTo>
                  <a:lnTo>
                    <a:pt x="403999" y="852500"/>
                  </a:lnTo>
                  <a:lnTo>
                    <a:pt x="410654" y="852500"/>
                  </a:lnTo>
                  <a:lnTo>
                    <a:pt x="411988" y="852284"/>
                  </a:lnTo>
                  <a:lnTo>
                    <a:pt x="413321" y="851839"/>
                  </a:lnTo>
                  <a:lnTo>
                    <a:pt x="413475" y="851788"/>
                  </a:lnTo>
                  <a:lnTo>
                    <a:pt x="425472" y="847742"/>
                  </a:lnTo>
                  <a:lnTo>
                    <a:pt x="437485" y="843571"/>
                  </a:lnTo>
                  <a:lnTo>
                    <a:pt x="449473" y="839290"/>
                  </a:lnTo>
                  <a:lnTo>
                    <a:pt x="461391" y="834910"/>
                  </a:lnTo>
                  <a:lnTo>
                    <a:pt x="467956" y="832472"/>
                  </a:lnTo>
                  <a:lnTo>
                    <a:pt x="471309" y="825157"/>
                  </a:lnTo>
                  <a:lnTo>
                    <a:pt x="468858" y="818591"/>
                  </a:lnTo>
                  <a:lnTo>
                    <a:pt x="466407" y="811999"/>
                  </a:lnTo>
                  <a:lnTo>
                    <a:pt x="459066" y="808634"/>
                  </a:lnTo>
                  <a:lnTo>
                    <a:pt x="452526" y="811110"/>
                  </a:lnTo>
                  <a:lnTo>
                    <a:pt x="441313" y="815230"/>
                  </a:lnTo>
                  <a:lnTo>
                    <a:pt x="429326" y="819516"/>
                  </a:lnTo>
                  <a:lnTo>
                    <a:pt x="417314" y="823690"/>
                  </a:lnTo>
                  <a:close/>
                </a:path>
                <a:path w="3110001" h="922718">
                  <a:moveTo>
                    <a:pt x="201180" y="891679"/>
                  </a:moveTo>
                  <a:lnTo>
                    <a:pt x="202272" y="897826"/>
                  </a:lnTo>
                  <a:lnTo>
                    <a:pt x="207632" y="902157"/>
                  </a:lnTo>
                  <a:lnTo>
                    <a:pt x="214401" y="902157"/>
                  </a:lnTo>
                  <a:lnTo>
                    <a:pt x="215150" y="902093"/>
                  </a:lnTo>
                  <a:lnTo>
                    <a:pt x="215912" y="901954"/>
                  </a:lnTo>
                  <a:lnTo>
                    <a:pt x="216068" y="901926"/>
                  </a:lnTo>
                  <a:lnTo>
                    <a:pt x="228491" y="899654"/>
                  </a:lnTo>
                  <a:lnTo>
                    <a:pt x="240967" y="897255"/>
                  </a:lnTo>
                  <a:lnTo>
                    <a:pt x="253454" y="894737"/>
                  </a:lnTo>
                  <a:lnTo>
                    <a:pt x="265912" y="892111"/>
                  </a:lnTo>
                  <a:lnTo>
                    <a:pt x="272757" y="890638"/>
                  </a:lnTo>
                  <a:lnTo>
                    <a:pt x="277114" y="883881"/>
                  </a:lnTo>
                  <a:lnTo>
                    <a:pt x="275640" y="877023"/>
                  </a:lnTo>
                  <a:lnTo>
                    <a:pt x="274154" y="870165"/>
                  </a:lnTo>
                  <a:lnTo>
                    <a:pt x="267411" y="865822"/>
                  </a:lnTo>
                  <a:lnTo>
                    <a:pt x="260553" y="867283"/>
                  </a:lnTo>
                  <a:lnTo>
                    <a:pt x="248842" y="869754"/>
                  </a:lnTo>
                  <a:lnTo>
                    <a:pt x="236353" y="872275"/>
                  </a:lnTo>
                  <a:lnTo>
                    <a:pt x="223875" y="874675"/>
                  </a:lnTo>
                  <a:lnTo>
                    <a:pt x="211455" y="876947"/>
                  </a:lnTo>
                  <a:lnTo>
                    <a:pt x="204546" y="878179"/>
                  </a:lnTo>
                  <a:lnTo>
                    <a:pt x="199948" y="884770"/>
                  </a:lnTo>
                  <a:lnTo>
                    <a:pt x="201180" y="891679"/>
                  </a:lnTo>
                  <a:close/>
                </a:path>
                <a:path w="3110001" h="922718">
                  <a:moveTo>
                    <a:pt x="101028" y="904773"/>
                  </a:moveTo>
                  <a:lnTo>
                    <a:pt x="101701" y="911313"/>
                  </a:lnTo>
                  <a:lnTo>
                    <a:pt x="107213" y="916178"/>
                  </a:lnTo>
                  <a:lnTo>
                    <a:pt x="114515" y="916165"/>
                  </a:lnTo>
                  <a:lnTo>
                    <a:pt x="114960" y="916114"/>
                  </a:lnTo>
                  <a:lnTo>
                    <a:pt x="115126" y="916097"/>
                  </a:lnTo>
                  <a:lnTo>
                    <a:pt x="127692" y="914748"/>
                  </a:lnTo>
                  <a:lnTo>
                    <a:pt x="140314" y="913273"/>
                  </a:lnTo>
                  <a:lnTo>
                    <a:pt x="152949" y="911678"/>
                  </a:lnTo>
                  <a:lnTo>
                    <a:pt x="165557" y="909967"/>
                  </a:lnTo>
                  <a:lnTo>
                    <a:pt x="172504" y="908989"/>
                  </a:lnTo>
                  <a:lnTo>
                    <a:pt x="177342" y="902576"/>
                  </a:lnTo>
                  <a:lnTo>
                    <a:pt x="176364" y="895629"/>
                  </a:lnTo>
                  <a:lnTo>
                    <a:pt x="175387" y="888682"/>
                  </a:lnTo>
                  <a:lnTo>
                    <a:pt x="168986" y="883818"/>
                  </a:lnTo>
                  <a:lnTo>
                    <a:pt x="162026" y="884809"/>
                  </a:lnTo>
                  <a:lnTo>
                    <a:pt x="150192" y="886420"/>
                  </a:lnTo>
                  <a:lnTo>
                    <a:pt x="137555" y="888022"/>
                  </a:lnTo>
                  <a:lnTo>
                    <a:pt x="124932" y="889502"/>
                  </a:lnTo>
                  <a:lnTo>
                    <a:pt x="112369" y="890854"/>
                  </a:lnTo>
                  <a:lnTo>
                    <a:pt x="105384" y="891565"/>
                  </a:lnTo>
                  <a:lnTo>
                    <a:pt x="100304" y="897801"/>
                  </a:lnTo>
                  <a:lnTo>
                    <a:pt x="101028" y="904773"/>
                  </a:lnTo>
                  <a:close/>
                </a:path>
                <a:path w="3110001" h="922718">
                  <a:moveTo>
                    <a:pt x="190" y="910361"/>
                  </a:moveTo>
                  <a:lnTo>
                    <a:pt x="368" y="917257"/>
                  </a:lnTo>
                  <a:lnTo>
                    <a:pt x="6019" y="922718"/>
                  </a:lnTo>
                  <a:lnTo>
                    <a:pt x="13412" y="922713"/>
                  </a:lnTo>
                  <a:lnTo>
                    <a:pt x="26059" y="922308"/>
                  </a:lnTo>
                  <a:lnTo>
                    <a:pt x="38763" y="921783"/>
                  </a:lnTo>
                  <a:lnTo>
                    <a:pt x="51479" y="921140"/>
                  </a:lnTo>
                  <a:lnTo>
                    <a:pt x="64160" y="920381"/>
                  </a:lnTo>
                  <a:lnTo>
                    <a:pt x="71158" y="919924"/>
                  </a:lnTo>
                  <a:lnTo>
                    <a:pt x="76466" y="913879"/>
                  </a:lnTo>
                  <a:lnTo>
                    <a:pt x="76009" y="906881"/>
                  </a:lnTo>
                  <a:lnTo>
                    <a:pt x="75552" y="899883"/>
                  </a:lnTo>
                  <a:lnTo>
                    <a:pt x="69532" y="894575"/>
                  </a:lnTo>
                  <a:lnTo>
                    <a:pt x="62509" y="895032"/>
                  </a:lnTo>
                  <a:lnTo>
                    <a:pt x="50599" y="895752"/>
                  </a:lnTo>
                  <a:lnTo>
                    <a:pt x="37885" y="896402"/>
                  </a:lnTo>
                  <a:lnTo>
                    <a:pt x="25181" y="896929"/>
                  </a:lnTo>
                  <a:lnTo>
                    <a:pt x="12534" y="897331"/>
                  </a:lnTo>
                  <a:lnTo>
                    <a:pt x="5524" y="897509"/>
                  </a:lnTo>
                  <a:lnTo>
                    <a:pt x="0" y="903351"/>
                  </a:lnTo>
                  <a:lnTo>
                    <a:pt x="190" y="910361"/>
                  </a:lnTo>
                  <a:close/>
                </a:path>
                <a:path w="3110001" h="922718">
                  <a:moveTo>
                    <a:pt x="300088" y="871283"/>
                  </a:moveTo>
                  <a:lnTo>
                    <a:pt x="301548" y="877036"/>
                  </a:lnTo>
                  <a:lnTo>
                    <a:pt x="306717" y="880859"/>
                  </a:lnTo>
                  <a:lnTo>
                    <a:pt x="313423" y="880859"/>
                  </a:lnTo>
                  <a:lnTo>
                    <a:pt x="314477" y="880732"/>
                  </a:lnTo>
                  <a:lnTo>
                    <a:pt x="315518" y="880465"/>
                  </a:lnTo>
                  <a:lnTo>
                    <a:pt x="315677" y="880425"/>
                  </a:lnTo>
                  <a:lnTo>
                    <a:pt x="327927" y="877259"/>
                  </a:lnTo>
                  <a:lnTo>
                    <a:pt x="340207" y="873963"/>
                  </a:lnTo>
                  <a:lnTo>
                    <a:pt x="352473" y="870549"/>
                  </a:lnTo>
                  <a:lnTo>
                    <a:pt x="364680" y="867029"/>
                  </a:lnTo>
                  <a:lnTo>
                    <a:pt x="371411" y="865060"/>
                  </a:lnTo>
                  <a:lnTo>
                    <a:pt x="375272" y="858012"/>
                  </a:lnTo>
                  <a:lnTo>
                    <a:pt x="373303" y="851281"/>
                  </a:lnTo>
                  <a:lnTo>
                    <a:pt x="371322" y="844537"/>
                  </a:lnTo>
                  <a:lnTo>
                    <a:pt x="364248" y="840638"/>
                  </a:lnTo>
                  <a:lnTo>
                    <a:pt x="357543" y="842657"/>
                  </a:lnTo>
                  <a:lnTo>
                    <a:pt x="346064" y="845963"/>
                  </a:lnTo>
                  <a:lnTo>
                    <a:pt x="333800" y="849379"/>
                  </a:lnTo>
                  <a:lnTo>
                    <a:pt x="321521" y="852680"/>
                  </a:lnTo>
                  <a:lnTo>
                    <a:pt x="309270" y="855853"/>
                  </a:lnTo>
                  <a:lnTo>
                    <a:pt x="302475" y="857567"/>
                  </a:lnTo>
                  <a:lnTo>
                    <a:pt x="298361" y="864489"/>
                  </a:lnTo>
                  <a:lnTo>
                    <a:pt x="300088" y="871283"/>
                  </a:lnTo>
                  <a:close/>
                </a:path>
                <a:path w="3110001" h="922718">
                  <a:moveTo>
                    <a:pt x="1307363" y="553834"/>
                  </a:moveTo>
                  <a:lnTo>
                    <a:pt x="1309001" y="559358"/>
                  </a:lnTo>
                  <a:lnTo>
                    <a:pt x="1314056" y="562940"/>
                  </a:lnTo>
                  <a:lnTo>
                    <a:pt x="1320736" y="562940"/>
                  </a:lnTo>
                  <a:lnTo>
                    <a:pt x="1323218" y="562398"/>
                  </a:lnTo>
                  <a:lnTo>
                    <a:pt x="1335359" y="558751"/>
                  </a:lnTo>
                  <a:lnTo>
                    <a:pt x="1347488" y="555004"/>
                  </a:lnTo>
                  <a:lnTo>
                    <a:pt x="1359603" y="551162"/>
                  </a:lnTo>
                  <a:lnTo>
                    <a:pt x="1371701" y="547230"/>
                  </a:lnTo>
                  <a:lnTo>
                    <a:pt x="1378369" y="545045"/>
                  </a:lnTo>
                  <a:lnTo>
                    <a:pt x="1382001" y="537870"/>
                  </a:lnTo>
                  <a:lnTo>
                    <a:pt x="1379816" y="531202"/>
                  </a:lnTo>
                  <a:lnTo>
                    <a:pt x="1377619" y="524548"/>
                  </a:lnTo>
                  <a:lnTo>
                    <a:pt x="1370457" y="520941"/>
                  </a:lnTo>
                  <a:lnTo>
                    <a:pt x="1363776" y="523100"/>
                  </a:lnTo>
                  <a:lnTo>
                    <a:pt x="1352327" y="526823"/>
                  </a:lnTo>
                  <a:lnTo>
                    <a:pt x="1340214" y="530668"/>
                  </a:lnTo>
                  <a:lnTo>
                    <a:pt x="1328088" y="534416"/>
                  </a:lnTo>
                  <a:lnTo>
                    <a:pt x="1315948" y="538060"/>
                  </a:lnTo>
                  <a:lnTo>
                    <a:pt x="1309217" y="540042"/>
                  </a:lnTo>
                  <a:lnTo>
                    <a:pt x="1305382" y="547116"/>
                  </a:lnTo>
                  <a:lnTo>
                    <a:pt x="1307363" y="553834"/>
                  </a:lnTo>
                  <a:close/>
                </a:path>
                <a:path w="3110001" h="922718">
                  <a:moveTo>
                    <a:pt x="3017393" y="478866"/>
                  </a:moveTo>
                  <a:lnTo>
                    <a:pt x="3024546" y="487029"/>
                  </a:lnTo>
                  <a:lnTo>
                    <a:pt x="3032693" y="496969"/>
                  </a:lnTo>
                  <a:lnTo>
                    <a:pt x="3040335" y="507028"/>
                  </a:lnTo>
                  <a:lnTo>
                    <a:pt x="3047441" y="517169"/>
                  </a:lnTo>
                  <a:lnTo>
                    <a:pt x="3049879" y="520814"/>
                  </a:lnTo>
                  <a:lnTo>
                    <a:pt x="3053892" y="522782"/>
                  </a:lnTo>
                  <a:lnTo>
                    <a:pt x="3060420" y="522782"/>
                  </a:lnTo>
                  <a:lnTo>
                    <a:pt x="3062884" y="522084"/>
                  </a:lnTo>
                  <a:lnTo>
                    <a:pt x="3065056" y="520623"/>
                  </a:lnTo>
                  <a:lnTo>
                    <a:pt x="3070885" y="516712"/>
                  </a:lnTo>
                  <a:lnTo>
                    <a:pt x="3072434" y="508825"/>
                  </a:lnTo>
                  <a:lnTo>
                    <a:pt x="3068523" y="503008"/>
                  </a:lnTo>
                  <a:lnTo>
                    <a:pt x="3060546" y="491644"/>
                  </a:lnTo>
                  <a:lnTo>
                    <a:pt x="3052899" y="481580"/>
                  </a:lnTo>
                  <a:lnTo>
                    <a:pt x="3044788" y="471638"/>
                  </a:lnTo>
                  <a:lnTo>
                    <a:pt x="3036239" y="461848"/>
                  </a:lnTo>
                  <a:lnTo>
                    <a:pt x="3031553" y="456653"/>
                  </a:lnTo>
                  <a:lnTo>
                    <a:pt x="3023514" y="456234"/>
                  </a:lnTo>
                  <a:lnTo>
                    <a:pt x="3018307" y="460933"/>
                  </a:lnTo>
                  <a:lnTo>
                    <a:pt x="3013100" y="465632"/>
                  </a:lnTo>
                  <a:lnTo>
                    <a:pt x="3012694" y="473659"/>
                  </a:lnTo>
                  <a:lnTo>
                    <a:pt x="3017393" y="478866"/>
                  </a:lnTo>
                  <a:close/>
                </a:path>
                <a:path w="3110001" h="922718">
                  <a:moveTo>
                    <a:pt x="1970468" y="309003"/>
                  </a:moveTo>
                  <a:lnTo>
                    <a:pt x="1972106" y="314540"/>
                  </a:lnTo>
                  <a:lnTo>
                    <a:pt x="1977161" y="318122"/>
                  </a:lnTo>
                  <a:lnTo>
                    <a:pt x="1983841" y="318122"/>
                  </a:lnTo>
                  <a:lnTo>
                    <a:pt x="1985048" y="317957"/>
                  </a:lnTo>
                  <a:lnTo>
                    <a:pt x="1986241" y="317601"/>
                  </a:lnTo>
                  <a:lnTo>
                    <a:pt x="1997868" y="314216"/>
                  </a:lnTo>
                  <a:lnTo>
                    <a:pt x="2010086" y="310734"/>
                  </a:lnTo>
                  <a:lnTo>
                    <a:pt x="2022320" y="307327"/>
                  </a:lnTo>
                  <a:lnTo>
                    <a:pt x="2034565" y="303999"/>
                  </a:lnTo>
                  <a:lnTo>
                    <a:pt x="2041347" y="302171"/>
                  </a:lnTo>
                  <a:lnTo>
                    <a:pt x="2045360" y="295211"/>
                  </a:lnTo>
                  <a:lnTo>
                    <a:pt x="2043544" y="288429"/>
                  </a:lnTo>
                  <a:lnTo>
                    <a:pt x="2041728" y="281660"/>
                  </a:lnTo>
                  <a:lnTo>
                    <a:pt x="2034730" y="277634"/>
                  </a:lnTo>
                  <a:lnTo>
                    <a:pt x="2027986" y="279463"/>
                  </a:lnTo>
                  <a:lnTo>
                    <a:pt x="2015727" y="282798"/>
                  </a:lnTo>
                  <a:lnTo>
                    <a:pt x="2003490" y="286205"/>
                  </a:lnTo>
                  <a:lnTo>
                    <a:pt x="1991273" y="289683"/>
                  </a:lnTo>
                  <a:lnTo>
                    <a:pt x="1979079" y="293230"/>
                  </a:lnTo>
                  <a:lnTo>
                    <a:pt x="1972348" y="295224"/>
                  </a:lnTo>
                  <a:lnTo>
                    <a:pt x="1968500" y="302272"/>
                  </a:lnTo>
                  <a:lnTo>
                    <a:pt x="1970468" y="309003"/>
                  </a:lnTo>
                  <a:close/>
                </a:path>
                <a:path w="3110001" h="922718">
                  <a:moveTo>
                    <a:pt x="951992" y="12192"/>
                  </a:moveTo>
                  <a:lnTo>
                    <a:pt x="951496" y="19177"/>
                  </a:lnTo>
                  <a:lnTo>
                    <a:pt x="956767" y="25247"/>
                  </a:lnTo>
                  <a:lnTo>
                    <a:pt x="963764" y="25742"/>
                  </a:lnTo>
                  <a:lnTo>
                    <a:pt x="972142" y="26547"/>
                  </a:lnTo>
                  <a:lnTo>
                    <a:pt x="984964" y="28681"/>
                  </a:lnTo>
                  <a:lnTo>
                    <a:pt x="997167" y="31858"/>
                  </a:lnTo>
                  <a:lnTo>
                    <a:pt x="1008697" y="36068"/>
                  </a:lnTo>
                  <a:lnTo>
                    <a:pt x="1010323" y="36753"/>
                  </a:lnTo>
                  <a:lnTo>
                    <a:pt x="1011986" y="37071"/>
                  </a:lnTo>
                  <a:lnTo>
                    <a:pt x="1018590" y="37071"/>
                  </a:lnTo>
                  <a:lnTo>
                    <a:pt x="1023302" y="34150"/>
                  </a:lnTo>
                  <a:lnTo>
                    <a:pt x="1025347" y="29311"/>
                  </a:lnTo>
                  <a:lnTo>
                    <a:pt x="1028077" y="22847"/>
                  </a:lnTo>
                  <a:lnTo>
                    <a:pt x="1025042" y="15392"/>
                  </a:lnTo>
                  <a:lnTo>
                    <a:pt x="1018590" y="12661"/>
                  </a:lnTo>
                  <a:lnTo>
                    <a:pt x="1015330" y="11330"/>
                  </a:lnTo>
                  <a:lnTo>
                    <a:pt x="1003621" y="7261"/>
                  </a:lnTo>
                  <a:lnTo>
                    <a:pt x="991396" y="4079"/>
                  </a:lnTo>
                  <a:lnTo>
                    <a:pt x="978691" y="1792"/>
                  </a:lnTo>
                  <a:lnTo>
                    <a:pt x="965542" y="406"/>
                  </a:lnTo>
                  <a:lnTo>
                    <a:pt x="958494" y="0"/>
                  </a:lnTo>
                  <a:lnTo>
                    <a:pt x="952474" y="5181"/>
                  </a:lnTo>
                  <a:lnTo>
                    <a:pt x="951992" y="12192"/>
                  </a:lnTo>
                  <a:close/>
                </a:path>
                <a:path w="3110001" h="922718">
                  <a:moveTo>
                    <a:pt x="856348" y="39916"/>
                  </a:moveTo>
                  <a:lnTo>
                    <a:pt x="861060" y="42862"/>
                  </a:lnTo>
                  <a:lnTo>
                    <a:pt x="867663" y="42862"/>
                  </a:lnTo>
                  <a:lnTo>
                    <a:pt x="869315" y="42532"/>
                  </a:lnTo>
                  <a:lnTo>
                    <a:pt x="870915" y="41871"/>
                  </a:lnTo>
                  <a:lnTo>
                    <a:pt x="879792" y="38389"/>
                  </a:lnTo>
                  <a:lnTo>
                    <a:pt x="891886" y="34346"/>
                  </a:lnTo>
                  <a:lnTo>
                    <a:pt x="904158" y="31032"/>
                  </a:lnTo>
                  <a:lnTo>
                    <a:pt x="916559" y="28460"/>
                  </a:lnTo>
                  <a:lnTo>
                    <a:pt x="923467" y="27241"/>
                  </a:lnTo>
                  <a:lnTo>
                    <a:pt x="928077" y="20650"/>
                  </a:lnTo>
                  <a:lnTo>
                    <a:pt x="926858" y="13741"/>
                  </a:lnTo>
                  <a:lnTo>
                    <a:pt x="925639" y="6845"/>
                  </a:lnTo>
                  <a:lnTo>
                    <a:pt x="919073" y="2222"/>
                  </a:lnTo>
                  <a:lnTo>
                    <a:pt x="912152" y="3441"/>
                  </a:lnTo>
                  <a:lnTo>
                    <a:pt x="897433" y="6520"/>
                  </a:lnTo>
                  <a:lnTo>
                    <a:pt x="885161" y="9843"/>
                  </a:lnTo>
                  <a:lnTo>
                    <a:pt x="873050" y="13817"/>
                  </a:lnTo>
                  <a:lnTo>
                    <a:pt x="861136" y="18427"/>
                  </a:lnTo>
                  <a:lnTo>
                    <a:pt x="854659" y="21132"/>
                  </a:lnTo>
                  <a:lnTo>
                    <a:pt x="851598" y="28575"/>
                  </a:lnTo>
                  <a:lnTo>
                    <a:pt x="854303" y="35039"/>
                  </a:lnTo>
                  <a:lnTo>
                    <a:pt x="856348" y="39916"/>
                  </a:lnTo>
                  <a:close/>
                </a:path>
                <a:path w="3110001" h="922718">
                  <a:moveTo>
                    <a:pt x="779805" y="99275"/>
                  </a:moveTo>
                  <a:lnTo>
                    <a:pt x="786307" y="99275"/>
                  </a:lnTo>
                  <a:lnTo>
                    <a:pt x="789546" y="98044"/>
                  </a:lnTo>
                  <a:lnTo>
                    <a:pt x="792035" y="95580"/>
                  </a:lnTo>
                  <a:lnTo>
                    <a:pt x="799373" y="88525"/>
                  </a:lnTo>
                  <a:lnTo>
                    <a:pt x="808979" y="80042"/>
                  </a:lnTo>
                  <a:lnTo>
                    <a:pt x="818866" y="72123"/>
                  </a:lnTo>
                  <a:lnTo>
                    <a:pt x="828992" y="64795"/>
                  </a:lnTo>
                  <a:lnTo>
                    <a:pt x="834783" y="60833"/>
                  </a:lnTo>
                  <a:lnTo>
                    <a:pt x="836256" y="52933"/>
                  </a:lnTo>
                  <a:lnTo>
                    <a:pt x="832281" y="47142"/>
                  </a:lnTo>
                  <a:lnTo>
                    <a:pt x="828319" y="41363"/>
                  </a:lnTo>
                  <a:lnTo>
                    <a:pt x="820432" y="39878"/>
                  </a:lnTo>
                  <a:lnTo>
                    <a:pt x="814628" y="43853"/>
                  </a:lnTo>
                  <a:lnTo>
                    <a:pt x="802951" y="52315"/>
                  </a:lnTo>
                  <a:lnTo>
                    <a:pt x="793062" y="60237"/>
                  </a:lnTo>
                  <a:lnTo>
                    <a:pt x="783436" y="68668"/>
                  </a:lnTo>
                  <a:lnTo>
                    <a:pt x="774103" y="77584"/>
                  </a:lnTo>
                  <a:lnTo>
                    <a:pt x="769137" y="82537"/>
                  </a:lnTo>
                  <a:lnTo>
                    <a:pt x="769124" y="90576"/>
                  </a:lnTo>
                  <a:lnTo>
                    <a:pt x="774065" y="95542"/>
                  </a:lnTo>
                  <a:lnTo>
                    <a:pt x="776554" y="98031"/>
                  </a:lnTo>
                  <a:lnTo>
                    <a:pt x="779805" y="99275"/>
                  </a:lnTo>
                  <a:close/>
                </a:path>
                <a:path w="3110001" h="922718">
                  <a:moveTo>
                    <a:pt x="1041514" y="48412"/>
                  </a:moveTo>
                  <a:lnTo>
                    <a:pt x="1041742" y="56451"/>
                  </a:lnTo>
                  <a:lnTo>
                    <a:pt x="1046835" y="61264"/>
                  </a:lnTo>
                  <a:lnTo>
                    <a:pt x="1052701" y="67142"/>
                  </a:lnTo>
                  <a:lnTo>
                    <a:pt x="1060936" y="76625"/>
                  </a:lnTo>
                  <a:lnTo>
                    <a:pt x="1068539" y="86942"/>
                  </a:lnTo>
                  <a:lnTo>
                    <a:pt x="1075474" y="98056"/>
                  </a:lnTo>
                  <a:lnTo>
                    <a:pt x="1077810" y="102158"/>
                  </a:lnTo>
                  <a:lnTo>
                    <a:pt x="1082103" y="104444"/>
                  </a:lnTo>
                  <a:lnTo>
                    <a:pt x="1088644" y="104444"/>
                  </a:lnTo>
                  <a:lnTo>
                    <a:pt x="1090815" y="103911"/>
                  </a:lnTo>
                  <a:lnTo>
                    <a:pt x="1092796" y="102768"/>
                  </a:lnTo>
                  <a:lnTo>
                    <a:pt x="1098892" y="99275"/>
                  </a:lnTo>
                  <a:lnTo>
                    <a:pt x="1100988" y="91516"/>
                  </a:lnTo>
                  <a:lnTo>
                    <a:pt x="1097508" y="85432"/>
                  </a:lnTo>
                  <a:lnTo>
                    <a:pt x="1095816" y="82533"/>
                  </a:lnTo>
                  <a:lnTo>
                    <a:pt x="1088799" y="71574"/>
                  </a:lnTo>
                  <a:lnTo>
                    <a:pt x="1081189" y="61280"/>
                  </a:lnTo>
                  <a:lnTo>
                    <a:pt x="1073010" y="51682"/>
                  </a:lnTo>
                  <a:lnTo>
                    <a:pt x="1064285" y="42811"/>
                  </a:lnTo>
                  <a:lnTo>
                    <a:pt x="1059192" y="37998"/>
                  </a:lnTo>
                  <a:lnTo>
                    <a:pt x="1051166" y="38214"/>
                  </a:lnTo>
                  <a:lnTo>
                    <a:pt x="1046340" y="43319"/>
                  </a:lnTo>
                  <a:lnTo>
                    <a:pt x="1041514" y="48412"/>
                  </a:lnTo>
                  <a:close/>
                </a:path>
                <a:path w="3110001" h="922718">
                  <a:moveTo>
                    <a:pt x="709422" y="168351"/>
                  </a:moveTo>
                  <a:lnTo>
                    <a:pt x="711847" y="176022"/>
                  </a:lnTo>
                  <a:lnTo>
                    <a:pt x="718070" y="179247"/>
                  </a:lnTo>
                  <a:lnTo>
                    <a:pt x="719937" y="180225"/>
                  </a:lnTo>
                  <a:lnTo>
                    <a:pt x="721944" y="180682"/>
                  </a:lnTo>
                  <a:lnTo>
                    <a:pt x="728497" y="180682"/>
                  </a:lnTo>
                  <a:lnTo>
                    <a:pt x="732929" y="178193"/>
                  </a:lnTo>
                  <a:lnTo>
                    <a:pt x="735190" y="173837"/>
                  </a:lnTo>
                  <a:lnTo>
                    <a:pt x="740228" y="164507"/>
                  </a:lnTo>
                  <a:lnTo>
                    <a:pt x="746680" y="153482"/>
                  </a:lnTo>
                  <a:lnTo>
                    <a:pt x="753501" y="142781"/>
                  </a:lnTo>
                  <a:lnTo>
                    <a:pt x="760666" y="132448"/>
                  </a:lnTo>
                  <a:lnTo>
                    <a:pt x="764768" y="126758"/>
                  </a:lnTo>
                  <a:lnTo>
                    <a:pt x="763498" y="118821"/>
                  </a:lnTo>
                  <a:lnTo>
                    <a:pt x="757809" y="114706"/>
                  </a:lnTo>
                  <a:lnTo>
                    <a:pt x="752119" y="110604"/>
                  </a:lnTo>
                  <a:lnTo>
                    <a:pt x="744194" y="111874"/>
                  </a:lnTo>
                  <a:lnTo>
                    <a:pt x="740079" y="117563"/>
                  </a:lnTo>
                  <a:lnTo>
                    <a:pt x="732057" y="129159"/>
                  </a:lnTo>
                  <a:lnTo>
                    <a:pt x="725237" y="139863"/>
                  </a:lnTo>
                  <a:lnTo>
                    <a:pt x="718763" y="150864"/>
                  </a:lnTo>
                  <a:lnTo>
                    <a:pt x="712660" y="162128"/>
                  </a:lnTo>
                  <a:lnTo>
                    <a:pt x="709422" y="168351"/>
                  </a:lnTo>
                  <a:close/>
                </a:path>
                <a:path w="3110001" h="922718">
                  <a:moveTo>
                    <a:pt x="1095629" y="127927"/>
                  </a:moveTo>
                  <a:lnTo>
                    <a:pt x="1091679" y="134937"/>
                  </a:lnTo>
                  <a:lnTo>
                    <a:pt x="1093558" y="141681"/>
                  </a:lnTo>
                  <a:lnTo>
                    <a:pt x="1094765" y="146024"/>
                  </a:lnTo>
                  <a:lnTo>
                    <a:pt x="1095806" y="150406"/>
                  </a:lnTo>
                  <a:lnTo>
                    <a:pt x="1096708" y="154787"/>
                  </a:lnTo>
                  <a:lnTo>
                    <a:pt x="1098283" y="163422"/>
                  </a:lnTo>
                  <a:lnTo>
                    <a:pt x="1099980" y="176028"/>
                  </a:lnTo>
                  <a:lnTo>
                    <a:pt x="1100975" y="188722"/>
                  </a:lnTo>
                  <a:lnTo>
                    <a:pt x="1101331" y="195503"/>
                  </a:lnTo>
                  <a:lnTo>
                    <a:pt x="1106932" y="200774"/>
                  </a:lnTo>
                  <a:lnTo>
                    <a:pt x="1113878" y="200774"/>
                  </a:lnTo>
                  <a:lnTo>
                    <a:pt x="1114310" y="200748"/>
                  </a:lnTo>
                  <a:lnTo>
                    <a:pt x="1121321" y="200393"/>
                  </a:lnTo>
                  <a:lnTo>
                    <a:pt x="1126705" y="194424"/>
                  </a:lnTo>
                  <a:lnTo>
                    <a:pt x="1126350" y="187413"/>
                  </a:lnTo>
                  <a:lnTo>
                    <a:pt x="1125395" y="174854"/>
                  </a:lnTo>
                  <a:lnTo>
                    <a:pt x="1123802" y="162224"/>
                  </a:lnTo>
                  <a:lnTo>
                    <a:pt x="1121587" y="149745"/>
                  </a:lnTo>
                  <a:lnTo>
                    <a:pt x="1120584" y="144767"/>
                  </a:lnTo>
                  <a:lnTo>
                    <a:pt x="1119403" y="139801"/>
                  </a:lnTo>
                  <a:lnTo>
                    <a:pt x="1118031" y="134874"/>
                  </a:lnTo>
                  <a:lnTo>
                    <a:pt x="1116152" y="128117"/>
                  </a:lnTo>
                  <a:lnTo>
                    <a:pt x="1109141" y="124193"/>
                  </a:lnTo>
                  <a:lnTo>
                    <a:pt x="1102385" y="126047"/>
                  </a:lnTo>
                  <a:lnTo>
                    <a:pt x="1095629" y="127927"/>
                  </a:lnTo>
                  <a:close/>
                </a:path>
                <a:path w="3110001" h="922718">
                  <a:moveTo>
                    <a:pt x="2367153" y="238137"/>
                  </a:moveTo>
                  <a:lnTo>
                    <a:pt x="2367318" y="245033"/>
                  </a:lnTo>
                  <a:lnTo>
                    <a:pt x="2372969" y="250532"/>
                  </a:lnTo>
                  <a:lnTo>
                    <a:pt x="2380145" y="250532"/>
                  </a:lnTo>
                  <a:lnTo>
                    <a:pt x="2391953" y="250315"/>
                  </a:lnTo>
                  <a:lnTo>
                    <a:pt x="2404648" y="250222"/>
                  </a:lnTo>
                  <a:lnTo>
                    <a:pt x="2417355" y="250277"/>
                  </a:lnTo>
                  <a:lnTo>
                    <a:pt x="2430068" y="250482"/>
                  </a:lnTo>
                  <a:lnTo>
                    <a:pt x="2436964" y="250431"/>
                  </a:lnTo>
                  <a:lnTo>
                    <a:pt x="2442883" y="245071"/>
                  </a:lnTo>
                  <a:lnTo>
                    <a:pt x="2443048" y="238061"/>
                  </a:lnTo>
                  <a:lnTo>
                    <a:pt x="2443187" y="231038"/>
                  </a:lnTo>
                  <a:lnTo>
                    <a:pt x="2437625" y="225234"/>
                  </a:lnTo>
                  <a:lnTo>
                    <a:pt x="2430614" y="225082"/>
                  </a:lnTo>
                  <a:lnTo>
                    <a:pt x="2430341" y="225076"/>
                  </a:lnTo>
                  <a:lnTo>
                    <a:pt x="2417630" y="224875"/>
                  </a:lnTo>
                  <a:lnTo>
                    <a:pt x="2404926" y="224818"/>
                  </a:lnTo>
                  <a:lnTo>
                    <a:pt x="2392231" y="224907"/>
                  </a:lnTo>
                  <a:lnTo>
                    <a:pt x="2379548" y="225145"/>
                  </a:lnTo>
                  <a:lnTo>
                    <a:pt x="2372537" y="225298"/>
                  </a:lnTo>
                  <a:lnTo>
                    <a:pt x="2366987" y="231114"/>
                  </a:lnTo>
                  <a:lnTo>
                    <a:pt x="2367153" y="238137"/>
                  </a:lnTo>
                  <a:close/>
                </a:path>
                <a:path w="3110001" h="922718">
                  <a:moveTo>
                    <a:pt x="2266442" y="245783"/>
                  </a:moveTo>
                  <a:lnTo>
                    <a:pt x="2267140" y="252298"/>
                  </a:lnTo>
                  <a:lnTo>
                    <a:pt x="2272652" y="257149"/>
                  </a:lnTo>
                  <a:lnTo>
                    <a:pt x="2279510" y="257149"/>
                  </a:lnTo>
                  <a:lnTo>
                    <a:pt x="2279954" y="257124"/>
                  </a:lnTo>
                  <a:lnTo>
                    <a:pt x="2280412" y="257086"/>
                  </a:lnTo>
                  <a:lnTo>
                    <a:pt x="2292318" y="255886"/>
                  </a:lnTo>
                  <a:lnTo>
                    <a:pt x="2305017" y="254724"/>
                  </a:lnTo>
                  <a:lnTo>
                    <a:pt x="2317671" y="253688"/>
                  </a:lnTo>
                  <a:lnTo>
                    <a:pt x="2330234" y="252780"/>
                  </a:lnTo>
                  <a:lnTo>
                    <a:pt x="2337244" y="252323"/>
                  </a:lnTo>
                  <a:lnTo>
                    <a:pt x="2342540" y="246265"/>
                  </a:lnTo>
                  <a:lnTo>
                    <a:pt x="2342070" y="239268"/>
                  </a:lnTo>
                  <a:lnTo>
                    <a:pt x="2341600" y="232270"/>
                  </a:lnTo>
                  <a:lnTo>
                    <a:pt x="2335479" y="226872"/>
                  </a:lnTo>
                  <a:lnTo>
                    <a:pt x="2328557" y="227444"/>
                  </a:lnTo>
                  <a:lnTo>
                    <a:pt x="2328373" y="227456"/>
                  </a:lnTo>
                  <a:lnTo>
                    <a:pt x="2315804" y="228359"/>
                  </a:lnTo>
                  <a:lnTo>
                    <a:pt x="2303149" y="229389"/>
                  </a:lnTo>
                  <a:lnTo>
                    <a:pt x="2290452" y="230542"/>
                  </a:lnTo>
                  <a:lnTo>
                    <a:pt x="2277757" y="231813"/>
                  </a:lnTo>
                  <a:lnTo>
                    <a:pt x="2270772" y="232562"/>
                  </a:lnTo>
                  <a:lnTo>
                    <a:pt x="2265718" y="238810"/>
                  </a:lnTo>
                  <a:lnTo>
                    <a:pt x="2266442" y="245783"/>
                  </a:lnTo>
                  <a:close/>
                </a:path>
                <a:path w="3110001" h="922718">
                  <a:moveTo>
                    <a:pt x="2529636" y="257238"/>
                  </a:moveTo>
                  <a:lnTo>
                    <a:pt x="2530132" y="257289"/>
                  </a:lnTo>
                  <a:lnTo>
                    <a:pt x="2530627" y="257314"/>
                  </a:lnTo>
                  <a:lnTo>
                    <a:pt x="2537472" y="257314"/>
                  </a:lnTo>
                  <a:lnTo>
                    <a:pt x="2542959" y="252552"/>
                  </a:lnTo>
                  <a:lnTo>
                    <a:pt x="2543721" y="246075"/>
                  </a:lnTo>
                  <a:lnTo>
                    <a:pt x="2544521" y="239102"/>
                  </a:lnTo>
                  <a:lnTo>
                    <a:pt x="2539517" y="232803"/>
                  </a:lnTo>
                  <a:lnTo>
                    <a:pt x="2532557" y="232003"/>
                  </a:lnTo>
                  <a:lnTo>
                    <a:pt x="2532249" y="231968"/>
                  </a:lnTo>
                  <a:lnTo>
                    <a:pt x="2519699" y="230601"/>
                  </a:lnTo>
                  <a:lnTo>
                    <a:pt x="2507055" y="229374"/>
                  </a:lnTo>
                  <a:lnTo>
                    <a:pt x="2494360" y="228291"/>
                  </a:lnTo>
                  <a:lnTo>
                    <a:pt x="2481656" y="227355"/>
                  </a:lnTo>
                  <a:lnTo>
                    <a:pt x="2474633" y="226974"/>
                  </a:lnTo>
                  <a:lnTo>
                    <a:pt x="2468600" y="232181"/>
                  </a:lnTo>
                  <a:lnTo>
                    <a:pt x="2468130" y="239179"/>
                  </a:lnTo>
                  <a:lnTo>
                    <a:pt x="2467648" y="246164"/>
                  </a:lnTo>
                  <a:lnTo>
                    <a:pt x="2472944" y="252222"/>
                  </a:lnTo>
                  <a:lnTo>
                    <a:pt x="2479941" y="252704"/>
                  </a:lnTo>
                  <a:lnTo>
                    <a:pt x="2491747" y="253565"/>
                  </a:lnTo>
                  <a:lnTo>
                    <a:pt x="2504445" y="254640"/>
                  </a:lnTo>
                  <a:lnTo>
                    <a:pt x="2517091" y="255865"/>
                  </a:lnTo>
                  <a:lnTo>
                    <a:pt x="2529636" y="257238"/>
                  </a:lnTo>
                  <a:close/>
                </a:path>
                <a:path w="3110001" h="922718">
                  <a:moveTo>
                    <a:pt x="2166594" y="260832"/>
                  </a:moveTo>
                  <a:lnTo>
                    <a:pt x="2167686" y="266992"/>
                  </a:lnTo>
                  <a:lnTo>
                    <a:pt x="2173046" y="271322"/>
                  </a:lnTo>
                  <a:lnTo>
                    <a:pt x="2179815" y="271322"/>
                  </a:lnTo>
                  <a:lnTo>
                    <a:pt x="2180564" y="271259"/>
                  </a:lnTo>
                  <a:lnTo>
                    <a:pt x="2181313" y="271132"/>
                  </a:lnTo>
                  <a:lnTo>
                    <a:pt x="2193182" y="269077"/>
                  </a:lnTo>
                  <a:lnTo>
                    <a:pt x="2205772" y="267007"/>
                  </a:lnTo>
                  <a:lnTo>
                    <a:pt x="2218311" y="265056"/>
                  </a:lnTo>
                  <a:lnTo>
                    <a:pt x="2230755" y="263232"/>
                  </a:lnTo>
                  <a:lnTo>
                    <a:pt x="2237701" y="262242"/>
                  </a:lnTo>
                  <a:lnTo>
                    <a:pt x="2242540" y="255816"/>
                  </a:lnTo>
                  <a:lnTo>
                    <a:pt x="2241550" y="248869"/>
                  </a:lnTo>
                  <a:lnTo>
                    <a:pt x="2240559" y="241922"/>
                  </a:lnTo>
                  <a:lnTo>
                    <a:pt x="2234069" y="237096"/>
                  </a:lnTo>
                  <a:lnTo>
                    <a:pt x="2227186" y="238086"/>
                  </a:lnTo>
                  <a:lnTo>
                    <a:pt x="2227048" y="238106"/>
                  </a:lnTo>
                  <a:lnTo>
                    <a:pt x="2214601" y="239930"/>
                  </a:lnTo>
                  <a:lnTo>
                    <a:pt x="2202064" y="241877"/>
                  </a:lnTo>
                  <a:lnTo>
                    <a:pt x="2189476" y="243941"/>
                  </a:lnTo>
                  <a:lnTo>
                    <a:pt x="2176881" y="246113"/>
                  </a:lnTo>
                  <a:lnTo>
                    <a:pt x="2169972" y="247332"/>
                  </a:lnTo>
                  <a:lnTo>
                    <a:pt x="2165375" y="253923"/>
                  </a:lnTo>
                  <a:lnTo>
                    <a:pt x="2166594" y="260832"/>
                  </a:lnTo>
                  <a:close/>
                </a:path>
                <a:path w="3110001" h="922718">
                  <a:moveTo>
                    <a:pt x="2628049" y="273494"/>
                  </a:moveTo>
                  <a:lnTo>
                    <a:pt x="2628950" y="273685"/>
                  </a:lnTo>
                  <a:lnTo>
                    <a:pt x="2629865" y="273786"/>
                  </a:lnTo>
                  <a:lnTo>
                    <a:pt x="2636596" y="273786"/>
                  </a:lnTo>
                  <a:lnTo>
                    <a:pt x="2641866" y="269722"/>
                  </a:lnTo>
                  <a:lnTo>
                    <a:pt x="2643162" y="263791"/>
                  </a:lnTo>
                  <a:lnTo>
                    <a:pt x="2644648" y="256933"/>
                  </a:lnTo>
                  <a:lnTo>
                    <a:pt x="2640304" y="250164"/>
                  </a:lnTo>
                  <a:lnTo>
                    <a:pt x="2633446" y="248678"/>
                  </a:lnTo>
                  <a:lnTo>
                    <a:pt x="2633095" y="248602"/>
                  </a:lnTo>
                  <a:lnTo>
                    <a:pt x="2620745" y="245999"/>
                  </a:lnTo>
                  <a:lnTo>
                    <a:pt x="2608283" y="243539"/>
                  </a:lnTo>
                  <a:lnTo>
                    <a:pt x="2595752" y="241229"/>
                  </a:lnTo>
                  <a:lnTo>
                    <a:pt x="2583192" y="239077"/>
                  </a:lnTo>
                  <a:lnTo>
                    <a:pt x="2576271" y="237972"/>
                  </a:lnTo>
                  <a:lnTo>
                    <a:pt x="2569743" y="242620"/>
                  </a:lnTo>
                  <a:lnTo>
                    <a:pt x="2568600" y="249542"/>
                  </a:lnTo>
                  <a:lnTo>
                    <a:pt x="2567457" y="256463"/>
                  </a:lnTo>
                  <a:lnTo>
                    <a:pt x="2572143" y="263004"/>
                  </a:lnTo>
                  <a:lnTo>
                    <a:pt x="2579065" y="264134"/>
                  </a:lnTo>
                  <a:lnTo>
                    <a:pt x="2590703" y="266123"/>
                  </a:lnTo>
                  <a:lnTo>
                    <a:pt x="2603237" y="268427"/>
                  </a:lnTo>
                  <a:lnTo>
                    <a:pt x="2615701" y="270887"/>
                  </a:lnTo>
                  <a:lnTo>
                    <a:pt x="2628049" y="273494"/>
                  </a:lnTo>
                  <a:close/>
                </a:path>
                <a:path w="3110001" h="922718">
                  <a:moveTo>
                    <a:pt x="683779" y="235716"/>
                  </a:moveTo>
                  <a:lnTo>
                    <a:pt x="680598" y="248021"/>
                  </a:lnTo>
                  <a:lnTo>
                    <a:pt x="677849" y="260375"/>
                  </a:lnTo>
                  <a:lnTo>
                    <a:pt x="676440" y="267246"/>
                  </a:lnTo>
                  <a:lnTo>
                    <a:pt x="680872" y="273951"/>
                  </a:lnTo>
                  <a:lnTo>
                    <a:pt x="687743" y="275361"/>
                  </a:lnTo>
                  <a:lnTo>
                    <a:pt x="688606" y="275539"/>
                  </a:lnTo>
                  <a:lnTo>
                    <a:pt x="689457" y="275628"/>
                  </a:lnTo>
                  <a:lnTo>
                    <a:pt x="696214" y="275628"/>
                  </a:lnTo>
                  <a:lnTo>
                    <a:pt x="701497" y="271487"/>
                  </a:lnTo>
                  <a:lnTo>
                    <a:pt x="702729" y="265468"/>
                  </a:lnTo>
                  <a:lnTo>
                    <a:pt x="705012" y="255132"/>
                  </a:lnTo>
                  <a:lnTo>
                    <a:pt x="708166" y="242824"/>
                  </a:lnTo>
                  <a:lnTo>
                    <a:pt x="711766" y="230608"/>
                  </a:lnTo>
                  <a:lnTo>
                    <a:pt x="715797" y="218528"/>
                  </a:lnTo>
                  <a:lnTo>
                    <a:pt x="718134" y="211924"/>
                  </a:lnTo>
                  <a:lnTo>
                    <a:pt x="714679" y="204660"/>
                  </a:lnTo>
                  <a:lnTo>
                    <a:pt x="708063" y="202311"/>
                  </a:lnTo>
                  <a:lnTo>
                    <a:pt x="701459" y="199986"/>
                  </a:lnTo>
                  <a:lnTo>
                    <a:pt x="694207" y="203441"/>
                  </a:lnTo>
                  <a:lnTo>
                    <a:pt x="691857" y="210045"/>
                  </a:lnTo>
                  <a:lnTo>
                    <a:pt x="691378" y="211409"/>
                  </a:lnTo>
                  <a:lnTo>
                    <a:pt x="687377" y="223499"/>
                  </a:lnTo>
                  <a:lnTo>
                    <a:pt x="683779" y="235716"/>
                  </a:lnTo>
                  <a:close/>
                </a:path>
                <a:path w="3110001" h="922718">
                  <a:moveTo>
                    <a:pt x="2067890" y="282257"/>
                  </a:moveTo>
                  <a:lnTo>
                    <a:pt x="2069287" y="288074"/>
                  </a:lnTo>
                  <a:lnTo>
                    <a:pt x="2074481" y="291985"/>
                  </a:lnTo>
                  <a:lnTo>
                    <a:pt x="2081199" y="291985"/>
                  </a:lnTo>
                  <a:lnTo>
                    <a:pt x="2082203" y="291871"/>
                  </a:lnTo>
                  <a:lnTo>
                    <a:pt x="2083193" y="291630"/>
                  </a:lnTo>
                  <a:lnTo>
                    <a:pt x="2094921" y="288860"/>
                  </a:lnTo>
                  <a:lnTo>
                    <a:pt x="2107304" y="286027"/>
                  </a:lnTo>
                  <a:lnTo>
                    <a:pt x="2119701" y="283283"/>
                  </a:lnTo>
                  <a:lnTo>
                    <a:pt x="2132114" y="280631"/>
                  </a:lnTo>
                  <a:lnTo>
                    <a:pt x="2138984" y="279184"/>
                  </a:lnTo>
                  <a:lnTo>
                    <a:pt x="2143391" y="272465"/>
                  </a:lnTo>
                  <a:lnTo>
                    <a:pt x="2141943" y="265595"/>
                  </a:lnTo>
                  <a:lnTo>
                    <a:pt x="2140508" y="258724"/>
                  </a:lnTo>
                  <a:lnTo>
                    <a:pt x="2133777" y="254342"/>
                  </a:lnTo>
                  <a:lnTo>
                    <a:pt x="2126907" y="255778"/>
                  </a:lnTo>
                  <a:lnTo>
                    <a:pt x="2114413" y="258446"/>
                  </a:lnTo>
                  <a:lnTo>
                    <a:pt x="2102015" y="261187"/>
                  </a:lnTo>
                  <a:lnTo>
                    <a:pt x="2089631" y="264019"/>
                  </a:lnTo>
                  <a:lnTo>
                    <a:pt x="2077262" y="266941"/>
                  </a:lnTo>
                  <a:lnTo>
                    <a:pt x="2070442" y="268579"/>
                  </a:lnTo>
                  <a:lnTo>
                    <a:pt x="2066251" y="275437"/>
                  </a:lnTo>
                  <a:lnTo>
                    <a:pt x="2067890" y="282257"/>
                  </a:lnTo>
                  <a:close/>
                </a:path>
                <a:path w="3110001" h="922718">
                  <a:moveTo>
                    <a:pt x="1095768" y="299618"/>
                  </a:moveTo>
                  <a:lnTo>
                    <a:pt x="1097064" y="300037"/>
                  </a:lnTo>
                  <a:lnTo>
                    <a:pt x="1098372" y="300240"/>
                  </a:lnTo>
                  <a:lnTo>
                    <a:pt x="1105027" y="300240"/>
                  </a:lnTo>
                  <a:lnTo>
                    <a:pt x="1110018" y="296811"/>
                  </a:lnTo>
                  <a:lnTo>
                    <a:pt x="1111745" y="291426"/>
                  </a:lnTo>
                  <a:lnTo>
                    <a:pt x="1115973" y="277246"/>
                  </a:lnTo>
                  <a:lnTo>
                    <a:pt x="1119116" y="264830"/>
                  </a:lnTo>
                  <a:lnTo>
                    <a:pt x="1121718" y="252488"/>
                  </a:lnTo>
                  <a:lnTo>
                    <a:pt x="1123772" y="240258"/>
                  </a:lnTo>
                  <a:lnTo>
                    <a:pt x="1124775" y="233311"/>
                  </a:lnTo>
                  <a:lnTo>
                    <a:pt x="1119974" y="226860"/>
                  </a:lnTo>
                  <a:lnTo>
                    <a:pt x="1113027" y="225856"/>
                  </a:lnTo>
                  <a:lnTo>
                    <a:pt x="1106144" y="224878"/>
                  </a:lnTo>
                  <a:lnTo>
                    <a:pt x="1099642" y="229654"/>
                  </a:lnTo>
                  <a:lnTo>
                    <a:pt x="1098626" y="236588"/>
                  </a:lnTo>
                  <a:lnTo>
                    <a:pt x="1097007" y="246414"/>
                  </a:lnTo>
                  <a:lnTo>
                    <a:pt x="1094453" y="258740"/>
                  </a:lnTo>
                  <a:lnTo>
                    <a:pt x="1091305" y="271166"/>
                  </a:lnTo>
                  <a:lnTo>
                    <a:pt x="1087577" y="283641"/>
                  </a:lnTo>
                  <a:lnTo>
                    <a:pt x="1085418" y="290309"/>
                  </a:lnTo>
                  <a:lnTo>
                    <a:pt x="1089088" y="297472"/>
                  </a:lnTo>
                  <a:lnTo>
                    <a:pt x="1095768" y="299618"/>
                  </a:lnTo>
                  <a:close/>
                </a:path>
                <a:path w="3110001" h="922718">
                  <a:moveTo>
                    <a:pt x="2724111" y="299821"/>
                  </a:moveTo>
                  <a:lnTo>
                    <a:pt x="2725445" y="300278"/>
                  </a:lnTo>
                  <a:lnTo>
                    <a:pt x="2726804" y="300494"/>
                  </a:lnTo>
                  <a:lnTo>
                    <a:pt x="2733446" y="300494"/>
                  </a:lnTo>
                  <a:lnTo>
                    <a:pt x="2738399" y="297129"/>
                  </a:lnTo>
                  <a:lnTo>
                    <a:pt x="2740177" y="291820"/>
                  </a:lnTo>
                  <a:lnTo>
                    <a:pt x="2742412" y="285165"/>
                  </a:lnTo>
                  <a:lnTo>
                    <a:pt x="2738818" y="277964"/>
                  </a:lnTo>
                  <a:lnTo>
                    <a:pt x="2732163" y="275742"/>
                  </a:lnTo>
                  <a:lnTo>
                    <a:pt x="2731772" y="275611"/>
                  </a:lnTo>
                  <a:lnTo>
                    <a:pt x="2719821" y="271710"/>
                  </a:lnTo>
                  <a:lnTo>
                    <a:pt x="2707705" y="267943"/>
                  </a:lnTo>
                  <a:lnTo>
                    <a:pt x="2695468" y="264322"/>
                  </a:lnTo>
                  <a:lnTo>
                    <a:pt x="2683154" y="260858"/>
                  </a:lnTo>
                  <a:lnTo>
                    <a:pt x="2676398" y="258991"/>
                  </a:lnTo>
                  <a:lnTo>
                    <a:pt x="2669400" y="262978"/>
                  </a:lnTo>
                  <a:lnTo>
                    <a:pt x="2667558" y="269748"/>
                  </a:lnTo>
                  <a:lnTo>
                    <a:pt x="2665704" y="276517"/>
                  </a:lnTo>
                  <a:lnTo>
                    <a:pt x="2669679" y="283502"/>
                  </a:lnTo>
                  <a:lnTo>
                    <a:pt x="2676448" y="285356"/>
                  </a:lnTo>
                  <a:lnTo>
                    <a:pt x="2687808" y="288540"/>
                  </a:lnTo>
                  <a:lnTo>
                    <a:pt x="2700048" y="292154"/>
                  </a:lnTo>
                  <a:lnTo>
                    <a:pt x="2712163" y="295920"/>
                  </a:lnTo>
                  <a:lnTo>
                    <a:pt x="2724111" y="299821"/>
                  </a:lnTo>
                  <a:close/>
                </a:path>
                <a:path w="3110001" h="922718">
                  <a:moveTo>
                    <a:pt x="2816402" y="336867"/>
                  </a:moveTo>
                  <a:lnTo>
                    <a:pt x="2818155" y="337705"/>
                  </a:lnTo>
                  <a:lnTo>
                    <a:pt x="2820009" y="338099"/>
                  </a:lnTo>
                  <a:lnTo>
                    <a:pt x="2826575" y="338099"/>
                  </a:lnTo>
                  <a:lnTo>
                    <a:pt x="2831134" y="335419"/>
                  </a:lnTo>
                  <a:lnTo>
                    <a:pt x="2833319" y="330835"/>
                  </a:lnTo>
                  <a:lnTo>
                    <a:pt x="2836316" y="324497"/>
                  </a:lnTo>
                  <a:lnTo>
                    <a:pt x="2833611" y="316928"/>
                  </a:lnTo>
                  <a:lnTo>
                    <a:pt x="2827274" y="313918"/>
                  </a:lnTo>
                  <a:lnTo>
                    <a:pt x="2815397" y="308405"/>
                  </a:lnTo>
                  <a:lnTo>
                    <a:pt x="2803796" y="303240"/>
                  </a:lnTo>
                  <a:lnTo>
                    <a:pt x="2792074" y="298231"/>
                  </a:lnTo>
                  <a:lnTo>
                    <a:pt x="2780271" y="293395"/>
                  </a:lnTo>
                  <a:lnTo>
                    <a:pt x="2773743" y="290766"/>
                  </a:lnTo>
                  <a:lnTo>
                    <a:pt x="2766364" y="293954"/>
                  </a:lnTo>
                  <a:lnTo>
                    <a:pt x="2763761" y="300456"/>
                  </a:lnTo>
                  <a:lnTo>
                    <a:pt x="2761157" y="306971"/>
                  </a:lnTo>
                  <a:lnTo>
                    <a:pt x="2764320" y="314363"/>
                  </a:lnTo>
                  <a:lnTo>
                    <a:pt x="2770822" y="316979"/>
                  </a:lnTo>
                  <a:lnTo>
                    <a:pt x="2781633" y="321399"/>
                  </a:lnTo>
                  <a:lnTo>
                    <a:pt x="2793359" y="326399"/>
                  </a:lnTo>
                  <a:lnTo>
                    <a:pt x="2804962" y="331561"/>
                  </a:lnTo>
                  <a:lnTo>
                    <a:pt x="2816402" y="336867"/>
                  </a:lnTo>
                  <a:close/>
                </a:path>
                <a:path w="3110001" h="922718">
                  <a:moveTo>
                    <a:pt x="1876171" y="345401"/>
                  </a:moveTo>
                  <a:lnTo>
                    <a:pt x="1881098" y="348742"/>
                  </a:lnTo>
                  <a:lnTo>
                    <a:pt x="1887740" y="348742"/>
                  </a:lnTo>
                  <a:lnTo>
                    <a:pt x="1889125" y="348513"/>
                  </a:lnTo>
                  <a:lnTo>
                    <a:pt x="1890471" y="348056"/>
                  </a:lnTo>
                  <a:lnTo>
                    <a:pt x="1902007" y="344163"/>
                  </a:lnTo>
                  <a:lnTo>
                    <a:pt x="1914062" y="340160"/>
                  </a:lnTo>
                  <a:lnTo>
                    <a:pt x="1926133" y="336220"/>
                  </a:lnTo>
                  <a:lnTo>
                    <a:pt x="1938223" y="332346"/>
                  </a:lnTo>
                  <a:lnTo>
                    <a:pt x="1944903" y="330212"/>
                  </a:lnTo>
                  <a:lnTo>
                    <a:pt x="1948599" y="323075"/>
                  </a:lnTo>
                  <a:lnTo>
                    <a:pt x="1946478" y="316382"/>
                  </a:lnTo>
                  <a:lnTo>
                    <a:pt x="1944344" y="309714"/>
                  </a:lnTo>
                  <a:lnTo>
                    <a:pt x="1937207" y="306019"/>
                  </a:lnTo>
                  <a:lnTo>
                    <a:pt x="1930514" y="308127"/>
                  </a:lnTo>
                  <a:lnTo>
                    <a:pt x="1918467" y="311997"/>
                  </a:lnTo>
                  <a:lnTo>
                    <a:pt x="1906397" y="315943"/>
                  </a:lnTo>
                  <a:lnTo>
                    <a:pt x="1894343" y="319946"/>
                  </a:lnTo>
                  <a:lnTo>
                    <a:pt x="1882305" y="324002"/>
                  </a:lnTo>
                  <a:lnTo>
                    <a:pt x="1875663" y="326263"/>
                  </a:lnTo>
                  <a:lnTo>
                    <a:pt x="1872107" y="333476"/>
                  </a:lnTo>
                  <a:lnTo>
                    <a:pt x="1874367" y="340118"/>
                  </a:lnTo>
                  <a:lnTo>
                    <a:pt x="1876171" y="345401"/>
                  </a:lnTo>
                  <a:close/>
                </a:path>
                <a:path w="3110001" h="922718">
                  <a:moveTo>
                    <a:pt x="677494" y="299897"/>
                  </a:moveTo>
                  <a:lnTo>
                    <a:pt x="671436" y="305244"/>
                  </a:lnTo>
                  <a:lnTo>
                    <a:pt x="671029" y="312242"/>
                  </a:lnTo>
                  <a:lnTo>
                    <a:pt x="670687" y="318312"/>
                  </a:lnTo>
                  <a:lnTo>
                    <a:pt x="670496" y="324358"/>
                  </a:lnTo>
                  <a:lnTo>
                    <a:pt x="670471" y="330454"/>
                  </a:lnTo>
                  <a:lnTo>
                    <a:pt x="670471" y="332333"/>
                  </a:lnTo>
                  <a:lnTo>
                    <a:pt x="670532" y="339279"/>
                  </a:lnTo>
                  <a:lnTo>
                    <a:pt x="670972" y="352045"/>
                  </a:lnTo>
                  <a:lnTo>
                    <a:pt x="671830" y="364540"/>
                  </a:lnTo>
                  <a:lnTo>
                    <a:pt x="672401" y="371157"/>
                  </a:lnTo>
                  <a:lnTo>
                    <a:pt x="677951" y="376135"/>
                  </a:lnTo>
                  <a:lnTo>
                    <a:pt x="685215" y="376123"/>
                  </a:lnTo>
                  <a:lnTo>
                    <a:pt x="685584" y="376085"/>
                  </a:lnTo>
                  <a:lnTo>
                    <a:pt x="692569" y="375488"/>
                  </a:lnTo>
                  <a:lnTo>
                    <a:pt x="697738" y="369328"/>
                  </a:lnTo>
                  <a:lnTo>
                    <a:pt x="697141" y="362343"/>
                  </a:lnTo>
                  <a:lnTo>
                    <a:pt x="696782" y="357827"/>
                  </a:lnTo>
                  <a:lnTo>
                    <a:pt x="696100" y="345212"/>
                  </a:lnTo>
                  <a:lnTo>
                    <a:pt x="695871" y="332333"/>
                  </a:lnTo>
                  <a:lnTo>
                    <a:pt x="695871" y="330504"/>
                  </a:lnTo>
                  <a:lnTo>
                    <a:pt x="695896" y="324916"/>
                  </a:lnTo>
                  <a:lnTo>
                    <a:pt x="696074" y="319316"/>
                  </a:lnTo>
                  <a:lnTo>
                    <a:pt x="696404" y="313702"/>
                  </a:lnTo>
                  <a:lnTo>
                    <a:pt x="696798" y="306692"/>
                  </a:lnTo>
                  <a:lnTo>
                    <a:pt x="691451" y="300697"/>
                  </a:lnTo>
                  <a:lnTo>
                    <a:pt x="684441" y="300291"/>
                  </a:lnTo>
                  <a:lnTo>
                    <a:pt x="677494" y="299897"/>
                  </a:lnTo>
                  <a:close/>
                </a:path>
                <a:path w="3110001" h="922718">
                  <a:moveTo>
                    <a:pt x="1781327" y="379704"/>
                  </a:moveTo>
                  <a:lnTo>
                    <a:pt x="1786166" y="382854"/>
                  </a:lnTo>
                  <a:lnTo>
                    <a:pt x="1792795" y="382854"/>
                  </a:lnTo>
                  <a:lnTo>
                    <a:pt x="1794306" y="382587"/>
                  </a:lnTo>
                  <a:lnTo>
                    <a:pt x="1795767" y="382028"/>
                  </a:lnTo>
                  <a:lnTo>
                    <a:pt x="1807221" y="377745"/>
                  </a:lnTo>
                  <a:lnTo>
                    <a:pt x="1819131" y="373338"/>
                  </a:lnTo>
                  <a:lnTo>
                    <a:pt x="1831056" y="368974"/>
                  </a:lnTo>
                  <a:lnTo>
                    <a:pt x="1842998" y="364655"/>
                  </a:lnTo>
                  <a:lnTo>
                    <a:pt x="1849602" y="362280"/>
                  </a:lnTo>
                  <a:lnTo>
                    <a:pt x="1853031" y="355015"/>
                  </a:lnTo>
                  <a:lnTo>
                    <a:pt x="1850656" y="348411"/>
                  </a:lnTo>
                  <a:lnTo>
                    <a:pt x="1848281" y="341807"/>
                  </a:lnTo>
                  <a:lnTo>
                    <a:pt x="1841004" y="338353"/>
                  </a:lnTo>
                  <a:lnTo>
                    <a:pt x="1834400" y="340753"/>
                  </a:lnTo>
                  <a:lnTo>
                    <a:pt x="1822559" y="345035"/>
                  </a:lnTo>
                  <a:lnTo>
                    <a:pt x="1810631" y="349399"/>
                  </a:lnTo>
                  <a:lnTo>
                    <a:pt x="1798719" y="353806"/>
                  </a:lnTo>
                  <a:lnTo>
                    <a:pt x="1786826" y="358254"/>
                  </a:lnTo>
                  <a:lnTo>
                    <a:pt x="1780260" y="360718"/>
                  </a:lnTo>
                  <a:lnTo>
                    <a:pt x="1776945" y="368058"/>
                  </a:lnTo>
                  <a:lnTo>
                    <a:pt x="1779409" y="374611"/>
                  </a:lnTo>
                  <a:lnTo>
                    <a:pt x="1781327" y="379704"/>
                  </a:lnTo>
                  <a:close/>
                </a:path>
                <a:path w="3110001" h="922718">
                  <a:moveTo>
                    <a:pt x="2859062" y="336169"/>
                  </a:moveTo>
                  <a:lnTo>
                    <a:pt x="2855658" y="342303"/>
                  </a:lnTo>
                  <a:lnTo>
                    <a:pt x="2852242" y="348437"/>
                  </a:lnTo>
                  <a:lnTo>
                    <a:pt x="2854464" y="356158"/>
                  </a:lnTo>
                  <a:lnTo>
                    <a:pt x="2860598" y="359575"/>
                  </a:lnTo>
                  <a:lnTo>
                    <a:pt x="2870661" y="365266"/>
                  </a:lnTo>
                  <a:lnTo>
                    <a:pt x="2881652" y="371723"/>
                  </a:lnTo>
                  <a:lnTo>
                    <a:pt x="2892493" y="378344"/>
                  </a:lnTo>
                  <a:lnTo>
                    <a:pt x="2903143" y="385102"/>
                  </a:lnTo>
                  <a:lnTo>
                    <a:pt x="2905277" y="386486"/>
                  </a:lnTo>
                  <a:lnTo>
                    <a:pt x="2907677" y="387146"/>
                  </a:lnTo>
                  <a:lnTo>
                    <a:pt x="2914192" y="387146"/>
                  </a:lnTo>
                  <a:lnTo>
                    <a:pt x="2918282" y="385102"/>
                  </a:lnTo>
                  <a:lnTo>
                    <a:pt x="2920707" y="381342"/>
                  </a:lnTo>
                  <a:lnTo>
                    <a:pt x="2924517" y="375462"/>
                  </a:lnTo>
                  <a:lnTo>
                    <a:pt x="2922841" y="367588"/>
                  </a:lnTo>
                  <a:lnTo>
                    <a:pt x="2916948" y="363791"/>
                  </a:lnTo>
                  <a:lnTo>
                    <a:pt x="2916494" y="363497"/>
                  </a:lnTo>
                  <a:lnTo>
                    <a:pt x="2905842" y="356734"/>
                  </a:lnTo>
                  <a:lnTo>
                    <a:pt x="2895002" y="350113"/>
                  </a:lnTo>
                  <a:lnTo>
                    <a:pt x="2884014" y="343654"/>
                  </a:lnTo>
                  <a:lnTo>
                    <a:pt x="2872917" y="337375"/>
                  </a:lnTo>
                  <a:lnTo>
                    <a:pt x="2866783" y="333946"/>
                  </a:lnTo>
                  <a:lnTo>
                    <a:pt x="2859062" y="336169"/>
                  </a:lnTo>
                  <a:close/>
                </a:path>
                <a:path w="3110001" h="922718">
                  <a:moveTo>
                    <a:pt x="1045679" y="371932"/>
                  </a:moveTo>
                  <a:lnTo>
                    <a:pt x="1041984" y="377888"/>
                  </a:lnTo>
                  <a:lnTo>
                    <a:pt x="1043813" y="385724"/>
                  </a:lnTo>
                  <a:lnTo>
                    <a:pt x="1049782" y="389420"/>
                  </a:lnTo>
                  <a:lnTo>
                    <a:pt x="1051864" y="390715"/>
                  </a:lnTo>
                  <a:lnTo>
                    <a:pt x="1054176" y="391325"/>
                  </a:lnTo>
                  <a:lnTo>
                    <a:pt x="1060716" y="391325"/>
                  </a:lnTo>
                  <a:lnTo>
                    <a:pt x="1064856" y="389204"/>
                  </a:lnTo>
                  <a:lnTo>
                    <a:pt x="1067269" y="385318"/>
                  </a:lnTo>
                  <a:lnTo>
                    <a:pt x="1074559" y="373205"/>
                  </a:lnTo>
                  <a:lnTo>
                    <a:pt x="1080881" y="362040"/>
                  </a:lnTo>
                  <a:lnTo>
                    <a:pt x="1086798" y="350918"/>
                  </a:lnTo>
                  <a:lnTo>
                    <a:pt x="1092288" y="339877"/>
                  </a:lnTo>
                  <a:lnTo>
                    <a:pt x="1095324" y="333552"/>
                  </a:lnTo>
                  <a:lnTo>
                    <a:pt x="1092657" y="325970"/>
                  </a:lnTo>
                  <a:lnTo>
                    <a:pt x="1086332" y="322922"/>
                  </a:lnTo>
                  <a:lnTo>
                    <a:pt x="1080008" y="319913"/>
                  </a:lnTo>
                  <a:lnTo>
                    <a:pt x="1072426" y="322554"/>
                  </a:lnTo>
                  <a:lnTo>
                    <a:pt x="1069390" y="328891"/>
                  </a:lnTo>
                  <a:lnTo>
                    <a:pt x="1064636" y="338467"/>
                  </a:lnTo>
                  <a:lnTo>
                    <a:pt x="1058745" y="349578"/>
                  </a:lnTo>
                  <a:lnTo>
                    <a:pt x="1052420" y="360748"/>
                  </a:lnTo>
                  <a:lnTo>
                    <a:pt x="1045679" y="371932"/>
                  </a:lnTo>
                  <a:close/>
                </a:path>
                <a:path w="3110001" h="922718">
                  <a:moveTo>
                    <a:pt x="1687410" y="416572"/>
                  </a:moveTo>
                  <a:lnTo>
                    <a:pt x="1692173" y="419582"/>
                  </a:lnTo>
                  <a:lnTo>
                    <a:pt x="1698790" y="419582"/>
                  </a:lnTo>
                  <a:lnTo>
                    <a:pt x="1700390" y="419277"/>
                  </a:lnTo>
                  <a:lnTo>
                    <a:pt x="1701952" y="418655"/>
                  </a:lnTo>
                  <a:lnTo>
                    <a:pt x="1713328" y="414082"/>
                  </a:lnTo>
                  <a:lnTo>
                    <a:pt x="1725120" y="409376"/>
                  </a:lnTo>
                  <a:lnTo>
                    <a:pt x="1736931" y="404702"/>
                  </a:lnTo>
                  <a:lnTo>
                    <a:pt x="1748764" y="400062"/>
                  </a:lnTo>
                  <a:lnTo>
                    <a:pt x="1755292" y="397510"/>
                  </a:lnTo>
                  <a:lnTo>
                    <a:pt x="1758518" y="390144"/>
                  </a:lnTo>
                  <a:lnTo>
                    <a:pt x="1755978" y="383616"/>
                  </a:lnTo>
                  <a:lnTo>
                    <a:pt x="1753425" y="377075"/>
                  </a:lnTo>
                  <a:lnTo>
                    <a:pt x="1746059" y="373875"/>
                  </a:lnTo>
                  <a:lnTo>
                    <a:pt x="1739519" y="376402"/>
                  </a:lnTo>
                  <a:lnTo>
                    <a:pt x="1727839" y="380984"/>
                  </a:lnTo>
                  <a:lnTo>
                    <a:pt x="1716027" y="385656"/>
                  </a:lnTo>
                  <a:lnTo>
                    <a:pt x="1704232" y="390357"/>
                  </a:lnTo>
                  <a:lnTo>
                    <a:pt x="1692452" y="395084"/>
                  </a:lnTo>
                  <a:lnTo>
                    <a:pt x="1685950" y="397713"/>
                  </a:lnTo>
                  <a:lnTo>
                    <a:pt x="1682800" y="405104"/>
                  </a:lnTo>
                  <a:lnTo>
                    <a:pt x="1685417" y="411619"/>
                  </a:lnTo>
                  <a:lnTo>
                    <a:pt x="1687410" y="416572"/>
                  </a:lnTo>
                  <a:close/>
                </a:path>
                <a:path w="3110001" h="922718">
                  <a:moveTo>
                    <a:pt x="2984754" y="446760"/>
                  </a:moveTo>
                  <a:lnTo>
                    <a:pt x="2987725" y="447789"/>
                  </a:lnTo>
                  <a:lnTo>
                    <a:pt x="2994228" y="447789"/>
                  </a:lnTo>
                  <a:lnTo>
                    <a:pt x="2997746" y="446316"/>
                  </a:lnTo>
                  <a:lnTo>
                    <a:pt x="3000260" y="443445"/>
                  </a:lnTo>
                  <a:lnTo>
                    <a:pt x="3004870" y="438162"/>
                  </a:lnTo>
                  <a:lnTo>
                    <a:pt x="3004324" y="430136"/>
                  </a:lnTo>
                  <a:lnTo>
                    <a:pt x="2999041" y="425526"/>
                  </a:lnTo>
                  <a:lnTo>
                    <a:pt x="2988986" y="416925"/>
                  </a:lnTo>
                  <a:lnTo>
                    <a:pt x="2979180" y="408847"/>
                  </a:lnTo>
                  <a:lnTo>
                    <a:pt x="2969203" y="400922"/>
                  </a:lnTo>
                  <a:lnTo>
                    <a:pt x="2959087" y="393179"/>
                  </a:lnTo>
                  <a:lnTo>
                    <a:pt x="2953486" y="388962"/>
                  </a:lnTo>
                  <a:lnTo>
                    <a:pt x="2945511" y="390080"/>
                  </a:lnTo>
                  <a:lnTo>
                    <a:pt x="2941307" y="395693"/>
                  </a:lnTo>
                  <a:lnTo>
                    <a:pt x="2937090" y="401307"/>
                  </a:lnTo>
                  <a:lnTo>
                    <a:pt x="2938221" y="409270"/>
                  </a:lnTo>
                  <a:lnTo>
                    <a:pt x="2943821" y="413473"/>
                  </a:lnTo>
                  <a:lnTo>
                    <a:pt x="2952962" y="420465"/>
                  </a:lnTo>
                  <a:lnTo>
                    <a:pt x="2962947" y="428384"/>
                  </a:lnTo>
                  <a:lnTo>
                    <a:pt x="2972752" y="436460"/>
                  </a:lnTo>
                  <a:lnTo>
                    <a:pt x="2982341" y="444665"/>
                  </a:lnTo>
                  <a:lnTo>
                    <a:pt x="2984754" y="446760"/>
                  </a:lnTo>
                  <a:close/>
                </a:path>
                <a:path w="3110001" h="922718">
                  <a:moveTo>
                    <a:pt x="1589303" y="443522"/>
                  </a:moveTo>
                  <a:lnTo>
                    <a:pt x="1591970" y="450011"/>
                  </a:lnTo>
                  <a:lnTo>
                    <a:pt x="1593977" y="454914"/>
                  </a:lnTo>
                  <a:lnTo>
                    <a:pt x="1598714" y="457885"/>
                  </a:lnTo>
                  <a:lnTo>
                    <a:pt x="1605318" y="457885"/>
                  </a:lnTo>
                  <a:lnTo>
                    <a:pt x="1606956" y="457568"/>
                  </a:lnTo>
                  <a:lnTo>
                    <a:pt x="1608543" y="456920"/>
                  </a:lnTo>
                  <a:lnTo>
                    <a:pt x="1655254" y="437680"/>
                  </a:lnTo>
                  <a:lnTo>
                    <a:pt x="1661756" y="435013"/>
                  </a:lnTo>
                  <a:lnTo>
                    <a:pt x="1664843" y="427596"/>
                  </a:lnTo>
                  <a:lnTo>
                    <a:pt x="1662176" y="421119"/>
                  </a:lnTo>
                  <a:lnTo>
                    <a:pt x="1659509" y="414629"/>
                  </a:lnTo>
                  <a:lnTo>
                    <a:pt x="1652092" y="411505"/>
                  </a:lnTo>
                  <a:lnTo>
                    <a:pt x="1645615" y="414197"/>
                  </a:lnTo>
                  <a:lnTo>
                    <a:pt x="1598879" y="433425"/>
                  </a:lnTo>
                  <a:lnTo>
                    <a:pt x="1592389" y="436092"/>
                  </a:lnTo>
                  <a:lnTo>
                    <a:pt x="1589303" y="443522"/>
                  </a:lnTo>
                  <a:close/>
                </a:path>
                <a:path w="3110001" h="922718">
                  <a:moveTo>
                    <a:pt x="986599" y="451294"/>
                  </a:moveTo>
                  <a:lnTo>
                    <a:pt x="982014" y="456590"/>
                  </a:lnTo>
                  <a:lnTo>
                    <a:pt x="982586" y="464616"/>
                  </a:lnTo>
                  <a:lnTo>
                    <a:pt x="987882" y="469201"/>
                  </a:lnTo>
                  <a:lnTo>
                    <a:pt x="990282" y="471284"/>
                  </a:lnTo>
                  <a:lnTo>
                    <a:pt x="993254" y="472313"/>
                  </a:lnTo>
                  <a:lnTo>
                    <a:pt x="999756" y="472313"/>
                  </a:lnTo>
                  <a:lnTo>
                    <a:pt x="1003287" y="470827"/>
                  </a:lnTo>
                  <a:lnTo>
                    <a:pt x="1005801" y="467918"/>
                  </a:lnTo>
                  <a:lnTo>
                    <a:pt x="1006215" y="467440"/>
                  </a:lnTo>
                  <a:lnTo>
                    <a:pt x="1014629" y="457540"/>
                  </a:lnTo>
                  <a:lnTo>
                    <a:pt x="1022767" y="447629"/>
                  </a:lnTo>
                  <a:lnTo>
                    <a:pt x="1030599" y="437742"/>
                  </a:lnTo>
                  <a:lnTo>
                    <a:pt x="1038098" y="427913"/>
                  </a:lnTo>
                  <a:lnTo>
                    <a:pt x="1042301" y="422300"/>
                  </a:lnTo>
                  <a:lnTo>
                    <a:pt x="1041158" y="414337"/>
                  </a:lnTo>
                  <a:lnTo>
                    <a:pt x="1035545" y="410133"/>
                  </a:lnTo>
                  <a:lnTo>
                    <a:pt x="1029919" y="405942"/>
                  </a:lnTo>
                  <a:lnTo>
                    <a:pt x="1021956" y="407098"/>
                  </a:lnTo>
                  <a:lnTo>
                    <a:pt x="1017765" y="412711"/>
                  </a:lnTo>
                  <a:lnTo>
                    <a:pt x="1010990" y="421593"/>
                  </a:lnTo>
                  <a:lnTo>
                    <a:pt x="1003174" y="431472"/>
                  </a:lnTo>
                  <a:lnTo>
                    <a:pt x="995035" y="441386"/>
                  </a:lnTo>
                  <a:lnTo>
                    <a:pt x="986599" y="451294"/>
                  </a:lnTo>
                  <a:close/>
                </a:path>
                <a:path w="3110001" h="922718">
                  <a:moveTo>
                    <a:pt x="682955" y="402704"/>
                  </a:moveTo>
                  <a:lnTo>
                    <a:pt x="678942" y="409663"/>
                  </a:lnTo>
                  <a:lnTo>
                    <a:pt x="680758" y="416445"/>
                  </a:lnTo>
                  <a:lnTo>
                    <a:pt x="681442" y="418949"/>
                  </a:lnTo>
                  <a:lnTo>
                    <a:pt x="685270" y="431444"/>
                  </a:lnTo>
                  <a:lnTo>
                    <a:pt x="689668" y="443494"/>
                  </a:lnTo>
                  <a:lnTo>
                    <a:pt x="694621" y="455060"/>
                  </a:lnTo>
                  <a:lnTo>
                    <a:pt x="700112" y="466102"/>
                  </a:lnTo>
                  <a:lnTo>
                    <a:pt x="702411" y="470382"/>
                  </a:lnTo>
                  <a:lnTo>
                    <a:pt x="706793" y="472808"/>
                  </a:lnTo>
                  <a:lnTo>
                    <a:pt x="713346" y="472808"/>
                  </a:lnTo>
                  <a:lnTo>
                    <a:pt x="715403" y="472325"/>
                  </a:lnTo>
                  <a:lnTo>
                    <a:pt x="717308" y="471309"/>
                  </a:lnTo>
                  <a:lnTo>
                    <a:pt x="723493" y="467995"/>
                  </a:lnTo>
                  <a:lnTo>
                    <a:pt x="725817" y="460298"/>
                  </a:lnTo>
                  <a:lnTo>
                    <a:pt x="722515" y="454113"/>
                  </a:lnTo>
                  <a:lnTo>
                    <a:pt x="718436" y="446023"/>
                  </a:lnTo>
                  <a:lnTo>
                    <a:pt x="713435" y="434533"/>
                  </a:lnTo>
                  <a:lnTo>
                    <a:pt x="709044" y="422466"/>
                  </a:lnTo>
                  <a:lnTo>
                    <a:pt x="705281" y="409867"/>
                  </a:lnTo>
                  <a:lnTo>
                    <a:pt x="703465" y="403098"/>
                  </a:lnTo>
                  <a:lnTo>
                    <a:pt x="696518" y="399059"/>
                  </a:lnTo>
                  <a:lnTo>
                    <a:pt x="689737" y="400888"/>
                  </a:lnTo>
                  <a:lnTo>
                    <a:pt x="682955" y="402704"/>
                  </a:lnTo>
                  <a:close/>
                </a:path>
                <a:path w="3110001" h="922718">
                  <a:moveTo>
                    <a:pt x="1500200" y="492760"/>
                  </a:moveTo>
                  <a:lnTo>
                    <a:pt x="1504975" y="495820"/>
                  </a:lnTo>
                  <a:lnTo>
                    <a:pt x="1511592" y="495820"/>
                  </a:lnTo>
                  <a:lnTo>
                    <a:pt x="1513166" y="495528"/>
                  </a:lnTo>
                  <a:lnTo>
                    <a:pt x="1514703" y="494919"/>
                  </a:lnTo>
                  <a:lnTo>
                    <a:pt x="1526382" y="490293"/>
                  </a:lnTo>
                  <a:lnTo>
                    <a:pt x="1538180" y="485580"/>
                  </a:lnTo>
                  <a:lnTo>
                    <a:pt x="1549959" y="480838"/>
                  </a:lnTo>
                  <a:lnTo>
                    <a:pt x="1561719" y="476072"/>
                  </a:lnTo>
                  <a:lnTo>
                    <a:pt x="1568221" y="473430"/>
                  </a:lnTo>
                  <a:lnTo>
                    <a:pt x="1571345" y="466026"/>
                  </a:lnTo>
                  <a:lnTo>
                    <a:pt x="1568704" y="459524"/>
                  </a:lnTo>
                  <a:lnTo>
                    <a:pt x="1566075" y="453034"/>
                  </a:lnTo>
                  <a:lnTo>
                    <a:pt x="1558671" y="449897"/>
                  </a:lnTo>
                  <a:lnTo>
                    <a:pt x="1552155" y="452539"/>
                  </a:lnTo>
                  <a:lnTo>
                    <a:pt x="1540771" y="457151"/>
                  </a:lnTo>
                  <a:lnTo>
                    <a:pt x="1528994" y="461895"/>
                  </a:lnTo>
                  <a:lnTo>
                    <a:pt x="1517199" y="466612"/>
                  </a:lnTo>
                  <a:lnTo>
                    <a:pt x="1505381" y="471297"/>
                  </a:lnTo>
                  <a:lnTo>
                    <a:pt x="1498854" y="473875"/>
                  </a:lnTo>
                  <a:lnTo>
                    <a:pt x="1495653" y="481253"/>
                  </a:lnTo>
                  <a:lnTo>
                    <a:pt x="1498231" y="487768"/>
                  </a:lnTo>
                  <a:lnTo>
                    <a:pt x="1500200" y="492760"/>
                  </a:lnTo>
                  <a:close/>
                </a:path>
                <a:path w="3110001" h="922718">
                  <a:moveTo>
                    <a:pt x="1405407" y="528243"/>
                  </a:moveTo>
                  <a:lnTo>
                    <a:pt x="1410296" y="531482"/>
                  </a:lnTo>
                  <a:lnTo>
                    <a:pt x="1416926" y="531482"/>
                  </a:lnTo>
                  <a:lnTo>
                    <a:pt x="1419771" y="530745"/>
                  </a:lnTo>
                  <a:lnTo>
                    <a:pt x="1431677" y="526465"/>
                  </a:lnTo>
                  <a:lnTo>
                    <a:pt x="1443604" y="522108"/>
                  </a:lnTo>
                  <a:lnTo>
                    <a:pt x="1455514" y="517692"/>
                  </a:lnTo>
                  <a:lnTo>
                    <a:pt x="1467408" y="513219"/>
                  </a:lnTo>
                  <a:lnTo>
                    <a:pt x="1473974" y="510730"/>
                  </a:lnTo>
                  <a:lnTo>
                    <a:pt x="1477276" y="503402"/>
                  </a:lnTo>
                  <a:lnTo>
                    <a:pt x="1474800" y="496849"/>
                  </a:lnTo>
                  <a:lnTo>
                    <a:pt x="1472311" y="490296"/>
                  </a:lnTo>
                  <a:lnTo>
                    <a:pt x="1464995" y="486968"/>
                  </a:lnTo>
                  <a:lnTo>
                    <a:pt x="1458417" y="489470"/>
                  </a:lnTo>
                  <a:lnTo>
                    <a:pt x="1447042" y="493746"/>
                  </a:lnTo>
                  <a:lnTo>
                    <a:pt x="1435128" y="498163"/>
                  </a:lnTo>
                  <a:lnTo>
                    <a:pt x="1423200" y="502521"/>
                  </a:lnTo>
                  <a:lnTo>
                    <a:pt x="1411262" y="506818"/>
                  </a:lnTo>
                  <a:lnTo>
                    <a:pt x="1404645" y="509168"/>
                  </a:lnTo>
                  <a:lnTo>
                    <a:pt x="1401203" y="516432"/>
                  </a:lnTo>
                  <a:lnTo>
                    <a:pt x="1403553" y="523036"/>
                  </a:lnTo>
                  <a:lnTo>
                    <a:pt x="1405407" y="528243"/>
                  </a:lnTo>
                  <a:close/>
                </a:path>
                <a:path w="3110001" h="922718">
                  <a:moveTo>
                    <a:pt x="922616" y="544868"/>
                  </a:moveTo>
                  <a:lnTo>
                    <a:pt x="929119" y="544868"/>
                  </a:lnTo>
                  <a:lnTo>
                    <a:pt x="932256" y="543725"/>
                  </a:lnTo>
                  <a:lnTo>
                    <a:pt x="934720" y="541388"/>
                  </a:lnTo>
                  <a:lnTo>
                    <a:pt x="944021" y="532483"/>
                  </a:lnTo>
                  <a:lnTo>
                    <a:pt x="953131" y="523593"/>
                  </a:lnTo>
                  <a:lnTo>
                    <a:pt x="962150" y="514625"/>
                  </a:lnTo>
                  <a:lnTo>
                    <a:pt x="971042" y="505612"/>
                  </a:lnTo>
                  <a:lnTo>
                    <a:pt x="975944" y="500608"/>
                  </a:lnTo>
                  <a:lnTo>
                    <a:pt x="975855" y="492556"/>
                  </a:lnTo>
                  <a:lnTo>
                    <a:pt x="970838" y="487654"/>
                  </a:lnTo>
                  <a:lnTo>
                    <a:pt x="965835" y="482765"/>
                  </a:lnTo>
                  <a:lnTo>
                    <a:pt x="957795" y="482854"/>
                  </a:lnTo>
                  <a:lnTo>
                    <a:pt x="952881" y="487870"/>
                  </a:lnTo>
                  <a:lnTo>
                    <a:pt x="944539" y="496319"/>
                  </a:lnTo>
                  <a:lnTo>
                    <a:pt x="935525" y="505286"/>
                  </a:lnTo>
                  <a:lnTo>
                    <a:pt x="926415" y="514177"/>
                  </a:lnTo>
                  <a:lnTo>
                    <a:pt x="917244" y="522960"/>
                  </a:lnTo>
                  <a:lnTo>
                    <a:pt x="912152" y="527786"/>
                  </a:lnTo>
                  <a:lnTo>
                    <a:pt x="911936" y="535813"/>
                  </a:lnTo>
                  <a:lnTo>
                    <a:pt x="916762" y="540905"/>
                  </a:lnTo>
                  <a:lnTo>
                    <a:pt x="919251" y="543547"/>
                  </a:lnTo>
                  <a:lnTo>
                    <a:pt x="922616" y="544868"/>
                  </a:lnTo>
                  <a:close/>
                </a:path>
                <a:path w="3110001" h="922718">
                  <a:moveTo>
                    <a:pt x="772604" y="543699"/>
                  </a:moveTo>
                  <a:lnTo>
                    <a:pt x="774750" y="545109"/>
                  </a:lnTo>
                  <a:lnTo>
                    <a:pt x="777163" y="545795"/>
                  </a:lnTo>
                  <a:lnTo>
                    <a:pt x="783704" y="545795"/>
                  </a:lnTo>
                  <a:lnTo>
                    <a:pt x="787742" y="543775"/>
                  </a:lnTo>
                  <a:lnTo>
                    <a:pt x="790181" y="540067"/>
                  </a:lnTo>
                  <a:lnTo>
                    <a:pt x="794042" y="534225"/>
                  </a:lnTo>
                  <a:lnTo>
                    <a:pt x="792429" y="526338"/>
                  </a:lnTo>
                  <a:lnTo>
                    <a:pt x="786561" y="522490"/>
                  </a:lnTo>
                  <a:lnTo>
                    <a:pt x="778572" y="516977"/>
                  </a:lnTo>
                  <a:lnTo>
                    <a:pt x="768333" y="509121"/>
                  </a:lnTo>
                  <a:lnTo>
                    <a:pt x="758802" y="500845"/>
                  </a:lnTo>
                  <a:lnTo>
                    <a:pt x="750023" y="492175"/>
                  </a:lnTo>
                  <a:lnTo>
                    <a:pt x="745197" y="487095"/>
                  </a:lnTo>
                  <a:lnTo>
                    <a:pt x="737158" y="486879"/>
                  </a:lnTo>
                  <a:lnTo>
                    <a:pt x="732066" y="491705"/>
                  </a:lnTo>
                  <a:lnTo>
                    <a:pt x="726973" y="496531"/>
                  </a:lnTo>
                  <a:lnTo>
                    <a:pt x="726770" y="504571"/>
                  </a:lnTo>
                  <a:lnTo>
                    <a:pt x="731596" y="509663"/>
                  </a:lnTo>
                  <a:lnTo>
                    <a:pt x="733264" y="511401"/>
                  </a:lnTo>
                  <a:lnTo>
                    <a:pt x="742164" y="520048"/>
                  </a:lnTo>
                  <a:lnTo>
                    <a:pt x="751707" y="528330"/>
                  </a:lnTo>
                  <a:lnTo>
                    <a:pt x="761863" y="536221"/>
                  </a:lnTo>
                  <a:lnTo>
                    <a:pt x="772604" y="543699"/>
                  </a:lnTo>
                  <a:close/>
                </a:path>
                <a:path w="3110001" h="922718">
                  <a:moveTo>
                    <a:pt x="1209319" y="577888"/>
                  </a:moveTo>
                  <a:lnTo>
                    <a:pt x="1210589" y="583857"/>
                  </a:lnTo>
                  <a:lnTo>
                    <a:pt x="1215859" y="587946"/>
                  </a:lnTo>
                  <a:lnTo>
                    <a:pt x="1222603" y="587946"/>
                  </a:lnTo>
                  <a:lnTo>
                    <a:pt x="1223492" y="587870"/>
                  </a:lnTo>
                  <a:lnTo>
                    <a:pt x="1224381" y="587667"/>
                  </a:lnTo>
                  <a:lnTo>
                    <a:pt x="1224590" y="587622"/>
                  </a:lnTo>
                  <a:lnTo>
                    <a:pt x="1236775" y="584968"/>
                  </a:lnTo>
                  <a:lnTo>
                    <a:pt x="1249109" y="582141"/>
                  </a:lnTo>
                  <a:lnTo>
                    <a:pt x="1261549" y="579150"/>
                  </a:lnTo>
                  <a:lnTo>
                    <a:pt x="1274051" y="576008"/>
                  </a:lnTo>
                  <a:lnTo>
                    <a:pt x="1280845" y="574255"/>
                  </a:lnTo>
                  <a:lnTo>
                    <a:pt x="1284935" y="567334"/>
                  </a:lnTo>
                  <a:lnTo>
                    <a:pt x="1283195" y="560539"/>
                  </a:lnTo>
                  <a:lnTo>
                    <a:pt x="1281442" y="553758"/>
                  </a:lnTo>
                  <a:lnTo>
                    <a:pt x="1274533" y="549668"/>
                  </a:lnTo>
                  <a:lnTo>
                    <a:pt x="1267726" y="551408"/>
                  </a:lnTo>
                  <a:lnTo>
                    <a:pt x="1256065" y="554343"/>
                  </a:lnTo>
                  <a:lnTo>
                    <a:pt x="1243620" y="557342"/>
                  </a:lnTo>
                  <a:lnTo>
                    <a:pt x="1231287" y="560173"/>
                  </a:lnTo>
                  <a:lnTo>
                    <a:pt x="1219111" y="562825"/>
                  </a:lnTo>
                  <a:lnTo>
                    <a:pt x="1212253" y="564286"/>
                  </a:lnTo>
                  <a:lnTo>
                    <a:pt x="1207858" y="571017"/>
                  </a:lnTo>
                  <a:lnTo>
                    <a:pt x="1209319" y="577888"/>
                  </a:lnTo>
                  <a:close/>
                </a:path>
                <a:path w="3110001" h="922718">
                  <a:moveTo>
                    <a:pt x="1109459" y="592543"/>
                  </a:moveTo>
                  <a:lnTo>
                    <a:pt x="1110145" y="599071"/>
                  </a:lnTo>
                  <a:lnTo>
                    <a:pt x="1115656" y="603923"/>
                  </a:lnTo>
                  <a:lnTo>
                    <a:pt x="1122527" y="603923"/>
                  </a:lnTo>
                  <a:lnTo>
                    <a:pt x="1136218" y="602421"/>
                  </a:lnTo>
                  <a:lnTo>
                    <a:pt x="1148782" y="600828"/>
                  </a:lnTo>
                  <a:lnTo>
                    <a:pt x="1161441" y="599046"/>
                  </a:lnTo>
                  <a:lnTo>
                    <a:pt x="1174153" y="597077"/>
                  </a:lnTo>
                  <a:lnTo>
                    <a:pt x="1181074" y="595960"/>
                  </a:lnTo>
                  <a:lnTo>
                    <a:pt x="1185786" y="589445"/>
                  </a:lnTo>
                  <a:lnTo>
                    <a:pt x="1184668" y="582510"/>
                  </a:lnTo>
                  <a:lnTo>
                    <a:pt x="1183538" y="575589"/>
                  </a:lnTo>
                  <a:lnTo>
                    <a:pt x="1177023" y="570903"/>
                  </a:lnTo>
                  <a:lnTo>
                    <a:pt x="1170101" y="572008"/>
                  </a:lnTo>
                  <a:lnTo>
                    <a:pt x="1158421" y="573821"/>
                  </a:lnTo>
                  <a:lnTo>
                    <a:pt x="1145757" y="575611"/>
                  </a:lnTo>
                  <a:lnTo>
                    <a:pt x="1133192" y="577205"/>
                  </a:lnTo>
                  <a:lnTo>
                    <a:pt x="1120775" y="578599"/>
                  </a:lnTo>
                  <a:lnTo>
                    <a:pt x="1113802" y="579323"/>
                  </a:lnTo>
                  <a:lnTo>
                    <a:pt x="1108735" y="585571"/>
                  </a:lnTo>
                  <a:lnTo>
                    <a:pt x="1109459" y="592543"/>
                  </a:lnTo>
                  <a:close/>
                </a:path>
                <a:path w="3110001" h="922718">
                  <a:moveTo>
                    <a:pt x="908392" y="582688"/>
                  </a:moveTo>
                  <a:lnTo>
                    <a:pt x="907135" y="589597"/>
                  </a:lnTo>
                  <a:lnTo>
                    <a:pt x="911707" y="596214"/>
                  </a:lnTo>
                  <a:lnTo>
                    <a:pt x="918603" y="597471"/>
                  </a:lnTo>
                  <a:lnTo>
                    <a:pt x="919290" y="597597"/>
                  </a:lnTo>
                  <a:lnTo>
                    <a:pt x="931756" y="599740"/>
                  </a:lnTo>
                  <a:lnTo>
                    <a:pt x="944324" y="601646"/>
                  </a:lnTo>
                  <a:lnTo>
                    <a:pt x="956951" y="603309"/>
                  </a:lnTo>
                  <a:lnTo>
                    <a:pt x="969594" y="604723"/>
                  </a:lnTo>
                  <a:lnTo>
                    <a:pt x="970026" y="604774"/>
                  </a:lnTo>
                  <a:lnTo>
                    <a:pt x="977328" y="604786"/>
                  </a:lnTo>
                  <a:lnTo>
                    <a:pt x="982852" y="599909"/>
                  </a:lnTo>
                  <a:lnTo>
                    <a:pt x="983513" y="593382"/>
                  </a:lnTo>
                  <a:lnTo>
                    <a:pt x="984224" y="586397"/>
                  </a:lnTo>
                  <a:lnTo>
                    <a:pt x="979144" y="580161"/>
                  </a:lnTo>
                  <a:lnTo>
                    <a:pt x="972172" y="579462"/>
                  </a:lnTo>
                  <a:lnTo>
                    <a:pt x="960831" y="578199"/>
                  </a:lnTo>
                  <a:lnTo>
                    <a:pt x="948204" y="576545"/>
                  </a:lnTo>
                  <a:lnTo>
                    <a:pt x="935638" y="574639"/>
                  </a:lnTo>
                  <a:lnTo>
                    <a:pt x="923175" y="572490"/>
                  </a:lnTo>
                  <a:lnTo>
                    <a:pt x="916266" y="571284"/>
                  </a:lnTo>
                  <a:lnTo>
                    <a:pt x="909650" y="575792"/>
                  </a:lnTo>
                  <a:lnTo>
                    <a:pt x="908392" y="582688"/>
                  </a:lnTo>
                  <a:close/>
                </a:path>
                <a:path w="3110001" h="922718">
                  <a:moveTo>
                    <a:pt x="1008570" y="594982"/>
                  </a:moveTo>
                  <a:lnTo>
                    <a:pt x="1008367" y="601992"/>
                  </a:lnTo>
                  <a:lnTo>
                    <a:pt x="1013904" y="607834"/>
                  </a:lnTo>
                  <a:lnTo>
                    <a:pt x="1020914" y="608025"/>
                  </a:lnTo>
                  <a:lnTo>
                    <a:pt x="1027506" y="608215"/>
                  </a:lnTo>
                  <a:lnTo>
                    <a:pt x="1034110" y="608304"/>
                  </a:lnTo>
                  <a:lnTo>
                    <a:pt x="1040714" y="608304"/>
                  </a:lnTo>
                  <a:lnTo>
                    <a:pt x="1046888" y="608277"/>
                  </a:lnTo>
                  <a:lnTo>
                    <a:pt x="1059585" y="608056"/>
                  </a:lnTo>
                  <a:lnTo>
                    <a:pt x="1072286" y="607631"/>
                  </a:lnTo>
                  <a:lnTo>
                    <a:pt x="1079284" y="607339"/>
                  </a:lnTo>
                  <a:lnTo>
                    <a:pt x="1084732" y="601433"/>
                  </a:lnTo>
                  <a:lnTo>
                    <a:pt x="1084440" y="594423"/>
                  </a:lnTo>
                  <a:lnTo>
                    <a:pt x="1084160" y="587413"/>
                  </a:lnTo>
                  <a:lnTo>
                    <a:pt x="1078407" y="582028"/>
                  </a:lnTo>
                  <a:lnTo>
                    <a:pt x="1071232" y="582256"/>
                  </a:lnTo>
                  <a:lnTo>
                    <a:pt x="1059702" y="582646"/>
                  </a:lnTo>
                  <a:lnTo>
                    <a:pt x="1047005" y="582866"/>
                  </a:lnTo>
                  <a:lnTo>
                    <a:pt x="1034308" y="582864"/>
                  </a:lnTo>
                  <a:lnTo>
                    <a:pt x="1021613" y="582637"/>
                  </a:lnTo>
                  <a:lnTo>
                    <a:pt x="1014412" y="582637"/>
                  </a:lnTo>
                  <a:lnTo>
                    <a:pt x="1008761" y="588086"/>
                  </a:lnTo>
                  <a:lnTo>
                    <a:pt x="1008570" y="594982"/>
                  </a:lnTo>
                  <a:close/>
                </a:path>
                <a:path w="3110001" h="922718">
                  <a:moveTo>
                    <a:pt x="812406" y="551840"/>
                  </a:moveTo>
                  <a:lnTo>
                    <a:pt x="809625" y="558279"/>
                  </a:lnTo>
                  <a:lnTo>
                    <a:pt x="812584" y="565746"/>
                  </a:lnTo>
                  <a:lnTo>
                    <a:pt x="819023" y="568540"/>
                  </a:lnTo>
                  <a:lnTo>
                    <a:pt x="827753" y="572171"/>
                  </a:lnTo>
                  <a:lnTo>
                    <a:pt x="839597" y="576687"/>
                  </a:lnTo>
                  <a:lnTo>
                    <a:pt x="851865" y="580910"/>
                  </a:lnTo>
                  <a:lnTo>
                    <a:pt x="848613" y="583615"/>
                  </a:lnTo>
                  <a:lnTo>
                    <a:pt x="845350" y="586295"/>
                  </a:lnTo>
                  <a:lnTo>
                    <a:pt x="842086" y="588949"/>
                  </a:lnTo>
                  <a:lnTo>
                    <a:pt x="836637" y="593369"/>
                  </a:lnTo>
                  <a:lnTo>
                    <a:pt x="835812" y="601370"/>
                  </a:lnTo>
                  <a:lnTo>
                    <a:pt x="840244" y="606806"/>
                  </a:lnTo>
                  <a:lnTo>
                    <a:pt x="842746" y="609892"/>
                  </a:lnTo>
                  <a:lnTo>
                    <a:pt x="846416" y="611492"/>
                  </a:lnTo>
                  <a:lnTo>
                    <a:pt x="852919" y="611492"/>
                  </a:lnTo>
                  <a:lnTo>
                    <a:pt x="855751" y="610565"/>
                  </a:lnTo>
                  <a:lnTo>
                    <a:pt x="858100" y="608647"/>
                  </a:lnTo>
                  <a:lnTo>
                    <a:pt x="858234" y="608539"/>
                  </a:lnTo>
                  <a:lnTo>
                    <a:pt x="868067" y="600466"/>
                  </a:lnTo>
                  <a:lnTo>
                    <a:pt x="877835" y="592293"/>
                  </a:lnTo>
                  <a:lnTo>
                    <a:pt x="887504" y="584046"/>
                  </a:lnTo>
                  <a:lnTo>
                    <a:pt x="897039" y="575754"/>
                  </a:lnTo>
                  <a:lnTo>
                    <a:pt x="902309" y="571119"/>
                  </a:lnTo>
                  <a:lnTo>
                    <a:pt x="902830" y="563092"/>
                  </a:lnTo>
                  <a:lnTo>
                    <a:pt x="898207" y="557822"/>
                  </a:lnTo>
                  <a:lnTo>
                    <a:pt x="893584" y="552564"/>
                  </a:lnTo>
                  <a:lnTo>
                    <a:pt x="885571" y="552056"/>
                  </a:lnTo>
                  <a:lnTo>
                    <a:pt x="880287" y="556666"/>
                  </a:lnTo>
                  <a:lnTo>
                    <a:pt x="878484" y="558241"/>
                  </a:lnTo>
                  <a:lnTo>
                    <a:pt x="876681" y="559816"/>
                  </a:lnTo>
                  <a:lnTo>
                    <a:pt x="874864" y="561390"/>
                  </a:lnTo>
                  <a:lnTo>
                    <a:pt x="864491" y="558289"/>
                  </a:lnTo>
                  <a:lnTo>
                    <a:pt x="852238" y="554230"/>
                  </a:lnTo>
                  <a:lnTo>
                    <a:pt x="840424" y="549870"/>
                  </a:lnTo>
                  <a:lnTo>
                    <a:pt x="829094" y="545223"/>
                  </a:lnTo>
                  <a:lnTo>
                    <a:pt x="822667" y="542442"/>
                  </a:lnTo>
                  <a:lnTo>
                    <a:pt x="815187" y="545401"/>
                  </a:lnTo>
                  <a:lnTo>
                    <a:pt x="812406" y="55184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0" name="object 72"/>
            <p:cNvSpPr/>
            <p:nvPr/>
          </p:nvSpPr>
          <p:spPr>
            <a:xfrm>
              <a:off x="5487085" y="4907572"/>
              <a:ext cx="36080" cy="50774"/>
            </a:xfrm>
            <a:custGeom>
              <a:avLst/>
              <a:gdLst/>
              <a:ahLst/>
              <a:cxnLst/>
              <a:rect l="l" t="t" r="r" b="b"/>
              <a:pathLst>
                <a:path w="36080" h="50774">
                  <a:moveTo>
                    <a:pt x="14414" y="50774"/>
                  </a:moveTo>
                  <a:lnTo>
                    <a:pt x="19354" y="50774"/>
                  </a:lnTo>
                  <a:lnTo>
                    <a:pt x="24028" y="47891"/>
                  </a:lnTo>
                  <a:lnTo>
                    <a:pt x="26098" y="43078"/>
                  </a:lnTo>
                  <a:lnTo>
                    <a:pt x="27020" y="40886"/>
                  </a:lnTo>
                  <a:lnTo>
                    <a:pt x="31341" y="28901"/>
                  </a:lnTo>
                  <a:lnTo>
                    <a:pt x="34582" y="16637"/>
                  </a:lnTo>
                  <a:lnTo>
                    <a:pt x="36080" y="9766"/>
                  </a:lnTo>
                  <a:lnTo>
                    <a:pt x="31724" y="3009"/>
                  </a:lnTo>
                  <a:lnTo>
                    <a:pt x="24879" y="1524"/>
                  </a:lnTo>
                  <a:lnTo>
                    <a:pt x="18021" y="0"/>
                  </a:lnTo>
                  <a:lnTo>
                    <a:pt x="11239" y="4368"/>
                  </a:lnTo>
                  <a:lnTo>
                    <a:pt x="9766" y="11226"/>
                  </a:lnTo>
                  <a:lnTo>
                    <a:pt x="8140" y="18669"/>
                  </a:lnTo>
                  <a:lnTo>
                    <a:pt x="5791" y="26009"/>
                  </a:lnTo>
                  <a:lnTo>
                    <a:pt x="2755" y="33058"/>
                  </a:lnTo>
                  <a:lnTo>
                    <a:pt x="0" y="39509"/>
                  </a:lnTo>
                  <a:lnTo>
                    <a:pt x="2984" y="46977"/>
                  </a:lnTo>
                  <a:lnTo>
                    <a:pt x="9423" y="49733"/>
                  </a:lnTo>
                  <a:lnTo>
                    <a:pt x="11061" y="50444"/>
                  </a:lnTo>
                  <a:lnTo>
                    <a:pt x="12763" y="50774"/>
                  </a:lnTo>
                  <a:lnTo>
                    <a:pt x="14414" y="5077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337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0" y="142852"/>
            <a:ext cx="6804248" cy="1252855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Metin kutusu 4"/>
          <p:cNvSpPr txBox="1"/>
          <p:nvPr/>
        </p:nvSpPr>
        <p:spPr>
          <a:xfrm>
            <a:off x="214282" y="357166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İNTRANET NEDİR?</a:t>
            </a:r>
            <a:endParaRPr lang="tr-TR" sz="4000" b="1" dirty="0"/>
          </a:p>
        </p:txBody>
      </p:sp>
      <p:sp>
        <p:nvSpPr>
          <p:cNvPr id="3074" name="AutoShape 2" descr="daÄÄ±tÄ±cÄ±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428596" y="150017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571472" y="1714488"/>
            <a:ext cx="6786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Sadece belirli bir kuruluş içindeki bilgisayarları, yerel alan ağlarını (LAN) ve geniş alan ağlarını</a:t>
            </a:r>
          </a:p>
          <a:p>
            <a:r>
              <a:rPr lang="tr-TR" sz="3600" dirty="0" smtClean="0"/>
              <a:t>(WAN) birbirine bağlayan, çoğunlukla TCP/IP tabanlı ağlara </a:t>
            </a:r>
            <a:r>
              <a:rPr lang="tr-TR" sz="3600" b="1" dirty="0" smtClean="0"/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1457458430"/>
      </p:ext>
    </p:extLst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1" y="692696"/>
            <a:ext cx="6804248" cy="1252855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Metin kutusu 4"/>
          <p:cNvSpPr txBox="1"/>
          <p:nvPr/>
        </p:nvSpPr>
        <p:spPr>
          <a:xfrm>
            <a:off x="287387" y="965384"/>
            <a:ext cx="601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BUGÜN NE ÖĞRENDİK?</a:t>
            </a:r>
            <a:endParaRPr lang="tr-TR" sz="4000" b="1" dirty="0"/>
          </a:p>
        </p:txBody>
      </p:sp>
      <p:sp>
        <p:nvSpPr>
          <p:cNvPr id="6" name="Dikdörtgen 5"/>
          <p:cNvSpPr/>
          <p:nvPr/>
        </p:nvSpPr>
        <p:spPr>
          <a:xfrm>
            <a:off x="287386" y="2430023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ilgisayar ağlarının amacını,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Nerelerde kullanıldığını,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Neden kullanıldığını,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ullanılacak teknolojileri öğrendik.</a:t>
            </a:r>
            <a:endParaRPr lang="tr-T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object 6"/>
          <p:cNvSpPr/>
          <p:nvPr/>
        </p:nvSpPr>
        <p:spPr>
          <a:xfrm flipH="1">
            <a:off x="6300192" y="5917853"/>
            <a:ext cx="2843807" cy="636210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Metin kutusu 1"/>
          <p:cNvSpPr txBox="1"/>
          <p:nvPr/>
        </p:nvSpPr>
        <p:spPr>
          <a:xfrm>
            <a:off x="7691857" y="591785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200" b="1" dirty="0" smtClean="0">
                <a:latin typeface="Caviar Dreams" panose="020B0402020204020504" pitchFamily="34" charset="0"/>
              </a:rPr>
              <a:t>Hazırlayan:</a:t>
            </a:r>
          </a:p>
          <a:p>
            <a:pPr algn="r"/>
            <a:r>
              <a:rPr lang="tr-TR" sz="1200" b="1" dirty="0" smtClean="0">
                <a:latin typeface="Caviar Dreams" panose="020B0402020204020504" pitchFamily="34" charset="0"/>
              </a:rPr>
              <a:t>bilisimciruh.com</a:t>
            </a:r>
            <a:endParaRPr lang="tr-TR" sz="1200" b="1" dirty="0">
              <a:latin typeface="Caviar Dreams" panose="020B040202020402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1" y="692696"/>
            <a:ext cx="6804248" cy="1252855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Metin kutusu 4"/>
          <p:cNvSpPr txBox="1"/>
          <p:nvPr/>
        </p:nvSpPr>
        <p:spPr>
          <a:xfrm>
            <a:off x="287387" y="965384"/>
            <a:ext cx="601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ETKİNLİKLER</a:t>
            </a:r>
            <a:endParaRPr lang="tr-TR" sz="4000" b="1" dirty="0"/>
          </a:p>
        </p:txBody>
      </p:sp>
      <p:sp>
        <p:nvSpPr>
          <p:cNvPr id="6" name="Dikdörtgen 5"/>
          <p:cNvSpPr/>
          <p:nvPr/>
        </p:nvSpPr>
        <p:spPr>
          <a:xfrm>
            <a:off x="287386" y="2430022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600" b="1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BOŞLUK DOLDURMA </a:t>
            </a:r>
            <a:r>
              <a:rPr lang="tr-TR" sz="3600" b="1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ETKİNLİĞİ</a:t>
            </a:r>
            <a:r>
              <a:rPr lang="tr-TR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600" b="1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BOŞLUK DOLDURMA ETKİNLİĞİ 2</a:t>
            </a:r>
            <a:endParaRPr lang="tr-TR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600" b="1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TEST 1</a:t>
            </a:r>
            <a:endParaRPr lang="tr-TR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600" b="1" dirty="0" smtClean="0">
                <a:solidFill>
                  <a:schemeClr val="accent5">
                    <a:lumMod val="75000"/>
                  </a:schemeClr>
                </a:solidFill>
                <a:hlinkClick r:id="rId5"/>
              </a:rPr>
              <a:t>TEST 2</a:t>
            </a:r>
            <a:endParaRPr lang="tr-TR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600" b="1" dirty="0" smtClean="0">
                <a:solidFill>
                  <a:schemeClr val="accent5">
                    <a:lumMod val="75000"/>
                  </a:schemeClr>
                </a:solidFill>
                <a:hlinkClick r:id="rId6"/>
              </a:rPr>
              <a:t>TEST 3</a:t>
            </a:r>
            <a:endParaRPr lang="tr-T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object 6"/>
          <p:cNvSpPr/>
          <p:nvPr/>
        </p:nvSpPr>
        <p:spPr>
          <a:xfrm flipH="1">
            <a:off x="6300192" y="5917853"/>
            <a:ext cx="2843807" cy="636210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Metin kutusu 1"/>
          <p:cNvSpPr txBox="1"/>
          <p:nvPr/>
        </p:nvSpPr>
        <p:spPr>
          <a:xfrm>
            <a:off x="7691857" y="591785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200" b="1" dirty="0" smtClean="0">
                <a:latin typeface="Caviar Dreams" panose="020B0402020204020504" pitchFamily="34" charset="0"/>
              </a:rPr>
              <a:t>Hazırlayan:</a:t>
            </a:r>
          </a:p>
          <a:p>
            <a:pPr algn="r"/>
            <a:r>
              <a:rPr lang="tr-TR" sz="1200" b="1" dirty="0" smtClean="0">
                <a:latin typeface="Caviar Dreams" panose="020B0402020204020504" pitchFamily="34" charset="0"/>
              </a:rPr>
              <a:t>bilisimciruh.com</a:t>
            </a:r>
            <a:endParaRPr lang="tr-TR" sz="1200" b="1" dirty="0">
              <a:latin typeface="Caviar Dreams" panose="020B040202020402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678865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7386" y="959071"/>
            <a:ext cx="554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NERELERDE KULLANILIR?</a:t>
            </a:r>
            <a:endParaRPr lang="tr-TR" sz="4000" b="1" dirty="0"/>
          </a:p>
        </p:txBody>
      </p:sp>
      <p:sp>
        <p:nvSpPr>
          <p:cNvPr id="152" name="object 2"/>
          <p:cNvSpPr/>
          <p:nvPr/>
        </p:nvSpPr>
        <p:spPr>
          <a:xfrm>
            <a:off x="275926" y="3782351"/>
            <a:ext cx="8316595" cy="2514600"/>
          </a:xfrm>
          <a:custGeom>
            <a:avLst/>
            <a:gdLst/>
            <a:ahLst/>
            <a:cxnLst/>
            <a:rect l="l" t="t" r="r" b="b"/>
            <a:pathLst>
              <a:path w="8316595" h="2514600">
                <a:moveTo>
                  <a:pt x="5182432" y="2387991"/>
                </a:moveTo>
                <a:lnTo>
                  <a:pt x="3360096" y="2387991"/>
                </a:lnTo>
                <a:lnTo>
                  <a:pt x="5006943" y="2514446"/>
                </a:lnTo>
                <a:lnTo>
                  <a:pt x="5039270" y="2482924"/>
                </a:lnTo>
                <a:lnTo>
                  <a:pt x="5074285" y="2454066"/>
                </a:lnTo>
                <a:lnTo>
                  <a:pt x="5111788" y="2427755"/>
                </a:lnTo>
                <a:lnTo>
                  <a:pt x="5151582" y="2403875"/>
                </a:lnTo>
                <a:lnTo>
                  <a:pt x="5182432" y="2387991"/>
                </a:lnTo>
                <a:close/>
              </a:path>
              <a:path w="8316595" h="2514600">
                <a:moveTo>
                  <a:pt x="1972217" y="84770"/>
                </a:moveTo>
                <a:lnTo>
                  <a:pt x="1923396" y="85296"/>
                </a:lnTo>
                <a:lnTo>
                  <a:pt x="1874749" y="87516"/>
                </a:lnTo>
                <a:lnTo>
                  <a:pt x="1826286" y="91343"/>
                </a:lnTo>
                <a:lnTo>
                  <a:pt x="1778019" y="96692"/>
                </a:lnTo>
                <a:lnTo>
                  <a:pt x="1729957" y="103477"/>
                </a:lnTo>
                <a:lnTo>
                  <a:pt x="1682113" y="111611"/>
                </a:lnTo>
                <a:lnTo>
                  <a:pt x="1634495" y="121008"/>
                </a:lnTo>
                <a:lnTo>
                  <a:pt x="1587116" y="131583"/>
                </a:lnTo>
                <a:lnTo>
                  <a:pt x="1539986" y="143248"/>
                </a:lnTo>
                <a:lnTo>
                  <a:pt x="1493116" y="155919"/>
                </a:lnTo>
                <a:lnTo>
                  <a:pt x="1446517" y="169508"/>
                </a:lnTo>
                <a:lnTo>
                  <a:pt x="1400198" y="183929"/>
                </a:lnTo>
                <a:lnTo>
                  <a:pt x="1354172" y="199098"/>
                </a:lnTo>
                <a:lnTo>
                  <a:pt x="1308449" y="214926"/>
                </a:lnTo>
                <a:lnTo>
                  <a:pt x="1263039" y="231329"/>
                </a:lnTo>
                <a:lnTo>
                  <a:pt x="1217953" y="248220"/>
                </a:lnTo>
                <a:lnTo>
                  <a:pt x="1173203" y="265513"/>
                </a:lnTo>
                <a:lnTo>
                  <a:pt x="1084751" y="300960"/>
                </a:lnTo>
                <a:lnTo>
                  <a:pt x="413688" y="581661"/>
                </a:lnTo>
                <a:lnTo>
                  <a:pt x="367543" y="602131"/>
                </a:lnTo>
                <a:lnTo>
                  <a:pt x="321797" y="623698"/>
                </a:lnTo>
                <a:lnTo>
                  <a:pt x="276991" y="646538"/>
                </a:lnTo>
                <a:lnTo>
                  <a:pt x="233667" y="670826"/>
                </a:lnTo>
                <a:lnTo>
                  <a:pt x="192365" y="696737"/>
                </a:lnTo>
                <a:lnTo>
                  <a:pt x="153626" y="724446"/>
                </a:lnTo>
                <a:lnTo>
                  <a:pt x="117991" y="754128"/>
                </a:lnTo>
                <a:lnTo>
                  <a:pt x="86002" y="785958"/>
                </a:lnTo>
                <a:lnTo>
                  <a:pt x="58198" y="820112"/>
                </a:lnTo>
                <a:lnTo>
                  <a:pt x="35121" y="856764"/>
                </a:lnTo>
                <a:lnTo>
                  <a:pt x="17313" y="896089"/>
                </a:lnTo>
                <a:lnTo>
                  <a:pt x="5313" y="938263"/>
                </a:lnTo>
                <a:lnTo>
                  <a:pt x="0" y="979978"/>
                </a:lnTo>
                <a:lnTo>
                  <a:pt x="714" y="1021990"/>
                </a:lnTo>
                <a:lnTo>
                  <a:pt x="7030" y="1064083"/>
                </a:lnTo>
                <a:lnTo>
                  <a:pt x="18517" y="1106043"/>
                </a:lnTo>
                <a:lnTo>
                  <a:pt x="34747" y="1147653"/>
                </a:lnTo>
                <a:lnTo>
                  <a:pt x="55293" y="1188698"/>
                </a:lnTo>
                <a:lnTo>
                  <a:pt x="79726" y="1228962"/>
                </a:lnTo>
                <a:lnTo>
                  <a:pt x="107617" y="1268231"/>
                </a:lnTo>
                <a:lnTo>
                  <a:pt x="138539" y="1306288"/>
                </a:lnTo>
                <a:lnTo>
                  <a:pt x="172063" y="1342918"/>
                </a:lnTo>
                <a:lnTo>
                  <a:pt x="207761" y="1377905"/>
                </a:lnTo>
                <a:lnTo>
                  <a:pt x="245205" y="1411034"/>
                </a:lnTo>
                <a:lnTo>
                  <a:pt x="284028" y="1442516"/>
                </a:lnTo>
                <a:lnTo>
                  <a:pt x="324015" y="1472855"/>
                </a:lnTo>
                <a:lnTo>
                  <a:pt x="364954" y="1502259"/>
                </a:lnTo>
                <a:lnTo>
                  <a:pt x="406636" y="1530936"/>
                </a:lnTo>
                <a:lnTo>
                  <a:pt x="448851" y="1559095"/>
                </a:lnTo>
                <a:lnTo>
                  <a:pt x="576588" y="1642557"/>
                </a:lnTo>
                <a:lnTo>
                  <a:pt x="618831" y="1670736"/>
                </a:lnTo>
                <a:lnTo>
                  <a:pt x="660639" y="1699501"/>
                </a:lnTo>
                <a:lnTo>
                  <a:pt x="701550" y="1728882"/>
                </a:lnTo>
                <a:lnTo>
                  <a:pt x="741606" y="1759268"/>
                </a:lnTo>
                <a:lnTo>
                  <a:pt x="779872" y="1790144"/>
                </a:lnTo>
                <a:lnTo>
                  <a:pt x="817242" y="1821973"/>
                </a:lnTo>
                <a:lnTo>
                  <a:pt x="853879" y="1854572"/>
                </a:lnTo>
                <a:lnTo>
                  <a:pt x="889942" y="1887761"/>
                </a:lnTo>
                <a:lnTo>
                  <a:pt x="925592" y="1921357"/>
                </a:lnTo>
                <a:lnTo>
                  <a:pt x="1031673" y="2022772"/>
                </a:lnTo>
                <a:lnTo>
                  <a:pt x="1067279" y="2056181"/>
                </a:lnTo>
                <a:lnTo>
                  <a:pt x="1103277" y="2089088"/>
                </a:lnTo>
                <a:lnTo>
                  <a:pt x="1139827" y="2121313"/>
                </a:lnTo>
                <a:lnTo>
                  <a:pt x="1177090" y="2152673"/>
                </a:lnTo>
                <a:lnTo>
                  <a:pt x="1215227" y="2182986"/>
                </a:lnTo>
                <a:lnTo>
                  <a:pt x="1254398" y="2212072"/>
                </a:lnTo>
                <a:lnTo>
                  <a:pt x="1294764" y="2239748"/>
                </a:lnTo>
                <a:lnTo>
                  <a:pt x="1336486" y="2265833"/>
                </a:lnTo>
                <a:lnTo>
                  <a:pt x="1379724" y="2290144"/>
                </a:lnTo>
                <a:lnTo>
                  <a:pt x="1424641" y="2312501"/>
                </a:lnTo>
                <a:lnTo>
                  <a:pt x="1469671" y="2332066"/>
                </a:lnTo>
                <a:lnTo>
                  <a:pt x="1515617" y="2349461"/>
                </a:lnTo>
                <a:lnTo>
                  <a:pt x="1562334" y="2364905"/>
                </a:lnTo>
                <a:lnTo>
                  <a:pt x="1609677" y="2378617"/>
                </a:lnTo>
                <a:lnTo>
                  <a:pt x="1657502" y="2390816"/>
                </a:lnTo>
                <a:lnTo>
                  <a:pt x="1705665" y="2401721"/>
                </a:lnTo>
                <a:lnTo>
                  <a:pt x="1754022" y="2411551"/>
                </a:lnTo>
                <a:lnTo>
                  <a:pt x="1802428" y="2420525"/>
                </a:lnTo>
                <a:lnTo>
                  <a:pt x="1853431" y="2429280"/>
                </a:lnTo>
                <a:lnTo>
                  <a:pt x="1904496" y="2437378"/>
                </a:lnTo>
                <a:lnTo>
                  <a:pt x="1955611" y="2444822"/>
                </a:lnTo>
                <a:lnTo>
                  <a:pt x="2006765" y="2451609"/>
                </a:lnTo>
                <a:lnTo>
                  <a:pt x="2057946" y="2457741"/>
                </a:lnTo>
                <a:lnTo>
                  <a:pt x="2109143" y="2463219"/>
                </a:lnTo>
                <a:lnTo>
                  <a:pt x="2160344" y="2468041"/>
                </a:lnTo>
                <a:lnTo>
                  <a:pt x="2211537" y="2472209"/>
                </a:lnTo>
                <a:lnTo>
                  <a:pt x="2262710" y="2475723"/>
                </a:lnTo>
                <a:lnTo>
                  <a:pt x="2313853" y="2478583"/>
                </a:lnTo>
                <a:lnTo>
                  <a:pt x="2364953" y="2480789"/>
                </a:lnTo>
                <a:lnTo>
                  <a:pt x="2415998" y="2482341"/>
                </a:lnTo>
                <a:lnTo>
                  <a:pt x="2466978" y="2483240"/>
                </a:lnTo>
                <a:lnTo>
                  <a:pt x="2517881" y="2483486"/>
                </a:lnTo>
                <a:lnTo>
                  <a:pt x="2568694" y="2483079"/>
                </a:lnTo>
                <a:lnTo>
                  <a:pt x="2619406" y="2482020"/>
                </a:lnTo>
                <a:lnTo>
                  <a:pt x="2670006" y="2480308"/>
                </a:lnTo>
                <a:lnTo>
                  <a:pt x="2720482" y="2477945"/>
                </a:lnTo>
                <a:lnTo>
                  <a:pt x="2770823" y="2474929"/>
                </a:lnTo>
                <a:lnTo>
                  <a:pt x="2821016" y="2471262"/>
                </a:lnTo>
                <a:lnTo>
                  <a:pt x="2871050" y="2466944"/>
                </a:lnTo>
                <a:lnTo>
                  <a:pt x="2920914" y="2461974"/>
                </a:lnTo>
                <a:lnTo>
                  <a:pt x="2970596" y="2456354"/>
                </a:lnTo>
                <a:lnTo>
                  <a:pt x="3020083" y="2450083"/>
                </a:lnTo>
                <a:lnTo>
                  <a:pt x="3069366" y="2443162"/>
                </a:lnTo>
                <a:lnTo>
                  <a:pt x="3118431" y="2435590"/>
                </a:lnTo>
                <a:lnTo>
                  <a:pt x="3167268" y="2427369"/>
                </a:lnTo>
                <a:lnTo>
                  <a:pt x="3215864" y="2418499"/>
                </a:lnTo>
                <a:lnTo>
                  <a:pt x="3264209" y="2408978"/>
                </a:lnTo>
                <a:lnTo>
                  <a:pt x="3312290" y="2398809"/>
                </a:lnTo>
                <a:lnTo>
                  <a:pt x="3360096" y="2387991"/>
                </a:lnTo>
                <a:lnTo>
                  <a:pt x="5182432" y="2387991"/>
                </a:lnTo>
                <a:lnTo>
                  <a:pt x="5237249" y="2362940"/>
                </a:lnTo>
                <a:lnTo>
                  <a:pt x="5282726" y="2345652"/>
                </a:lnTo>
                <a:lnTo>
                  <a:pt x="5329702" y="2330329"/>
                </a:lnTo>
                <a:lnTo>
                  <a:pt x="5377978" y="2316853"/>
                </a:lnTo>
                <a:lnTo>
                  <a:pt x="5427357" y="2305108"/>
                </a:lnTo>
                <a:lnTo>
                  <a:pt x="5477639" y="2294978"/>
                </a:lnTo>
                <a:lnTo>
                  <a:pt x="5528628" y="2286345"/>
                </a:lnTo>
                <a:lnTo>
                  <a:pt x="5580124" y="2279093"/>
                </a:lnTo>
                <a:lnTo>
                  <a:pt x="5631931" y="2273106"/>
                </a:lnTo>
                <a:lnTo>
                  <a:pt x="5683849" y="2268267"/>
                </a:lnTo>
                <a:lnTo>
                  <a:pt x="5735682" y="2264460"/>
                </a:lnTo>
                <a:lnTo>
                  <a:pt x="5783499" y="2258532"/>
                </a:lnTo>
                <a:lnTo>
                  <a:pt x="5824162" y="2247805"/>
                </a:lnTo>
                <a:lnTo>
                  <a:pt x="5887965" y="2214299"/>
                </a:lnTo>
                <a:lnTo>
                  <a:pt x="5934973" y="2168640"/>
                </a:lnTo>
                <a:lnTo>
                  <a:pt x="5973067" y="2115523"/>
                </a:lnTo>
                <a:lnTo>
                  <a:pt x="5991234" y="2087637"/>
                </a:lnTo>
                <a:lnTo>
                  <a:pt x="6010128" y="2059647"/>
                </a:lnTo>
                <a:lnTo>
                  <a:pt x="6054039" y="2005706"/>
                </a:lnTo>
                <a:lnTo>
                  <a:pt x="6112681" y="1958399"/>
                </a:lnTo>
                <a:lnTo>
                  <a:pt x="6149989" y="1938701"/>
                </a:lnTo>
                <a:lnTo>
                  <a:pt x="6193936" y="1922422"/>
                </a:lnTo>
                <a:lnTo>
                  <a:pt x="6241907" y="1906822"/>
                </a:lnTo>
                <a:lnTo>
                  <a:pt x="6289091" y="1889525"/>
                </a:lnTo>
                <a:lnTo>
                  <a:pt x="6335657" y="1870923"/>
                </a:lnTo>
                <a:lnTo>
                  <a:pt x="6381771" y="1851410"/>
                </a:lnTo>
                <a:lnTo>
                  <a:pt x="6519077" y="1791322"/>
                </a:lnTo>
                <a:lnTo>
                  <a:pt x="6565058" y="1772085"/>
                </a:lnTo>
                <a:lnTo>
                  <a:pt x="6611424" y="1753898"/>
                </a:lnTo>
                <a:lnTo>
                  <a:pt x="6658343" y="1737154"/>
                </a:lnTo>
                <a:lnTo>
                  <a:pt x="6705981" y="1722245"/>
                </a:lnTo>
                <a:lnTo>
                  <a:pt x="6754506" y="1709563"/>
                </a:lnTo>
                <a:lnTo>
                  <a:pt x="6804086" y="1699501"/>
                </a:lnTo>
                <a:lnTo>
                  <a:pt x="6854888" y="1692452"/>
                </a:lnTo>
                <a:lnTo>
                  <a:pt x="6907079" y="1688808"/>
                </a:lnTo>
                <a:lnTo>
                  <a:pt x="6930287" y="1688451"/>
                </a:lnTo>
                <a:lnTo>
                  <a:pt x="6953981" y="1683340"/>
                </a:lnTo>
                <a:lnTo>
                  <a:pt x="7004563" y="1668164"/>
                </a:lnTo>
                <a:lnTo>
                  <a:pt x="7053559" y="1649696"/>
                </a:lnTo>
                <a:lnTo>
                  <a:pt x="7101142" y="1628513"/>
                </a:lnTo>
                <a:lnTo>
                  <a:pt x="7147490" y="1605193"/>
                </a:lnTo>
                <a:lnTo>
                  <a:pt x="7192778" y="1580312"/>
                </a:lnTo>
                <a:lnTo>
                  <a:pt x="7237182" y="1554448"/>
                </a:lnTo>
                <a:lnTo>
                  <a:pt x="8100676" y="1031786"/>
                </a:lnTo>
                <a:lnTo>
                  <a:pt x="8140482" y="1006689"/>
                </a:lnTo>
                <a:lnTo>
                  <a:pt x="8179698" y="979365"/>
                </a:lnTo>
                <a:lnTo>
                  <a:pt x="8216787" y="949841"/>
                </a:lnTo>
                <a:lnTo>
                  <a:pt x="8250212" y="918149"/>
                </a:lnTo>
                <a:lnTo>
                  <a:pt x="8278437" y="884316"/>
                </a:lnTo>
                <a:lnTo>
                  <a:pt x="8299926" y="848373"/>
                </a:lnTo>
                <a:lnTo>
                  <a:pt x="8313143" y="810347"/>
                </a:lnTo>
                <a:lnTo>
                  <a:pt x="8316550" y="770269"/>
                </a:lnTo>
                <a:lnTo>
                  <a:pt x="8308613" y="728167"/>
                </a:lnTo>
                <a:lnTo>
                  <a:pt x="8288126" y="685256"/>
                </a:lnTo>
                <a:lnTo>
                  <a:pt x="8258232" y="645482"/>
                </a:lnTo>
                <a:lnTo>
                  <a:pt x="8222327" y="608183"/>
                </a:lnTo>
                <a:lnTo>
                  <a:pt x="8183810" y="572694"/>
                </a:lnTo>
                <a:lnTo>
                  <a:pt x="8110901" y="507350"/>
                </a:lnTo>
                <a:lnTo>
                  <a:pt x="8074129" y="474812"/>
                </a:lnTo>
                <a:lnTo>
                  <a:pt x="8037058" y="442494"/>
                </a:lnTo>
                <a:lnTo>
                  <a:pt x="7999625" y="410491"/>
                </a:lnTo>
                <a:lnTo>
                  <a:pt x="7961765" y="378901"/>
                </a:lnTo>
                <a:lnTo>
                  <a:pt x="7923414" y="347820"/>
                </a:lnTo>
                <a:lnTo>
                  <a:pt x="7884506" y="317347"/>
                </a:lnTo>
                <a:lnTo>
                  <a:pt x="7844979" y="287577"/>
                </a:lnTo>
                <a:lnTo>
                  <a:pt x="7804767" y="258609"/>
                </a:lnTo>
                <a:lnTo>
                  <a:pt x="7763805" y="230538"/>
                </a:lnTo>
                <a:lnTo>
                  <a:pt x="7722030" y="203461"/>
                </a:lnTo>
                <a:lnTo>
                  <a:pt x="7679376" y="177477"/>
                </a:lnTo>
                <a:lnTo>
                  <a:pt x="7635780" y="152681"/>
                </a:lnTo>
                <a:lnTo>
                  <a:pt x="7591177" y="129172"/>
                </a:lnTo>
                <a:lnTo>
                  <a:pt x="7576296" y="122009"/>
                </a:lnTo>
                <a:lnTo>
                  <a:pt x="2268188" y="122009"/>
                </a:lnTo>
                <a:lnTo>
                  <a:pt x="2218551" y="110563"/>
                </a:lnTo>
                <a:lnTo>
                  <a:pt x="2169023" y="101327"/>
                </a:lnTo>
                <a:lnTo>
                  <a:pt x="2119615" y="94217"/>
                </a:lnTo>
                <a:lnTo>
                  <a:pt x="2070337" y="89144"/>
                </a:lnTo>
                <a:lnTo>
                  <a:pt x="2021201" y="86024"/>
                </a:lnTo>
                <a:lnTo>
                  <a:pt x="1972217" y="84770"/>
                </a:lnTo>
                <a:close/>
              </a:path>
              <a:path w="8316595" h="2514600">
                <a:moveTo>
                  <a:pt x="6904771" y="1693970"/>
                </a:moveTo>
                <a:lnTo>
                  <a:pt x="6902940" y="1694209"/>
                </a:lnTo>
                <a:lnTo>
                  <a:pt x="6820852" y="1703324"/>
                </a:lnTo>
                <a:lnTo>
                  <a:pt x="6824441" y="1703271"/>
                </a:lnTo>
                <a:lnTo>
                  <a:pt x="6847351" y="1701508"/>
                </a:lnTo>
                <a:lnTo>
                  <a:pt x="6901635" y="1694647"/>
                </a:lnTo>
                <a:lnTo>
                  <a:pt x="6904771" y="1693970"/>
                </a:lnTo>
                <a:close/>
              </a:path>
              <a:path w="8316595" h="2514600">
                <a:moveTo>
                  <a:pt x="6930302" y="1688455"/>
                </a:moveTo>
                <a:lnTo>
                  <a:pt x="6904771" y="1693970"/>
                </a:lnTo>
                <a:lnTo>
                  <a:pt x="6923379" y="1691540"/>
                </a:lnTo>
                <a:lnTo>
                  <a:pt x="6934107" y="1689491"/>
                </a:lnTo>
                <a:lnTo>
                  <a:pt x="6930302" y="1688455"/>
                </a:lnTo>
                <a:close/>
              </a:path>
              <a:path w="8316595" h="2514600">
                <a:moveTo>
                  <a:pt x="7102981" y="0"/>
                </a:moveTo>
                <a:lnTo>
                  <a:pt x="7053841" y="604"/>
                </a:lnTo>
                <a:lnTo>
                  <a:pt x="7005382" y="4185"/>
                </a:lnTo>
                <a:lnTo>
                  <a:pt x="6957792" y="10872"/>
                </a:lnTo>
                <a:lnTo>
                  <a:pt x="6911255" y="20797"/>
                </a:lnTo>
                <a:lnTo>
                  <a:pt x="6865956" y="34087"/>
                </a:lnTo>
                <a:lnTo>
                  <a:pt x="2268188" y="122009"/>
                </a:lnTo>
                <a:lnTo>
                  <a:pt x="7576296" y="122009"/>
                </a:lnTo>
                <a:lnTo>
                  <a:pt x="7545399" y="107137"/>
                </a:lnTo>
                <a:lnTo>
                  <a:pt x="7498452" y="86782"/>
                </a:lnTo>
                <a:lnTo>
                  <a:pt x="7450519" y="68237"/>
                </a:lnTo>
                <a:lnTo>
                  <a:pt x="7401788" y="51633"/>
                </a:lnTo>
                <a:lnTo>
                  <a:pt x="7352441" y="37097"/>
                </a:lnTo>
                <a:lnTo>
                  <a:pt x="7302666" y="24761"/>
                </a:lnTo>
                <a:lnTo>
                  <a:pt x="7252647" y="14753"/>
                </a:lnTo>
                <a:lnTo>
                  <a:pt x="7202570" y="7204"/>
                </a:lnTo>
                <a:lnTo>
                  <a:pt x="7152620" y="2243"/>
                </a:lnTo>
                <a:lnTo>
                  <a:pt x="7102981" y="0"/>
                </a:lnTo>
                <a:close/>
              </a:path>
            </a:pathLst>
          </a:custGeom>
          <a:solidFill>
            <a:srgbClr val="89AC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19" name="Grup 318"/>
          <p:cNvGrpSpPr/>
          <p:nvPr/>
        </p:nvGrpSpPr>
        <p:grpSpPr>
          <a:xfrm>
            <a:off x="6031448" y="2894901"/>
            <a:ext cx="2118995" cy="1652231"/>
            <a:chOff x="5709513" y="2404465"/>
            <a:chExt cx="2118995" cy="1652231"/>
          </a:xfrm>
        </p:grpSpPr>
        <p:sp>
          <p:nvSpPr>
            <p:cNvPr id="320" name="object 56"/>
            <p:cNvSpPr/>
            <p:nvPr/>
          </p:nvSpPr>
          <p:spPr>
            <a:xfrm>
              <a:off x="5814504" y="3034245"/>
              <a:ext cx="1893570" cy="991869"/>
            </a:xfrm>
            <a:custGeom>
              <a:avLst/>
              <a:gdLst/>
              <a:ahLst/>
              <a:cxnLst/>
              <a:rect l="l" t="t" r="r" b="b"/>
              <a:pathLst>
                <a:path w="1893570" h="991870">
                  <a:moveTo>
                    <a:pt x="1874215" y="0"/>
                  </a:moveTo>
                  <a:lnTo>
                    <a:pt x="0" y="37528"/>
                  </a:lnTo>
                  <a:lnTo>
                    <a:pt x="0" y="991666"/>
                  </a:lnTo>
                  <a:lnTo>
                    <a:pt x="1893189" y="991666"/>
                  </a:lnTo>
                  <a:lnTo>
                    <a:pt x="1874215" y="0"/>
                  </a:lnTo>
                  <a:close/>
                </a:path>
              </a:pathLst>
            </a:custGeom>
            <a:solidFill>
              <a:srgbClr val="AE9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57"/>
            <p:cNvSpPr/>
            <p:nvPr/>
          </p:nvSpPr>
          <p:spPr>
            <a:xfrm>
              <a:off x="7144053" y="3992550"/>
              <a:ext cx="235585" cy="61594"/>
            </a:xfrm>
            <a:custGeom>
              <a:avLst/>
              <a:gdLst/>
              <a:ahLst/>
              <a:cxnLst/>
              <a:rect l="l" t="t" r="r" b="b"/>
              <a:pathLst>
                <a:path w="235584" h="61595">
                  <a:moveTo>
                    <a:pt x="198743" y="0"/>
                  </a:moveTo>
                  <a:lnTo>
                    <a:pt x="29402" y="0"/>
                  </a:lnTo>
                  <a:lnTo>
                    <a:pt x="2653" y="13683"/>
                  </a:lnTo>
                  <a:lnTo>
                    <a:pt x="0" y="33801"/>
                  </a:lnTo>
                  <a:lnTo>
                    <a:pt x="15670" y="52356"/>
                  </a:lnTo>
                  <a:lnTo>
                    <a:pt x="43892" y="61353"/>
                  </a:lnTo>
                  <a:lnTo>
                    <a:pt x="123080" y="61572"/>
                  </a:lnTo>
                  <a:lnTo>
                    <a:pt x="199543" y="61353"/>
                  </a:lnTo>
                  <a:lnTo>
                    <a:pt x="227638" y="49981"/>
                  </a:lnTo>
                  <a:lnTo>
                    <a:pt x="235458" y="30553"/>
                  </a:lnTo>
                  <a:lnTo>
                    <a:pt x="225120" y="11186"/>
                  </a:lnTo>
                  <a:lnTo>
                    <a:pt x="198743" y="0"/>
                  </a:lnTo>
                  <a:close/>
                </a:path>
              </a:pathLst>
            </a:custGeom>
            <a:solidFill>
              <a:srgbClr val="97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58"/>
            <p:cNvSpPr/>
            <p:nvPr/>
          </p:nvSpPr>
          <p:spPr>
            <a:xfrm>
              <a:off x="6154318" y="3186938"/>
              <a:ext cx="235585" cy="61594"/>
            </a:xfrm>
            <a:custGeom>
              <a:avLst/>
              <a:gdLst/>
              <a:ahLst/>
              <a:cxnLst/>
              <a:rect l="l" t="t" r="r" b="b"/>
              <a:pathLst>
                <a:path w="235585" h="61594">
                  <a:moveTo>
                    <a:pt x="198742" y="0"/>
                  </a:moveTo>
                  <a:lnTo>
                    <a:pt x="29400" y="0"/>
                  </a:lnTo>
                  <a:lnTo>
                    <a:pt x="2652" y="13685"/>
                  </a:lnTo>
                  <a:lnTo>
                    <a:pt x="0" y="33805"/>
                  </a:lnTo>
                  <a:lnTo>
                    <a:pt x="15673" y="52361"/>
                  </a:lnTo>
                  <a:lnTo>
                    <a:pt x="43903" y="61353"/>
                  </a:lnTo>
                  <a:lnTo>
                    <a:pt x="123082" y="61572"/>
                  </a:lnTo>
                  <a:lnTo>
                    <a:pt x="199555" y="61353"/>
                  </a:lnTo>
                  <a:lnTo>
                    <a:pt x="227647" y="49986"/>
                  </a:lnTo>
                  <a:lnTo>
                    <a:pt x="235462" y="30557"/>
                  </a:lnTo>
                  <a:lnTo>
                    <a:pt x="225120" y="11188"/>
                  </a:lnTo>
                  <a:lnTo>
                    <a:pt x="198742" y="0"/>
                  </a:lnTo>
                  <a:close/>
                </a:path>
              </a:pathLst>
            </a:custGeom>
            <a:solidFill>
              <a:srgbClr val="97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59"/>
            <p:cNvSpPr/>
            <p:nvPr/>
          </p:nvSpPr>
          <p:spPr>
            <a:xfrm>
              <a:off x="6154318" y="3988739"/>
              <a:ext cx="235585" cy="61594"/>
            </a:xfrm>
            <a:custGeom>
              <a:avLst/>
              <a:gdLst/>
              <a:ahLst/>
              <a:cxnLst/>
              <a:rect l="l" t="t" r="r" b="b"/>
              <a:pathLst>
                <a:path w="235585" h="61595">
                  <a:moveTo>
                    <a:pt x="198742" y="0"/>
                  </a:moveTo>
                  <a:lnTo>
                    <a:pt x="29400" y="0"/>
                  </a:lnTo>
                  <a:lnTo>
                    <a:pt x="2652" y="13683"/>
                  </a:lnTo>
                  <a:lnTo>
                    <a:pt x="0" y="33799"/>
                  </a:lnTo>
                  <a:lnTo>
                    <a:pt x="15673" y="52351"/>
                  </a:lnTo>
                  <a:lnTo>
                    <a:pt x="43903" y="61341"/>
                  </a:lnTo>
                  <a:lnTo>
                    <a:pt x="123082" y="61569"/>
                  </a:lnTo>
                  <a:lnTo>
                    <a:pt x="199555" y="61341"/>
                  </a:lnTo>
                  <a:lnTo>
                    <a:pt x="227647" y="49975"/>
                  </a:lnTo>
                  <a:lnTo>
                    <a:pt x="235462" y="30551"/>
                  </a:lnTo>
                  <a:lnTo>
                    <a:pt x="225120" y="11186"/>
                  </a:lnTo>
                  <a:lnTo>
                    <a:pt x="198742" y="0"/>
                  </a:lnTo>
                  <a:close/>
                </a:path>
              </a:pathLst>
            </a:custGeom>
            <a:solidFill>
              <a:srgbClr val="97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60"/>
            <p:cNvSpPr/>
            <p:nvPr/>
          </p:nvSpPr>
          <p:spPr>
            <a:xfrm>
              <a:off x="7156029" y="3188804"/>
              <a:ext cx="235585" cy="61594"/>
            </a:xfrm>
            <a:custGeom>
              <a:avLst/>
              <a:gdLst/>
              <a:ahLst/>
              <a:cxnLst/>
              <a:rect l="l" t="t" r="r" b="b"/>
              <a:pathLst>
                <a:path w="235584" h="61594">
                  <a:moveTo>
                    <a:pt x="198743" y="0"/>
                  </a:moveTo>
                  <a:lnTo>
                    <a:pt x="29402" y="0"/>
                  </a:lnTo>
                  <a:lnTo>
                    <a:pt x="2653" y="13683"/>
                  </a:lnTo>
                  <a:lnTo>
                    <a:pt x="0" y="33799"/>
                  </a:lnTo>
                  <a:lnTo>
                    <a:pt x="15670" y="52351"/>
                  </a:lnTo>
                  <a:lnTo>
                    <a:pt x="43892" y="61341"/>
                  </a:lnTo>
                  <a:lnTo>
                    <a:pt x="123080" y="61569"/>
                  </a:lnTo>
                  <a:lnTo>
                    <a:pt x="199543" y="61341"/>
                  </a:lnTo>
                  <a:lnTo>
                    <a:pt x="227638" y="49975"/>
                  </a:lnTo>
                  <a:lnTo>
                    <a:pt x="235458" y="30551"/>
                  </a:lnTo>
                  <a:lnTo>
                    <a:pt x="225120" y="11186"/>
                  </a:lnTo>
                  <a:lnTo>
                    <a:pt x="198743" y="0"/>
                  </a:lnTo>
                  <a:close/>
                </a:path>
              </a:pathLst>
            </a:custGeom>
            <a:solidFill>
              <a:srgbClr val="97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61"/>
            <p:cNvSpPr/>
            <p:nvPr/>
          </p:nvSpPr>
          <p:spPr>
            <a:xfrm>
              <a:off x="5814491" y="2981861"/>
              <a:ext cx="1876425" cy="118110"/>
            </a:xfrm>
            <a:custGeom>
              <a:avLst/>
              <a:gdLst/>
              <a:ahLst/>
              <a:cxnLst/>
              <a:rect l="l" t="t" r="r" b="b"/>
              <a:pathLst>
                <a:path w="1876425" h="118110">
                  <a:moveTo>
                    <a:pt x="0" y="117484"/>
                  </a:moveTo>
                  <a:lnTo>
                    <a:pt x="1876069" y="117484"/>
                  </a:lnTo>
                  <a:lnTo>
                    <a:pt x="1876069" y="0"/>
                  </a:lnTo>
                  <a:lnTo>
                    <a:pt x="0" y="0"/>
                  </a:lnTo>
                  <a:lnTo>
                    <a:pt x="0" y="117484"/>
                  </a:lnTo>
                  <a:close/>
                </a:path>
              </a:pathLst>
            </a:custGeom>
            <a:solidFill>
              <a:srgbClr val="97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62"/>
            <p:cNvSpPr/>
            <p:nvPr/>
          </p:nvSpPr>
          <p:spPr>
            <a:xfrm>
              <a:off x="7311407" y="3169803"/>
              <a:ext cx="0" cy="49530"/>
            </a:xfrm>
            <a:custGeom>
              <a:avLst/>
              <a:gdLst/>
              <a:ahLst/>
              <a:cxnLst/>
              <a:rect l="l" t="t" r="r" b="b"/>
              <a:pathLst>
                <a:path h="49530">
                  <a:moveTo>
                    <a:pt x="0" y="0"/>
                  </a:moveTo>
                  <a:lnTo>
                    <a:pt x="0" y="49138"/>
                  </a:lnTo>
                </a:path>
              </a:pathLst>
            </a:custGeom>
            <a:ln w="49138">
              <a:solidFill>
                <a:srgbClr val="97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63"/>
            <p:cNvSpPr/>
            <p:nvPr/>
          </p:nvSpPr>
          <p:spPr>
            <a:xfrm>
              <a:off x="6322418" y="3194373"/>
              <a:ext cx="859155" cy="0"/>
            </a:xfrm>
            <a:custGeom>
              <a:avLst/>
              <a:gdLst/>
              <a:ahLst/>
              <a:cxnLst/>
              <a:rect l="l" t="t" r="r" b="b"/>
              <a:pathLst>
                <a:path w="859154">
                  <a:moveTo>
                    <a:pt x="0" y="0"/>
                  </a:moveTo>
                  <a:lnTo>
                    <a:pt x="858885" y="0"/>
                  </a:lnTo>
                </a:path>
              </a:pathLst>
            </a:custGeom>
            <a:ln w="49138">
              <a:solidFill>
                <a:srgbClr val="97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64"/>
            <p:cNvSpPr/>
            <p:nvPr/>
          </p:nvSpPr>
          <p:spPr>
            <a:xfrm>
              <a:off x="7305999" y="2958308"/>
              <a:ext cx="0" cy="1083310"/>
            </a:xfrm>
            <a:custGeom>
              <a:avLst/>
              <a:gdLst/>
              <a:ahLst/>
              <a:cxnLst/>
              <a:rect l="l" t="t" r="r" b="b"/>
              <a:pathLst>
                <a:path h="1083310">
                  <a:moveTo>
                    <a:pt x="0" y="0"/>
                  </a:moveTo>
                  <a:lnTo>
                    <a:pt x="0" y="1082958"/>
                  </a:lnTo>
                </a:path>
              </a:pathLst>
            </a:custGeom>
            <a:ln w="49138">
              <a:solidFill>
                <a:srgbClr val="97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65"/>
            <p:cNvSpPr/>
            <p:nvPr/>
          </p:nvSpPr>
          <p:spPr>
            <a:xfrm>
              <a:off x="6322420" y="2938654"/>
              <a:ext cx="0" cy="1083310"/>
            </a:xfrm>
            <a:custGeom>
              <a:avLst/>
              <a:gdLst/>
              <a:ahLst/>
              <a:cxnLst/>
              <a:rect l="l" t="t" r="r" b="b"/>
              <a:pathLst>
                <a:path h="1083310">
                  <a:moveTo>
                    <a:pt x="0" y="0"/>
                  </a:moveTo>
                  <a:lnTo>
                    <a:pt x="0" y="1082953"/>
                  </a:lnTo>
                </a:path>
              </a:pathLst>
            </a:custGeom>
            <a:ln w="49133">
              <a:solidFill>
                <a:srgbClr val="97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66"/>
            <p:cNvSpPr/>
            <p:nvPr/>
          </p:nvSpPr>
          <p:spPr>
            <a:xfrm>
              <a:off x="5709513" y="2505557"/>
              <a:ext cx="2118995" cy="568325"/>
            </a:xfrm>
            <a:custGeom>
              <a:avLst/>
              <a:gdLst/>
              <a:ahLst/>
              <a:cxnLst/>
              <a:rect l="l" t="t" r="r" b="b"/>
              <a:pathLst>
                <a:path w="2118995" h="568325">
                  <a:moveTo>
                    <a:pt x="220814" y="0"/>
                  </a:moveTo>
                  <a:lnTo>
                    <a:pt x="0" y="568325"/>
                  </a:lnTo>
                  <a:lnTo>
                    <a:pt x="2118652" y="568325"/>
                  </a:lnTo>
                  <a:lnTo>
                    <a:pt x="1841500" y="533"/>
                  </a:lnTo>
                  <a:lnTo>
                    <a:pt x="220814" y="0"/>
                  </a:lnTo>
                  <a:close/>
                </a:path>
              </a:pathLst>
            </a:custGeom>
            <a:solidFill>
              <a:srgbClr val="C54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67"/>
            <p:cNvSpPr/>
            <p:nvPr/>
          </p:nvSpPr>
          <p:spPr>
            <a:xfrm>
              <a:off x="5888850" y="2404465"/>
              <a:ext cx="1721421" cy="16522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68"/>
            <p:cNvSpPr/>
            <p:nvPr/>
          </p:nvSpPr>
          <p:spPr>
            <a:xfrm>
              <a:off x="6443269" y="3347392"/>
              <a:ext cx="621665" cy="677545"/>
            </a:xfrm>
            <a:custGeom>
              <a:avLst/>
              <a:gdLst/>
              <a:ahLst/>
              <a:cxnLst/>
              <a:rect l="l" t="t" r="r" b="b"/>
              <a:pathLst>
                <a:path w="621665" h="677545">
                  <a:moveTo>
                    <a:pt x="0" y="677009"/>
                  </a:moveTo>
                  <a:lnTo>
                    <a:pt x="621372" y="677009"/>
                  </a:lnTo>
                  <a:lnTo>
                    <a:pt x="621372" y="0"/>
                  </a:lnTo>
                  <a:lnTo>
                    <a:pt x="0" y="0"/>
                  </a:lnTo>
                  <a:lnTo>
                    <a:pt x="0" y="677009"/>
                  </a:lnTo>
                  <a:close/>
                </a:path>
              </a:pathLst>
            </a:custGeom>
            <a:solidFill>
              <a:srgbClr val="BD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69"/>
            <p:cNvSpPr/>
            <p:nvPr/>
          </p:nvSpPr>
          <p:spPr>
            <a:xfrm>
              <a:off x="7044690" y="3381756"/>
              <a:ext cx="0" cy="642620"/>
            </a:xfrm>
            <a:custGeom>
              <a:avLst/>
              <a:gdLst/>
              <a:ahLst/>
              <a:cxnLst/>
              <a:rect l="l" t="t" r="r" b="b"/>
              <a:pathLst>
                <a:path h="642620">
                  <a:moveTo>
                    <a:pt x="0" y="0"/>
                  </a:moveTo>
                  <a:lnTo>
                    <a:pt x="0" y="642620"/>
                  </a:lnTo>
                </a:path>
              </a:pathLst>
            </a:custGeom>
            <a:ln w="39878">
              <a:solidFill>
                <a:srgbClr val="852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70"/>
            <p:cNvSpPr/>
            <p:nvPr/>
          </p:nvSpPr>
          <p:spPr>
            <a:xfrm>
              <a:off x="6443256" y="3347466"/>
              <a:ext cx="621665" cy="34290"/>
            </a:xfrm>
            <a:custGeom>
              <a:avLst/>
              <a:gdLst/>
              <a:ahLst/>
              <a:cxnLst/>
              <a:rect l="l" t="t" r="r" b="b"/>
              <a:pathLst>
                <a:path w="621665" h="34289">
                  <a:moveTo>
                    <a:pt x="0" y="34290"/>
                  </a:moveTo>
                  <a:lnTo>
                    <a:pt x="621372" y="34290"/>
                  </a:lnTo>
                  <a:lnTo>
                    <a:pt x="621372" y="0"/>
                  </a:lnTo>
                  <a:lnTo>
                    <a:pt x="0" y="0"/>
                  </a:lnTo>
                  <a:lnTo>
                    <a:pt x="0" y="34290"/>
                  </a:lnTo>
                  <a:close/>
                </a:path>
              </a:pathLst>
            </a:custGeom>
            <a:solidFill>
              <a:srgbClr val="852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71"/>
            <p:cNvSpPr/>
            <p:nvPr/>
          </p:nvSpPr>
          <p:spPr>
            <a:xfrm>
              <a:off x="6753948" y="3347392"/>
              <a:ext cx="0" cy="677545"/>
            </a:xfrm>
            <a:custGeom>
              <a:avLst/>
              <a:gdLst/>
              <a:ahLst/>
              <a:cxnLst/>
              <a:rect l="l" t="t" r="r" b="b"/>
              <a:pathLst>
                <a:path h="677545">
                  <a:moveTo>
                    <a:pt x="0" y="0"/>
                  </a:moveTo>
                  <a:lnTo>
                    <a:pt x="0" y="677009"/>
                  </a:lnTo>
                </a:path>
              </a:pathLst>
            </a:custGeom>
            <a:ln w="32662">
              <a:solidFill>
                <a:srgbClr val="852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72"/>
            <p:cNvSpPr/>
            <p:nvPr/>
          </p:nvSpPr>
          <p:spPr>
            <a:xfrm>
              <a:off x="6477330" y="3692945"/>
              <a:ext cx="226060" cy="0"/>
            </a:xfrm>
            <a:custGeom>
              <a:avLst/>
              <a:gdLst/>
              <a:ahLst/>
              <a:cxnLst/>
              <a:rect l="l" t="t" r="r" b="b"/>
              <a:pathLst>
                <a:path w="226059">
                  <a:moveTo>
                    <a:pt x="0" y="0"/>
                  </a:moveTo>
                  <a:lnTo>
                    <a:pt x="225667" y="0"/>
                  </a:lnTo>
                </a:path>
              </a:pathLst>
            </a:custGeom>
            <a:ln w="14094">
              <a:solidFill>
                <a:srgbClr val="852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73"/>
            <p:cNvSpPr/>
            <p:nvPr/>
          </p:nvSpPr>
          <p:spPr>
            <a:xfrm>
              <a:off x="6793916" y="3692945"/>
              <a:ext cx="226060" cy="0"/>
            </a:xfrm>
            <a:custGeom>
              <a:avLst/>
              <a:gdLst/>
              <a:ahLst/>
              <a:cxnLst/>
              <a:rect l="l" t="t" r="r" b="b"/>
              <a:pathLst>
                <a:path w="226059">
                  <a:moveTo>
                    <a:pt x="0" y="0"/>
                  </a:moveTo>
                  <a:lnTo>
                    <a:pt x="225667" y="0"/>
                  </a:lnTo>
                </a:path>
              </a:pathLst>
            </a:custGeom>
            <a:ln w="14094">
              <a:solidFill>
                <a:srgbClr val="852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8" name="Grup 337"/>
          <p:cNvGrpSpPr/>
          <p:nvPr/>
        </p:nvGrpSpPr>
        <p:grpSpPr>
          <a:xfrm>
            <a:off x="3027984" y="4219435"/>
            <a:ext cx="2927350" cy="1776159"/>
            <a:chOff x="3027984" y="4219435"/>
            <a:chExt cx="2927350" cy="1776159"/>
          </a:xfrm>
        </p:grpSpPr>
        <p:sp>
          <p:nvSpPr>
            <p:cNvPr id="339" name="object 78"/>
            <p:cNvSpPr/>
            <p:nvPr/>
          </p:nvSpPr>
          <p:spPr>
            <a:xfrm>
              <a:off x="3219793" y="4639869"/>
              <a:ext cx="2550160" cy="1355725"/>
            </a:xfrm>
            <a:custGeom>
              <a:avLst/>
              <a:gdLst/>
              <a:ahLst/>
              <a:cxnLst/>
              <a:rect l="l" t="t" r="r" b="b"/>
              <a:pathLst>
                <a:path w="2550160" h="1355725">
                  <a:moveTo>
                    <a:pt x="2549626" y="0"/>
                  </a:moveTo>
                  <a:lnTo>
                    <a:pt x="0" y="0"/>
                  </a:lnTo>
                  <a:lnTo>
                    <a:pt x="52031" y="1355507"/>
                  </a:lnTo>
                  <a:lnTo>
                    <a:pt x="2497594" y="1355507"/>
                  </a:lnTo>
                  <a:lnTo>
                    <a:pt x="2549626" y="0"/>
                  </a:lnTo>
                  <a:close/>
                </a:path>
              </a:pathLst>
            </a:custGeom>
            <a:solidFill>
              <a:srgbClr val="EA9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79"/>
            <p:cNvSpPr/>
            <p:nvPr/>
          </p:nvSpPr>
          <p:spPr>
            <a:xfrm>
              <a:off x="3217926" y="4615357"/>
              <a:ext cx="2553970" cy="0"/>
            </a:xfrm>
            <a:custGeom>
              <a:avLst/>
              <a:gdLst/>
              <a:ahLst/>
              <a:cxnLst/>
              <a:rect l="l" t="t" r="r" b="b"/>
              <a:pathLst>
                <a:path w="2553970">
                  <a:moveTo>
                    <a:pt x="0" y="0"/>
                  </a:moveTo>
                  <a:lnTo>
                    <a:pt x="2553360" y="0"/>
                  </a:lnTo>
                </a:path>
              </a:pathLst>
            </a:custGeom>
            <a:ln w="48996">
              <a:solidFill>
                <a:srgbClr val="EA9B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80"/>
            <p:cNvSpPr/>
            <p:nvPr/>
          </p:nvSpPr>
          <p:spPr>
            <a:xfrm>
              <a:off x="5087315" y="5167806"/>
              <a:ext cx="484505" cy="260350"/>
            </a:xfrm>
            <a:custGeom>
              <a:avLst/>
              <a:gdLst/>
              <a:ahLst/>
              <a:cxnLst/>
              <a:rect l="l" t="t" r="r" b="b"/>
              <a:pathLst>
                <a:path w="484504" h="260350">
                  <a:moveTo>
                    <a:pt x="0" y="260300"/>
                  </a:moveTo>
                  <a:lnTo>
                    <a:pt x="484137" y="260300"/>
                  </a:lnTo>
                  <a:lnTo>
                    <a:pt x="484137" y="0"/>
                  </a:lnTo>
                  <a:lnTo>
                    <a:pt x="0" y="0"/>
                  </a:lnTo>
                  <a:lnTo>
                    <a:pt x="0" y="260300"/>
                  </a:lnTo>
                  <a:close/>
                </a:path>
              </a:pathLst>
            </a:custGeom>
            <a:solidFill>
              <a:srgbClr val="8F5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81"/>
            <p:cNvSpPr/>
            <p:nvPr/>
          </p:nvSpPr>
          <p:spPr>
            <a:xfrm>
              <a:off x="3027984" y="4561789"/>
              <a:ext cx="2927350" cy="0"/>
            </a:xfrm>
            <a:custGeom>
              <a:avLst/>
              <a:gdLst/>
              <a:ahLst/>
              <a:cxnLst/>
              <a:rect l="l" t="t" r="r" b="b"/>
              <a:pathLst>
                <a:path w="2927350">
                  <a:moveTo>
                    <a:pt x="0" y="0"/>
                  </a:moveTo>
                  <a:lnTo>
                    <a:pt x="2927184" y="0"/>
                  </a:lnTo>
                </a:path>
              </a:pathLst>
            </a:custGeom>
            <a:ln w="54406">
              <a:solidFill>
                <a:srgbClr val="BAAD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82"/>
            <p:cNvSpPr/>
            <p:nvPr/>
          </p:nvSpPr>
          <p:spPr>
            <a:xfrm>
              <a:off x="5092624" y="5462953"/>
              <a:ext cx="485140" cy="635"/>
            </a:xfrm>
            <a:custGeom>
              <a:avLst/>
              <a:gdLst/>
              <a:ahLst/>
              <a:cxnLst/>
              <a:rect l="l" t="t" r="r" b="b"/>
              <a:pathLst>
                <a:path w="485139" h="635">
                  <a:moveTo>
                    <a:pt x="0" y="332"/>
                  </a:moveTo>
                  <a:lnTo>
                    <a:pt x="484783" y="332"/>
                  </a:lnTo>
                  <a:lnTo>
                    <a:pt x="484783" y="0"/>
                  </a:lnTo>
                  <a:lnTo>
                    <a:pt x="0" y="0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47A3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83"/>
            <p:cNvSpPr/>
            <p:nvPr/>
          </p:nvSpPr>
          <p:spPr>
            <a:xfrm>
              <a:off x="5092624" y="5530596"/>
              <a:ext cx="485140" cy="461009"/>
            </a:xfrm>
            <a:custGeom>
              <a:avLst/>
              <a:gdLst/>
              <a:ahLst/>
              <a:cxnLst/>
              <a:rect l="l" t="t" r="r" b="b"/>
              <a:pathLst>
                <a:path w="485139" h="461010">
                  <a:moveTo>
                    <a:pt x="0" y="460538"/>
                  </a:moveTo>
                  <a:lnTo>
                    <a:pt x="484783" y="460538"/>
                  </a:lnTo>
                  <a:lnTo>
                    <a:pt x="484783" y="0"/>
                  </a:lnTo>
                  <a:lnTo>
                    <a:pt x="0" y="0"/>
                  </a:lnTo>
                  <a:lnTo>
                    <a:pt x="0" y="460538"/>
                  </a:lnTo>
                  <a:close/>
                </a:path>
              </a:pathLst>
            </a:custGeom>
            <a:solidFill>
              <a:srgbClr val="47A3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84"/>
            <p:cNvSpPr/>
            <p:nvPr/>
          </p:nvSpPr>
          <p:spPr>
            <a:xfrm>
              <a:off x="5561850" y="5530596"/>
              <a:ext cx="0" cy="461009"/>
            </a:xfrm>
            <a:custGeom>
              <a:avLst/>
              <a:gdLst/>
              <a:ahLst/>
              <a:cxnLst/>
              <a:rect l="l" t="t" r="r" b="b"/>
              <a:pathLst>
                <a:path h="461010">
                  <a:moveTo>
                    <a:pt x="0" y="0"/>
                  </a:moveTo>
                  <a:lnTo>
                    <a:pt x="0" y="461010"/>
                  </a:lnTo>
                </a:path>
              </a:pathLst>
            </a:custGeom>
            <a:ln w="31115">
              <a:solidFill>
                <a:srgbClr val="2061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85"/>
            <p:cNvSpPr/>
            <p:nvPr/>
          </p:nvSpPr>
          <p:spPr>
            <a:xfrm>
              <a:off x="5092624" y="5463286"/>
              <a:ext cx="485140" cy="67310"/>
            </a:xfrm>
            <a:custGeom>
              <a:avLst/>
              <a:gdLst/>
              <a:ahLst/>
              <a:cxnLst/>
              <a:rect l="l" t="t" r="r" b="b"/>
              <a:pathLst>
                <a:path w="485139" h="67310">
                  <a:moveTo>
                    <a:pt x="0" y="67309"/>
                  </a:moveTo>
                  <a:lnTo>
                    <a:pt x="484784" y="67309"/>
                  </a:lnTo>
                  <a:lnTo>
                    <a:pt x="484784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2061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86"/>
            <p:cNvSpPr/>
            <p:nvPr/>
          </p:nvSpPr>
          <p:spPr>
            <a:xfrm>
              <a:off x="5335016" y="5462954"/>
              <a:ext cx="0" cy="528320"/>
            </a:xfrm>
            <a:custGeom>
              <a:avLst/>
              <a:gdLst/>
              <a:ahLst/>
              <a:cxnLst/>
              <a:rect l="l" t="t" r="r" b="b"/>
              <a:pathLst>
                <a:path h="528320">
                  <a:moveTo>
                    <a:pt x="0" y="0"/>
                  </a:moveTo>
                  <a:lnTo>
                    <a:pt x="0" y="528195"/>
                  </a:lnTo>
                </a:path>
              </a:pathLst>
            </a:custGeom>
            <a:ln w="134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87"/>
            <p:cNvSpPr/>
            <p:nvPr/>
          </p:nvSpPr>
          <p:spPr>
            <a:xfrm>
              <a:off x="3430003" y="4734357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03" y="0"/>
                  </a:moveTo>
                  <a:lnTo>
                    <a:pt x="46409" y="8560"/>
                  </a:lnTo>
                  <a:lnTo>
                    <a:pt x="20951" y="28621"/>
                  </a:lnTo>
                  <a:lnTo>
                    <a:pt x="5319" y="51751"/>
                  </a:lnTo>
                  <a:lnTo>
                    <a:pt x="0" y="69519"/>
                  </a:lnTo>
                  <a:lnTo>
                    <a:pt x="0" y="310553"/>
                  </a:lnTo>
                  <a:lnTo>
                    <a:pt x="162420" y="310553"/>
                  </a:lnTo>
                  <a:lnTo>
                    <a:pt x="162420" y="69519"/>
                  </a:lnTo>
                  <a:lnTo>
                    <a:pt x="157099" y="51317"/>
                  </a:lnTo>
                  <a:lnTo>
                    <a:pt x="141462" y="28235"/>
                  </a:lnTo>
                  <a:lnTo>
                    <a:pt x="116000" y="8415"/>
                  </a:lnTo>
                  <a:lnTo>
                    <a:pt x="81203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88"/>
            <p:cNvSpPr/>
            <p:nvPr/>
          </p:nvSpPr>
          <p:spPr>
            <a:xfrm>
              <a:off x="3398939" y="4803343"/>
              <a:ext cx="218975" cy="3048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89"/>
            <p:cNvSpPr/>
            <p:nvPr/>
          </p:nvSpPr>
          <p:spPr>
            <a:xfrm>
              <a:off x="3737355" y="4734357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191" y="0"/>
                  </a:moveTo>
                  <a:lnTo>
                    <a:pt x="46404" y="8560"/>
                  </a:lnTo>
                  <a:lnTo>
                    <a:pt x="20950" y="28621"/>
                  </a:lnTo>
                  <a:lnTo>
                    <a:pt x="5319" y="51751"/>
                  </a:lnTo>
                  <a:lnTo>
                    <a:pt x="0" y="69519"/>
                  </a:lnTo>
                  <a:lnTo>
                    <a:pt x="0" y="310553"/>
                  </a:lnTo>
                  <a:lnTo>
                    <a:pt x="162407" y="310553"/>
                  </a:lnTo>
                  <a:lnTo>
                    <a:pt x="162407" y="69519"/>
                  </a:lnTo>
                  <a:lnTo>
                    <a:pt x="157088" y="51317"/>
                  </a:lnTo>
                  <a:lnTo>
                    <a:pt x="141454" y="28235"/>
                  </a:lnTo>
                  <a:lnTo>
                    <a:pt x="115992" y="8415"/>
                  </a:lnTo>
                  <a:lnTo>
                    <a:pt x="81191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90"/>
            <p:cNvSpPr/>
            <p:nvPr/>
          </p:nvSpPr>
          <p:spPr>
            <a:xfrm>
              <a:off x="3706291" y="4803343"/>
              <a:ext cx="218975" cy="3048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91"/>
            <p:cNvSpPr/>
            <p:nvPr/>
          </p:nvSpPr>
          <p:spPr>
            <a:xfrm>
              <a:off x="4044696" y="4734357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16" y="0"/>
                  </a:moveTo>
                  <a:lnTo>
                    <a:pt x="46420" y="8560"/>
                  </a:lnTo>
                  <a:lnTo>
                    <a:pt x="20958" y="28621"/>
                  </a:lnTo>
                  <a:lnTo>
                    <a:pt x="5321" y="51751"/>
                  </a:lnTo>
                  <a:lnTo>
                    <a:pt x="0" y="69519"/>
                  </a:lnTo>
                  <a:lnTo>
                    <a:pt x="0" y="310553"/>
                  </a:lnTo>
                  <a:lnTo>
                    <a:pt x="162420" y="310553"/>
                  </a:lnTo>
                  <a:lnTo>
                    <a:pt x="162420" y="69519"/>
                  </a:lnTo>
                  <a:lnTo>
                    <a:pt x="157100" y="51317"/>
                  </a:lnTo>
                  <a:lnTo>
                    <a:pt x="141468" y="28235"/>
                  </a:lnTo>
                  <a:lnTo>
                    <a:pt x="116010" y="8415"/>
                  </a:lnTo>
                  <a:lnTo>
                    <a:pt x="81216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92"/>
            <p:cNvSpPr/>
            <p:nvPr/>
          </p:nvSpPr>
          <p:spPr>
            <a:xfrm>
              <a:off x="4013631" y="4803343"/>
              <a:ext cx="218975" cy="3048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93"/>
            <p:cNvSpPr/>
            <p:nvPr/>
          </p:nvSpPr>
          <p:spPr>
            <a:xfrm>
              <a:off x="4352036" y="4734357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16" y="0"/>
                  </a:moveTo>
                  <a:lnTo>
                    <a:pt x="46420" y="8560"/>
                  </a:lnTo>
                  <a:lnTo>
                    <a:pt x="20958" y="28621"/>
                  </a:lnTo>
                  <a:lnTo>
                    <a:pt x="5321" y="51751"/>
                  </a:lnTo>
                  <a:lnTo>
                    <a:pt x="0" y="69519"/>
                  </a:lnTo>
                  <a:lnTo>
                    <a:pt x="0" y="310553"/>
                  </a:lnTo>
                  <a:lnTo>
                    <a:pt x="162433" y="310553"/>
                  </a:lnTo>
                  <a:lnTo>
                    <a:pt x="162433" y="69519"/>
                  </a:lnTo>
                  <a:lnTo>
                    <a:pt x="157113" y="51317"/>
                  </a:lnTo>
                  <a:lnTo>
                    <a:pt x="141479" y="28235"/>
                  </a:lnTo>
                  <a:lnTo>
                    <a:pt x="116018" y="8415"/>
                  </a:lnTo>
                  <a:lnTo>
                    <a:pt x="81216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94"/>
            <p:cNvSpPr/>
            <p:nvPr/>
          </p:nvSpPr>
          <p:spPr>
            <a:xfrm>
              <a:off x="4320984" y="4803343"/>
              <a:ext cx="218970" cy="3048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95"/>
            <p:cNvSpPr/>
            <p:nvPr/>
          </p:nvSpPr>
          <p:spPr>
            <a:xfrm>
              <a:off x="4659388" y="4734357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03" y="0"/>
                  </a:moveTo>
                  <a:lnTo>
                    <a:pt x="46409" y="8560"/>
                  </a:lnTo>
                  <a:lnTo>
                    <a:pt x="20951" y="28621"/>
                  </a:lnTo>
                  <a:lnTo>
                    <a:pt x="5319" y="51751"/>
                  </a:lnTo>
                  <a:lnTo>
                    <a:pt x="0" y="69519"/>
                  </a:lnTo>
                  <a:lnTo>
                    <a:pt x="0" y="310553"/>
                  </a:lnTo>
                  <a:lnTo>
                    <a:pt x="162420" y="310553"/>
                  </a:lnTo>
                  <a:lnTo>
                    <a:pt x="162420" y="69519"/>
                  </a:lnTo>
                  <a:lnTo>
                    <a:pt x="157099" y="51317"/>
                  </a:lnTo>
                  <a:lnTo>
                    <a:pt x="141462" y="28235"/>
                  </a:lnTo>
                  <a:lnTo>
                    <a:pt x="116000" y="8415"/>
                  </a:lnTo>
                  <a:lnTo>
                    <a:pt x="81203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96"/>
            <p:cNvSpPr/>
            <p:nvPr/>
          </p:nvSpPr>
          <p:spPr>
            <a:xfrm>
              <a:off x="4628324" y="4803343"/>
              <a:ext cx="218970" cy="3048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97"/>
            <p:cNvSpPr/>
            <p:nvPr/>
          </p:nvSpPr>
          <p:spPr>
            <a:xfrm>
              <a:off x="3430003" y="5274233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03" y="0"/>
                  </a:moveTo>
                  <a:lnTo>
                    <a:pt x="46409" y="8558"/>
                  </a:lnTo>
                  <a:lnTo>
                    <a:pt x="20951" y="28616"/>
                  </a:lnTo>
                  <a:lnTo>
                    <a:pt x="5319" y="51745"/>
                  </a:lnTo>
                  <a:lnTo>
                    <a:pt x="0" y="69519"/>
                  </a:lnTo>
                  <a:lnTo>
                    <a:pt x="0" y="310550"/>
                  </a:lnTo>
                  <a:lnTo>
                    <a:pt x="162420" y="310550"/>
                  </a:lnTo>
                  <a:lnTo>
                    <a:pt x="162420" y="69519"/>
                  </a:lnTo>
                  <a:lnTo>
                    <a:pt x="157099" y="51311"/>
                  </a:lnTo>
                  <a:lnTo>
                    <a:pt x="141462" y="28230"/>
                  </a:lnTo>
                  <a:lnTo>
                    <a:pt x="116000" y="8413"/>
                  </a:lnTo>
                  <a:lnTo>
                    <a:pt x="81203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98"/>
            <p:cNvSpPr/>
            <p:nvPr/>
          </p:nvSpPr>
          <p:spPr>
            <a:xfrm>
              <a:off x="3398939" y="5343233"/>
              <a:ext cx="218975" cy="30482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99"/>
            <p:cNvSpPr/>
            <p:nvPr/>
          </p:nvSpPr>
          <p:spPr>
            <a:xfrm>
              <a:off x="3737355" y="5274233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191" y="0"/>
                  </a:moveTo>
                  <a:lnTo>
                    <a:pt x="46404" y="8558"/>
                  </a:lnTo>
                  <a:lnTo>
                    <a:pt x="20950" y="28616"/>
                  </a:lnTo>
                  <a:lnTo>
                    <a:pt x="5319" y="51745"/>
                  </a:lnTo>
                  <a:lnTo>
                    <a:pt x="0" y="69519"/>
                  </a:lnTo>
                  <a:lnTo>
                    <a:pt x="0" y="310550"/>
                  </a:lnTo>
                  <a:lnTo>
                    <a:pt x="162407" y="310550"/>
                  </a:lnTo>
                  <a:lnTo>
                    <a:pt x="162407" y="69519"/>
                  </a:lnTo>
                  <a:lnTo>
                    <a:pt x="157088" y="51311"/>
                  </a:lnTo>
                  <a:lnTo>
                    <a:pt x="141454" y="28230"/>
                  </a:lnTo>
                  <a:lnTo>
                    <a:pt x="115992" y="8413"/>
                  </a:lnTo>
                  <a:lnTo>
                    <a:pt x="81191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100"/>
            <p:cNvSpPr/>
            <p:nvPr/>
          </p:nvSpPr>
          <p:spPr>
            <a:xfrm>
              <a:off x="3706291" y="5343233"/>
              <a:ext cx="218975" cy="30482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101"/>
            <p:cNvSpPr/>
            <p:nvPr/>
          </p:nvSpPr>
          <p:spPr>
            <a:xfrm>
              <a:off x="4044696" y="5274233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16" y="0"/>
                  </a:moveTo>
                  <a:lnTo>
                    <a:pt x="46420" y="8558"/>
                  </a:lnTo>
                  <a:lnTo>
                    <a:pt x="20958" y="28616"/>
                  </a:lnTo>
                  <a:lnTo>
                    <a:pt x="5321" y="51745"/>
                  </a:lnTo>
                  <a:lnTo>
                    <a:pt x="0" y="69519"/>
                  </a:lnTo>
                  <a:lnTo>
                    <a:pt x="0" y="310550"/>
                  </a:lnTo>
                  <a:lnTo>
                    <a:pt x="162420" y="310550"/>
                  </a:lnTo>
                  <a:lnTo>
                    <a:pt x="162420" y="69519"/>
                  </a:lnTo>
                  <a:lnTo>
                    <a:pt x="157100" y="51311"/>
                  </a:lnTo>
                  <a:lnTo>
                    <a:pt x="141468" y="28230"/>
                  </a:lnTo>
                  <a:lnTo>
                    <a:pt x="116010" y="8413"/>
                  </a:lnTo>
                  <a:lnTo>
                    <a:pt x="81216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102"/>
            <p:cNvSpPr/>
            <p:nvPr/>
          </p:nvSpPr>
          <p:spPr>
            <a:xfrm>
              <a:off x="4013631" y="5343233"/>
              <a:ext cx="218975" cy="3048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103"/>
            <p:cNvSpPr/>
            <p:nvPr/>
          </p:nvSpPr>
          <p:spPr>
            <a:xfrm>
              <a:off x="4352036" y="5274233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16" y="0"/>
                  </a:moveTo>
                  <a:lnTo>
                    <a:pt x="46420" y="8558"/>
                  </a:lnTo>
                  <a:lnTo>
                    <a:pt x="20958" y="28616"/>
                  </a:lnTo>
                  <a:lnTo>
                    <a:pt x="5321" y="51745"/>
                  </a:lnTo>
                  <a:lnTo>
                    <a:pt x="0" y="69519"/>
                  </a:lnTo>
                  <a:lnTo>
                    <a:pt x="0" y="310550"/>
                  </a:lnTo>
                  <a:lnTo>
                    <a:pt x="162433" y="310550"/>
                  </a:lnTo>
                  <a:lnTo>
                    <a:pt x="162433" y="69519"/>
                  </a:lnTo>
                  <a:lnTo>
                    <a:pt x="157113" y="51311"/>
                  </a:lnTo>
                  <a:lnTo>
                    <a:pt x="141479" y="28230"/>
                  </a:lnTo>
                  <a:lnTo>
                    <a:pt x="116018" y="8413"/>
                  </a:lnTo>
                  <a:lnTo>
                    <a:pt x="81216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104"/>
            <p:cNvSpPr/>
            <p:nvPr/>
          </p:nvSpPr>
          <p:spPr>
            <a:xfrm>
              <a:off x="4320984" y="5343233"/>
              <a:ext cx="218970" cy="3048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105"/>
            <p:cNvSpPr/>
            <p:nvPr/>
          </p:nvSpPr>
          <p:spPr>
            <a:xfrm>
              <a:off x="4659388" y="5274233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03" y="0"/>
                  </a:moveTo>
                  <a:lnTo>
                    <a:pt x="46409" y="8558"/>
                  </a:lnTo>
                  <a:lnTo>
                    <a:pt x="20951" y="28616"/>
                  </a:lnTo>
                  <a:lnTo>
                    <a:pt x="5319" y="51745"/>
                  </a:lnTo>
                  <a:lnTo>
                    <a:pt x="0" y="69519"/>
                  </a:lnTo>
                  <a:lnTo>
                    <a:pt x="0" y="310550"/>
                  </a:lnTo>
                  <a:lnTo>
                    <a:pt x="162420" y="310550"/>
                  </a:lnTo>
                  <a:lnTo>
                    <a:pt x="162420" y="69519"/>
                  </a:lnTo>
                  <a:lnTo>
                    <a:pt x="157099" y="51311"/>
                  </a:lnTo>
                  <a:lnTo>
                    <a:pt x="141462" y="28230"/>
                  </a:lnTo>
                  <a:lnTo>
                    <a:pt x="116000" y="8413"/>
                  </a:lnTo>
                  <a:lnTo>
                    <a:pt x="81203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106"/>
            <p:cNvSpPr/>
            <p:nvPr/>
          </p:nvSpPr>
          <p:spPr>
            <a:xfrm>
              <a:off x="4628324" y="5343233"/>
              <a:ext cx="218970" cy="3048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107"/>
            <p:cNvSpPr/>
            <p:nvPr/>
          </p:nvSpPr>
          <p:spPr>
            <a:xfrm>
              <a:off x="4966741" y="4734357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03" y="0"/>
                  </a:moveTo>
                  <a:lnTo>
                    <a:pt x="46409" y="8560"/>
                  </a:lnTo>
                  <a:lnTo>
                    <a:pt x="20951" y="28621"/>
                  </a:lnTo>
                  <a:lnTo>
                    <a:pt x="5319" y="51751"/>
                  </a:lnTo>
                  <a:lnTo>
                    <a:pt x="0" y="69519"/>
                  </a:lnTo>
                  <a:lnTo>
                    <a:pt x="0" y="310553"/>
                  </a:lnTo>
                  <a:lnTo>
                    <a:pt x="162420" y="310553"/>
                  </a:lnTo>
                  <a:lnTo>
                    <a:pt x="162420" y="69519"/>
                  </a:lnTo>
                  <a:lnTo>
                    <a:pt x="157099" y="51317"/>
                  </a:lnTo>
                  <a:lnTo>
                    <a:pt x="141462" y="28235"/>
                  </a:lnTo>
                  <a:lnTo>
                    <a:pt x="116000" y="8415"/>
                  </a:lnTo>
                  <a:lnTo>
                    <a:pt x="81203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108"/>
            <p:cNvSpPr/>
            <p:nvPr/>
          </p:nvSpPr>
          <p:spPr>
            <a:xfrm>
              <a:off x="4935677" y="4803343"/>
              <a:ext cx="218975" cy="3048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109"/>
            <p:cNvSpPr/>
            <p:nvPr/>
          </p:nvSpPr>
          <p:spPr>
            <a:xfrm>
              <a:off x="5274081" y="4734357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16" y="0"/>
                  </a:moveTo>
                  <a:lnTo>
                    <a:pt x="46414" y="8560"/>
                  </a:lnTo>
                  <a:lnTo>
                    <a:pt x="20953" y="28621"/>
                  </a:lnTo>
                  <a:lnTo>
                    <a:pt x="5319" y="51751"/>
                  </a:lnTo>
                  <a:lnTo>
                    <a:pt x="0" y="69519"/>
                  </a:lnTo>
                  <a:lnTo>
                    <a:pt x="0" y="310553"/>
                  </a:lnTo>
                  <a:lnTo>
                    <a:pt x="162420" y="310553"/>
                  </a:lnTo>
                  <a:lnTo>
                    <a:pt x="162420" y="69519"/>
                  </a:lnTo>
                  <a:lnTo>
                    <a:pt x="157099" y="51317"/>
                  </a:lnTo>
                  <a:lnTo>
                    <a:pt x="141463" y="28235"/>
                  </a:lnTo>
                  <a:lnTo>
                    <a:pt x="116005" y="8415"/>
                  </a:lnTo>
                  <a:lnTo>
                    <a:pt x="81216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110"/>
            <p:cNvSpPr/>
            <p:nvPr/>
          </p:nvSpPr>
          <p:spPr>
            <a:xfrm>
              <a:off x="5243029" y="4803343"/>
              <a:ext cx="218970" cy="3048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111"/>
            <p:cNvSpPr/>
            <p:nvPr/>
          </p:nvSpPr>
          <p:spPr>
            <a:xfrm>
              <a:off x="3041015" y="4219435"/>
              <a:ext cx="2901315" cy="315595"/>
            </a:xfrm>
            <a:custGeom>
              <a:avLst/>
              <a:gdLst/>
              <a:ahLst/>
              <a:cxnLst/>
              <a:rect l="l" t="t" r="r" b="b"/>
              <a:pathLst>
                <a:path w="2901315" h="315595">
                  <a:moveTo>
                    <a:pt x="225755" y="0"/>
                  </a:moveTo>
                  <a:lnTo>
                    <a:pt x="0" y="315137"/>
                  </a:lnTo>
                  <a:lnTo>
                    <a:pt x="2901124" y="315137"/>
                  </a:lnTo>
                  <a:lnTo>
                    <a:pt x="2640126" y="5537"/>
                  </a:lnTo>
                  <a:lnTo>
                    <a:pt x="225755" y="0"/>
                  </a:lnTo>
                  <a:close/>
                </a:path>
              </a:pathLst>
            </a:custGeom>
            <a:solidFill>
              <a:srgbClr val="E346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112"/>
            <p:cNvSpPr/>
            <p:nvPr/>
          </p:nvSpPr>
          <p:spPr>
            <a:xfrm>
              <a:off x="3082442" y="4251693"/>
              <a:ext cx="2818269" cy="26645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113"/>
            <p:cNvSpPr/>
            <p:nvPr/>
          </p:nvSpPr>
          <p:spPr>
            <a:xfrm>
              <a:off x="3082442" y="4504087"/>
              <a:ext cx="2818765" cy="0"/>
            </a:xfrm>
            <a:custGeom>
              <a:avLst/>
              <a:gdLst/>
              <a:ahLst/>
              <a:cxnLst/>
              <a:rect l="l" t="t" r="r" b="b"/>
              <a:pathLst>
                <a:path w="2818765">
                  <a:moveTo>
                    <a:pt x="0" y="0"/>
                  </a:moveTo>
                  <a:lnTo>
                    <a:pt x="2818269" y="0"/>
                  </a:lnTo>
                </a:path>
              </a:pathLst>
            </a:custGeom>
            <a:ln w="28130">
              <a:solidFill>
                <a:srgbClr val="AE3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114"/>
            <p:cNvSpPr/>
            <p:nvPr/>
          </p:nvSpPr>
          <p:spPr>
            <a:xfrm>
              <a:off x="3148291" y="4455877"/>
              <a:ext cx="2686685" cy="0"/>
            </a:xfrm>
            <a:custGeom>
              <a:avLst/>
              <a:gdLst/>
              <a:ahLst/>
              <a:cxnLst/>
              <a:rect l="l" t="t" r="r" b="b"/>
              <a:pathLst>
                <a:path w="2686685">
                  <a:moveTo>
                    <a:pt x="0" y="0"/>
                  </a:moveTo>
                  <a:lnTo>
                    <a:pt x="2686570" y="0"/>
                  </a:lnTo>
                </a:path>
              </a:pathLst>
            </a:custGeom>
            <a:ln w="28105">
              <a:solidFill>
                <a:srgbClr val="AE3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115"/>
            <p:cNvSpPr/>
            <p:nvPr/>
          </p:nvSpPr>
          <p:spPr>
            <a:xfrm>
              <a:off x="3180422" y="4407700"/>
              <a:ext cx="2622550" cy="0"/>
            </a:xfrm>
            <a:custGeom>
              <a:avLst/>
              <a:gdLst/>
              <a:ahLst/>
              <a:cxnLst/>
              <a:rect l="l" t="t" r="r" b="b"/>
              <a:pathLst>
                <a:path w="2622550">
                  <a:moveTo>
                    <a:pt x="0" y="0"/>
                  </a:moveTo>
                  <a:lnTo>
                    <a:pt x="2622308" y="0"/>
                  </a:lnTo>
                </a:path>
              </a:pathLst>
            </a:custGeom>
            <a:ln w="28143">
              <a:solidFill>
                <a:srgbClr val="AE3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116"/>
            <p:cNvSpPr/>
            <p:nvPr/>
          </p:nvSpPr>
          <p:spPr>
            <a:xfrm>
              <a:off x="3215284" y="4359510"/>
              <a:ext cx="2552700" cy="0"/>
            </a:xfrm>
            <a:custGeom>
              <a:avLst/>
              <a:gdLst/>
              <a:ahLst/>
              <a:cxnLst/>
              <a:rect l="l" t="t" r="r" b="b"/>
              <a:pathLst>
                <a:path w="2552700">
                  <a:moveTo>
                    <a:pt x="0" y="0"/>
                  </a:moveTo>
                  <a:lnTo>
                    <a:pt x="2552598" y="0"/>
                  </a:lnTo>
                </a:path>
              </a:pathLst>
            </a:custGeom>
            <a:ln w="28105">
              <a:solidFill>
                <a:srgbClr val="AE3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117"/>
            <p:cNvSpPr/>
            <p:nvPr/>
          </p:nvSpPr>
          <p:spPr>
            <a:xfrm>
              <a:off x="3247059" y="4311288"/>
              <a:ext cx="2489200" cy="0"/>
            </a:xfrm>
            <a:custGeom>
              <a:avLst/>
              <a:gdLst/>
              <a:ahLst/>
              <a:cxnLst/>
              <a:rect l="l" t="t" r="r" b="b"/>
              <a:pathLst>
                <a:path w="2489200">
                  <a:moveTo>
                    <a:pt x="0" y="0"/>
                  </a:moveTo>
                  <a:lnTo>
                    <a:pt x="2489034" y="0"/>
                  </a:lnTo>
                </a:path>
              </a:pathLst>
            </a:custGeom>
            <a:ln w="28105">
              <a:solidFill>
                <a:srgbClr val="AE3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118"/>
            <p:cNvSpPr/>
            <p:nvPr/>
          </p:nvSpPr>
          <p:spPr>
            <a:xfrm>
              <a:off x="3277806" y="4263104"/>
              <a:ext cx="2427605" cy="0"/>
            </a:xfrm>
            <a:custGeom>
              <a:avLst/>
              <a:gdLst/>
              <a:ahLst/>
              <a:cxnLst/>
              <a:rect l="l" t="t" r="r" b="b"/>
              <a:pathLst>
                <a:path w="2427604">
                  <a:moveTo>
                    <a:pt x="0" y="0"/>
                  </a:moveTo>
                  <a:lnTo>
                    <a:pt x="2427541" y="0"/>
                  </a:lnTo>
                </a:path>
              </a:pathLst>
            </a:custGeom>
            <a:ln w="22821">
              <a:solidFill>
                <a:srgbClr val="AE3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119"/>
            <p:cNvSpPr/>
            <p:nvPr/>
          </p:nvSpPr>
          <p:spPr>
            <a:xfrm>
              <a:off x="5105565" y="5185219"/>
              <a:ext cx="447675" cy="226060"/>
            </a:xfrm>
            <a:custGeom>
              <a:avLst/>
              <a:gdLst/>
              <a:ahLst/>
              <a:cxnLst/>
              <a:rect l="l" t="t" r="r" b="b"/>
              <a:pathLst>
                <a:path w="447675" h="226060">
                  <a:moveTo>
                    <a:pt x="425678" y="0"/>
                  </a:moveTo>
                  <a:lnTo>
                    <a:pt x="21971" y="0"/>
                  </a:lnTo>
                  <a:lnTo>
                    <a:pt x="13421" y="1727"/>
                  </a:lnTo>
                  <a:lnTo>
                    <a:pt x="6437" y="6437"/>
                  </a:lnTo>
                  <a:lnTo>
                    <a:pt x="1727" y="13421"/>
                  </a:lnTo>
                  <a:lnTo>
                    <a:pt x="0" y="21971"/>
                  </a:lnTo>
                  <a:lnTo>
                    <a:pt x="0" y="203517"/>
                  </a:lnTo>
                  <a:lnTo>
                    <a:pt x="1727" y="212072"/>
                  </a:lnTo>
                  <a:lnTo>
                    <a:pt x="6437" y="219055"/>
                  </a:lnTo>
                  <a:lnTo>
                    <a:pt x="13421" y="223762"/>
                  </a:lnTo>
                  <a:lnTo>
                    <a:pt x="21971" y="225488"/>
                  </a:lnTo>
                  <a:lnTo>
                    <a:pt x="425678" y="225488"/>
                  </a:lnTo>
                  <a:lnTo>
                    <a:pt x="434239" y="223762"/>
                  </a:lnTo>
                  <a:lnTo>
                    <a:pt x="441221" y="219055"/>
                  </a:lnTo>
                  <a:lnTo>
                    <a:pt x="445925" y="212072"/>
                  </a:lnTo>
                  <a:lnTo>
                    <a:pt x="447649" y="203517"/>
                  </a:lnTo>
                  <a:lnTo>
                    <a:pt x="447649" y="21971"/>
                  </a:lnTo>
                  <a:lnTo>
                    <a:pt x="445925" y="13421"/>
                  </a:lnTo>
                  <a:lnTo>
                    <a:pt x="441221" y="6437"/>
                  </a:lnTo>
                  <a:lnTo>
                    <a:pt x="434239" y="1727"/>
                  </a:lnTo>
                  <a:lnTo>
                    <a:pt x="425678" y="0"/>
                  </a:lnTo>
                  <a:close/>
                </a:path>
              </a:pathLst>
            </a:custGeom>
            <a:solidFill>
              <a:srgbClr val="EBBA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120"/>
            <p:cNvSpPr/>
            <p:nvPr/>
          </p:nvSpPr>
          <p:spPr>
            <a:xfrm>
              <a:off x="5127244" y="5209298"/>
              <a:ext cx="415975" cy="16954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8" y="2732891"/>
            <a:ext cx="2493058" cy="1950559"/>
          </a:xfrm>
          <a:prstGeom prst="rect">
            <a:avLst/>
          </a:prstGeom>
        </p:spPr>
      </p:pic>
      <p:sp>
        <p:nvSpPr>
          <p:cNvPr id="72" name="Metin kutusu 71"/>
          <p:cNvSpPr txBox="1"/>
          <p:nvPr/>
        </p:nvSpPr>
        <p:spPr>
          <a:xfrm>
            <a:off x="6982266" y="528184"/>
            <a:ext cx="18998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accent5">
                    <a:lumMod val="50000"/>
                  </a:schemeClr>
                </a:solidFill>
              </a:rPr>
              <a:t>Okul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accent5">
                    <a:lumMod val="50000"/>
                  </a:schemeClr>
                </a:solidFill>
              </a:rPr>
              <a:t>Banka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accent5">
                    <a:lumMod val="50000"/>
                  </a:schemeClr>
                </a:solidFill>
              </a:rPr>
              <a:t>Hastane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accent5">
                    <a:lumMod val="50000"/>
                  </a:schemeClr>
                </a:solidFill>
              </a:rPr>
              <a:t>Kütüphane</a:t>
            </a:r>
            <a:endParaRPr lang="tr-T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3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678865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7386" y="959071"/>
            <a:ext cx="554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NEDEN KULLANILIR?</a:t>
            </a:r>
            <a:endParaRPr lang="tr-TR" sz="4000" b="1" dirty="0"/>
          </a:p>
        </p:txBody>
      </p:sp>
      <p:sp>
        <p:nvSpPr>
          <p:cNvPr id="384" name="object 4"/>
          <p:cNvSpPr/>
          <p:nvPr/>
        </p:nvSpPr>
        <p:spPr>
          <a:xfrm>
            <a:off x="4748276" y="2517552"/>
            <a:ext cx="2788285" cy="2037714"/>
          </a:xfrm>
          <a:custGeom>
            <a:avLst/>
            <a:gdLst/>
            <a:ahLst/>
            <a:cxnLst/>
            <a:rect l="l" t="t" r="r" b="b"/>
            <a:pathLst>
              <a:path w="2788284" h="2037714">
                <a:moveTo>
                  <a:pt x="2699056" y="1442994"/>
                </a:moveTo>
                <a:lnTo>
                  <a:pt x="244271" y="1442994"/>
                </a:lnTo>
                <a:lnTo>
                  <a:pt x="285900" y="1444415"/>
                </a:lnTo>
                <a:lnTo>
                  <a:pt x="327189" y="1448068"/>
                </a:lnTo>
                <a:lnTo>
                  <a:pt x="368160" y="1453833"/>
                </a:lnTo>
                <a:lnTo>
                  <a:pt x="408839" y="1461587"/>
                </a:lnTo>
                <a:lnTo>
                  <a:pt x="449248" y="1471208"/>
                </a:lnTo>
                <a:lnTo>
                  <a:pt x="489411" y="1482573"/>
                </a:lnTo>
                <a:lnTo>
                  <a:pt x="529352" y="1495562"/>
                </a:lnTo>
                <a:lnTo>
                  <a:pt x="569094" y="1510050"/>
                </a:lnTo>
                <a:lnTo>
                  <a:pt x="608662" y="1525918"/>
                </a:lnTo>
                <a:lnTo>
                  <a:pt x="648079" y="1543042"/>
                </a:lnTo>
                <a:lnTo>
                  <a:pt x="687368" y="1561300"/>
                </a:lnTo>
                <a:lnTo>
                  <a:pt x="726554" y="1580571"/>
                </a:lnTo>
                <a:lnTo>
                  <a:pt x="765660" y="1600731"/>
                </a:lnTo>
                <a:lnTo>
                  <a:pt x="804710" y="1621660"/>
                </a:lnTo>
                <a:lnTo>
                  <a:pt x="843727" y="1643235"/>
                </a:lnTo>
                <a:lnTo>
                  <a:pt x="882736" y="1665333"/>
                </a:lnTo>
                <a:lnTo>
                  <a:pt x="1117928" y="1802087"/>
                </a:lnTo>
                <a:lnTo>
                  <a:pt x="1157538" y="1824434"/>
                </a:lnTo>
                <a:lnTo>
                  <a:pt x="1197329" y="1846328"/>
                </a:lnTo>
                <a:lnTo>
                  <a:pt x="1237325" y="1867646"/>
                </a:lnTo>
                <a:lnTo>
                  <a:pt x="1277548" y="1888268"/>
                </a:lnTo>
                <a:lnTo>
                  <a:pt x="1318024" y="1908070"/>
                </a:lnTo>
                <a:lnTo>
                  <a:pt x="1358775" y="1926931"/>
                </a:lnTo>
                <a:lnTo>
                  <a:pt x="1399825" y="1944729"/>
                </a:lnTo>
                <a:lnTo>
                  <a:pt x="1441198" y="1961341"/>
                </a:lnTo>
                <a:lnTo>
                  <a:pt x="1482918" y="1976645"/>
                </a:lnTo>
                <a:lnTo>
                  <a:pt x="1525008" y="1990520"/>
                </a:lnTo>
                <a:lnTo>
                  <a:pt x="1567493" y="2002842"/>
                </a:lnTo>
                <a:lnTo>
                  <a:pt x="1610395" y="2013491"/>
                </a:lnTo>
                <a:lnTo>
                  <a:pt x="1653738" y="2022344"/>
                </a:lnTo>
                <a:lnTo>
                  <a:pt x="1697547" y="2029279"/>
                </a:lnTo>
                <a:lnTo>
                  <a:pt x="1741844" y="2034173"/>
                </a:lnTo>
                <a:lnTo>
                  <a:pt x="1786654" y="2036906"/>
                </a:lnTo>
                <a:lnTo>
                  <a:pt x="1832000" y="2037353"/>
                </a:lnTo>
                <a:lnTo>
                  <a:pt x="1886281" y="2035152"/>
                </a:lnTo>
                <a:lnTo>
                  <a:pt x="1938992" y="2030377"/>
                </a:lnTo>
                <a:lnTo>
                  <a:pt x="1990134" y="2023114"/>
                </a:lnTo>
                <a:lnTo>
                  <a:pt x="2039703" y="2013446"/>
                </a:lnTo>
                <a:lnTo>
                  <a:pt x="2087699" y="2001457"/>
                </a:lnTo>
                <a:lnTo>
                  <a:pt x="2134120" y="1987230"/>
                </a:lnTo>
                <a:lnTo>
                  <a:pt x="2178964" y="1970849"/>
                </a:lnTo>
                <a:lnTo>
                  <a:pt x="2222230" y="1952399"/>
                </a:lnTo>
                <a:lnTo>
                  <a:pt x="2263917" y="1931963"/>
                </a:lnTo>
                <a:lnTo>
                  <a:pt x="2304023" y="1909625"/>
                </a:lnTo>
                <a:lnTo>
                  <a:pt x="2342545" y="1885468"/>
                </a:lnTo>
                <a:lnTo>
                  <a:pt x="2379484" y="1859576"/>
                </a:lnTo>
                <a:lnTo>
                  <a:pt x="2414837" y="1832034"/>
                </a:lnTo>
                <a:lnTo>
                  <a:pt x="2448603" y="1802924"/>
                </a:lnTo>
                <a:lnTo>
                  <a:pt x="2480780" y="1772331"/>
                </a:lnTo>
                <a:lnTo>
                  <a:pt x="2511367" y="1740339"/>
                </a:lnTo>
                <a:lnTo>
                  <a:pt x="2540362" y="1707031"/>
                </a:lnTo>
                <a:lnTo>
                  <a:pt x="2567763" y="1672491"/>
                </a:lnTo>
                <a:lnTo>
                  <a:pt x="2593570" y="1636803"/>
                </a:lnTo>
                <a:lnTo>
                  <a:pt x="2617780" y="1600051"/>
                </a:lnTo>
                <a:lnTo>
                  <a:pt x="2640392" y="1562318"/>
                </a:lnTo>
                <a:lnTo>
                  <a:pt x="2661405" y="1523689"/>
                </a:lnTo>
                <a:lnTo>
                  <a:pt x="2680817" y="1484246"/>
                </a:lnTo>
                <a:lnTo>
                  <a:pt x="2698685" y="1443929"/>
                </a:lnTo>
                <a:lnTo>
                  <a:pt x="2699056" y="1442994"/>
                </a:lnTo>
                <a:close/>
              </a:path>
              <a:path w="2788284" h="2037714">
                <a:moveTo>
                  <a:pt x="1778663" y="0"/>
                </a:moveTo>
                <a:lnTo>
                  <a:pt x="1729038" y="2345"/>
                </a:lnTo>
                <a:lnTo>
                  <a:pt x="1680829" y="7455"/>
                </a:lnTo>
                <a:lnTo>
                  <a:pt x="1633993" y="15223"/>
                </a:lnTo>
                <a:lnTo>
                  <a:pt x="1588489" y="25540"/>
                </a:lnTo>
                <a:lnTo>
                  <a:pt x="1544273" y="38300"/>
                </a:lnTo>
                <a:lnTo>
                  <a:pt x="1501303" y="53396"/>
                </a:lnTo>
                <a:lnTo>
                  <a:pt x="1459536" y="70719"/>
                </a:lnTo>
                <a:lnTo>
                  <a:pt x="1418930" y="90163"/>
                </a:lnTo>
                <a:lnTo>
                  <a:pt x="1379443" y="111620"/>
                </a:lnTo>
                <a:lnTo>
                  <a:pt x="1341031" y="134983"/>
                </a:lnTo>
                <a:lnTo>
                  <a:pt x="1303653" y="160144"/>
                </a:lnTo>
                <a:lnTo>
                  <a:pt x="1267265" y="186996"/>
                </a:lnTo>
                <a:lnTo>
                  <a:pt x="1231827" y="215432"/>
                </a:lnTo>
                <a:lnTo>
                  <a:pt x="1197293" y="245344"/>
                </a:lnTo>
                <a:lnTo>
                  <a:pt x="1163624" y="276625"/>
                </a:lnTo>
                <a:lnTo>
                  <a:pt x="1130775" y="309168"/>
                </a:lnTo>
                <a:lnTo>
                  <a:pt x="1098704" y="342865"/>
                </a:lnTo>
                <a:lnTo>
                  <a:pt x="1067369" y="377608"/>
                </a:lnTo>
                <a:lnTo>
                  <a:pt x="1036728" y="413291"/>
                </a:lnTo>
                <a:lnTo>
                  <a:pt x="1006737" y="449806"/>
                </a:lnTo>
                <a:lnTo>
                  <a:pt x="977354" y="487046"/>
                </a:lnTo>
                <a:lnTo>
                  <a:pt x="948538" y="524903"/>
                </a:lnTo>
                <a:lnTo>
                  <a:pt x="920244" y="563270"/>
                </a:lnTo>
                <a:lnTo>
                  <a:pt x="892432" y="602040"/>
                </a:lnTo>
                <a:lnTo>
                  <a:pt x="865058" y="641105"/>
                </a:lnTo>
                <a:lnTo>
                  <a:pt x="838079" y="680357"/>
                </a:lnTo>
                <a:lnTo>
                  <a:pt x="811454" y="719690"/>
                </a:lnTo>
                <a:lnTo>
                  <a:pt x="756120" y="802479"/>
                </a:lnTo>
                <a:lnTo>
                  <a:pt x="726693" y="845064"/>
                </a:lnTo>
                <a:lnTo>
                  <a:pt x="696824" y="886731"/>
                </a:lnTo>
                <a:lnTo>
                  <a:pt x="666479" y="927457"/>
                </a:lnTo>
                <a:lnTo>
                  <a:pt x="635623" y="967218"/>
                </a:lnTo>
                <a:lnTo>
                  <a:pt x="604223" y="1005992"/>
                </a:lnTo>
                <a:lnTo>
                  <a:pt x="572244" y="1043757"/>
                </a:lnTo>
                <a:lnTo>
                  <a:pt x="539654" y="1080490"/>
                </a:lnTo>
                <a:lnTo>
                  <a:pt x="506416" y="1116167"/>
                </a:lnTo>
                <a:lnTo>
                  <a:pt x="472498" y="1150767"/>
                </a:lnTo>
                <a:lnTo>
                  <a:pt x="437865" y="1184267"/>
                </a:lnTo>
                <a:lnTo>
                  <a:pt x="402484" y="1216644"/>
                </a:lnTo>
                <a:lnTo>
                  <a:pt x="366320" y="1247876"/>
                </a:lnTo>
                <a:lnTo>
                  <a:pt x="329339" y="1277939"/>
                </a:lnTo>
                <a:lnTo>
                  <a:pt x="291507" y="1306811"/>
                </a:lnTo>
                <a:lnTo>
                  <a:pt x="252790" y="1334469"/>
                </a:lnTo>
                <a:lnTo>
                  <a:pt x="213155" y="1360891"/>
                </a:lnTo>
                <a:lnTo>
                  <a:pt x="172566" y="1386055"/>
                </a:lnTo>
                <a:lnTo>
                  <a:pt x="130990" y="1409936"/>
                </a:lnTo>
                <a:lnTo>
                  <a:pt x="88393" y="1432513"/>
                </a:lnTo>
                <a:lnTo>
                  <a:pt x="44741" y="1453763"/>
                </a:lnTo>
                <a:lnTo>
                  <a:pt x="0" y="1473664"/>
                </a:lnTo>
                <a:lnTo>
                  <a:pt x="30187" y="1473664"/>
                </a:lnTo>
                <a:lnTo>
                  <a:pt x="73875" y="1462087"/>
                </a:lnTo>
                <a:lnTo>
                  <a:pt x="117103" y="1453353"/>
                </a:lnTo>
                <a:lnTo>
                  <a:pt x="159896" y="1447341"/>
                </a:lnTo>
                <a:lnTo>
                  <a:pt x="202278" y="1443929"/>
                </a:lnTo>
                <a:lnTo>
                  <a:pt x="244271" y="1442994"/>
                </a:lnTo>
                <a:lnTo>
                  <a:pt x="2699056" y="1442994"/>
                </a:lnTo>
                <a:lnTo>
                  <a:pt x="2714832" y="1403258"/>
                </a:lnTo>
                <a:lnTo>
                  <a:pt x="2729432" y="1361880"/>
                </a:lnTo>
                <a:lnTo>
                  <a:pt x="2742425" y="1320024"/>
                </a:lnTo>
                <a:lnTo>
                  <a:pt x="2753809" y="1277774"/>
                </a:lnTo>
                <a:lnTo>
                  <a:pt x="2763583" y="1235213"/>
                </a:lnTo>
                <a:lnTo>
                  <a:pt x="2771745" y="1192427"/>
                </a:lnTo>
                <a:lnTo>
                  <a:pt x="2778294" y="1149498"/>
                </a:lnTo>
                <a:lnTo>
                  <a:pt x="2783228" y="1106510"/>
                </a:lnTo>
                <a:lnTo>
                  <a:pt x="2786546" y="1063547"/>
                </a:lnTo>
                <a:lnTo>
                  <a:pt x="2788246" y="1020693"/>
                </a:lnTo>
                <a:lnTo>
                  <a:pt x="2787962" y="975411"/>
                </a:lnTo>
                <a:lnTo>
                  <a:pt x="2785262" y="930208"/>
                </a:lnTo>
                <a:lnTo>
                  <a:pt x="2780206" y="885164"/>
                </a:lnTo>
                <a:lnTo>
                  <a:pt x="2772855" y="840357"/>
                </a:lnTo>
                <a:lnTo>
                  <a:pt x="2763271" y="795867"/>
                </a:lnTo>
                <a:lnTo>
                  <a:pt x="2751513" y="751774"/>
                </a:lnTo>
                <a:lnTo>
                  <a:pt x="2737644" y="708155"/>
                </a:lnTo>
                <a:lnTo>
                  <a:pt x="2721722" y="665092"/>
                </a:lnTo>
                <a:lnTo>
                  <a:pt x="2703811" y="622662"/>
                </a:lnTo>
                <a:lnTo>
                  <a:pt x="2683970" y="580946"/>
                </a:lnTo>
                <a:lnTo>
                  <a:pt x="2662259" y="540021"/>
                </a:lnTo>
                <a:lnTo>
                  <a:pt x="2638741" y="499969"/>
                </a:lnTo>
                <a:lnTo>
                  <a:pt x="2613475" y="460868"/>
                </a:lnTo>
                <a:lnTo>
                  <a:pt x="2586523" y="422796"/>
                </a:lnTo>
                <a:lnTo>
                  <a:pt x="2557945" y="385834"/>
                </a:lnTo>
                <a:lnTo>
                  <a:pt x="2527803" y="350061"/>
                </a:lnTo>
                <a:lnTo>
                  <a:pt x="2496156" y="315556"/>
                </a:lnTo>
                <a:lnTo>
                  <a:pt x="2463066" y="282398"/>
                </a:lnTo>
                <a:lnTo>
                  <a:pt x="2428594" y="250667"/>
                </a:lnTo>
                <a:lnTo>
                  <a:pt x="2392800" y="220441"/>
                </a:lnTo>
                <a:lnTo>
                  <a:pt x="2355746" y="191801"/>
                </a:lnTo>
                <a:lnTo>
                  <a:pt x="2317491" y="164824"/>
                </a:lnTo>
                <a:lnTo>
                  <a:pt x="2278098" y="139592"/>
                </a:lnTo>
                <a:lnTo>
                  <a:pt x="2237626" y="116182"/>
                </a:lnTo>
                <a:lnTo>
                  <a:pt x="2196136" y="94674"/>
                </a:lnTo>
                <a:lnTo>
                  <a:pt x="2153690" y="75147"/>
                </a:lnTo>
                <a:lnTo>
                  <a:pt x="2110349" y="57681"/>
                </a:lnTo>
                <a:lnTo>
                  <a:pt x="2066172" y="42354"/>
                </a:lnTo>
                <a:lnTo>
                  <a:pt x="2021221" y="29247"/>
                </a:lnTo>
                <a:lnTo>
                  <a:pt x="1975556" y="18438"/>
                </a:lnTo>
                <a:lnTo>
                  <a:pt x="1929239" y="10007"/>
                </a:lnTo>
                <a:lnTo>
                  <a:pt x="1882330" y="4032"/>
                </a:lnTo>
                <a:lnTo>
                  <a:pt x="1829746" y="526"/>
                </a:lnTo>
                <a:lnTo>
                  <a:pt x="1778663" y="0"/>
                </a:lnTo>
                <a:close/>
              </a:path>
            </a:pathLst>
          </a:custGeom>
          <a:solidFill>
            <a:srgbClr val="EE7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5"/>
          <p:cNvSpPr/>
          <p:nvPr/>
        </p:nvSpPr>
        <p:spPr>
          <a:xfrm>
            <a:off x="5938760" y="2749739"/>
            <a:ext cx="927100" cy="1377950"/>
          </a:xfrm>
          <a:custGeom>
            <a:avLst/>
            <a:gdLst/>
            <a:ahLst/>
            <a:cxnLst/>
            <a:rect l="l" t="t" r="r" b="b"/>
            <a:pathLst>
              <a:path w="927100" h="1377950">
                <a:moveTo>
                  <a:pt x="859837" y="184068"/>
                </a:moveTo>
                <a:lnTo>
                  <a:pt x="507469" y="184068"/>
                </a:lnTo>
                <a:lnTo>
                  <a:pt x="543285" y="188185"/>
                </a:lnTo>
                <a:lnTo>
                  <a:pt x="576887" y="196974"/>
                </a:lnTo>
                <a:lnTo>
                  <a:pt x="636960" y="227178"/>
                </a:lnTo>
                <a:lnTo>
                  <a:pt x="686710" y="271890"/>
                </a:lnTo>
                <a:lnTo>
                  <a:pt x="725161" y="328319"/>
                </a:lnTo>
                <a:lnTo>
                  <a:pt x="751336" y="393674"/>
                </a:lnTo>
                <a:lnTo>
                  <a:pt x="764258" y="465167"/>
                </a:lnTo>
                <a:lnTo>
                  <a:pt x="765444" y="502342"/>
                </a:lnTo>
                <a:lnTo>
                  <a:pt x="762951" y="540006"/>
                </a:lnTo>
                <a:lnTo>
                  <a:pt x="756656" y="577808"/>
                </a:lnTo>
                <a:lnTo>
                  <a:pt x="746438" y="615400"/>
                </a:lnTo>
                <a:lnTo>
                  <a:pt x="732174" y="652434"/>
                </a:lnTo>
                <a:lnTo>
                  <a:pt x="713742" y="688561"/>
                </a:lnTo>
                <a:lnTo>
                  <a:pt x="691020" y="723431"/>
                </a:lnTo>
                <a:lnTo>
                  <a:pt x="660236" y="762359"/>
                </a:lnTo>
                <a:lnTo>
                  <a:pt x="628096" y="795514"/>
                </a:lnTo>
                <a:lnTo>
                  <a:pt x="595788" y="824766"/>
                </a:lnTo>
                <a:lnTo>
                  <a:pt x="564500" y="851980"/>
                </a:lnTo>
                <a:lnTo>
                  <a:pt x="535419" y="879025"/>
                </a:lnTo>
                <a:lnTo>
                  <a:pt x="509735" y="907768"/>
                </a:lnTo>
                <a:lnTo>
                  <a:pt x="488633" y="940075"/>
                </a:lnTo>
                <a:lnTo>
                  <a:pt x="473302" y="977816"/>
                </a:lnTo>
                <a:lnTo>
                  <a:pt x="464931" y="1022855"/>
                </a:lnTo>
                <a:lnTo>
                  <a:pt x="464706" y="1077063"/>
                </a:lnTo>
                <a:lnTo>
                  <a:pt x="467182" y="1115547"/>
                </a:lnTo>
                <a:lnTo>
                  <a:pt x="470930" y="1157511"/>
                </a:lnTo>
                <a:lnTo>
                  <a:pt x="476801" y="1200919"/>
                </a:lnTo>
                <a:lnTo>
                  <a:pt x="485641" y="1243732"/>
                </a:lnTo>
                <a:lnTo>
                  <a:pt x="498301" y="1283914"/>
                </a:lnTo>
                <a:lnTo>
                  <a:pt x="515627" y="1319428"/>
                </a:lnTo>
                <a:lnTo>
                  <a:pt x="567676" y="1368304"/>
                </a:lnTo>
                <a:lnTo>
                  <a:pt x="604095" y="1377593"/>
                </a:lnTo>
                <a:lnTo>
                  <a:pt x="648576" y="1374065"/>
                </a:lnTo>
                <a:lnTo>
                  <a:pt x="695935" y="1360575"/>
                </a:lnTo>
                <a:lnTo>
                  <a:pt x="727607" y="1340136"/>
                </a:lnTo>
                <a:lnTo>
                  <a:pt x="745794" y="1313863"/>
                </a:lnTo>
                <a:lnTo>
                  <a:pt x="752695" y="1282872"/>
                </a:lnTo>
                <a:lnTo>
                  <a:pt x="750510" y="1248278"/>
                </a:lnTo>
                <a:lnTo>
                  <a:pt x="741440" y="1211197"/>
                </a:lnTo>
                <a:lnTo>
                  <a:pt x="727683" y="1172744"/>
                </a:lnTo>
                <a:lnTo>
                  <a:pt x="711441" y="1134036"/>
                </a:lnTo>
                <a:lnTo>
                  <a:pt x="694913" y="1096187"/>
                </a:lnTo>
                <a:lnTo>
                  <a:pt x="680298" y="1060314"/>
                </a:lnTo>
                <a:lnTo>
                  <a:pt x="669798" y="1027533"/>
                </a:lnTo>
                <a:lnTo>
                  <a:pt x="663512" y="982662"/>
                </a:lnTo>
                <a:lnTo>
                  <a:pt x="668726" y="940926"/>
                </a:lnTo>
                <a:lnTo>
                  <a:pt x="683360" y="901649"/>
                </a:lnTo>
                <a:lnTo>
                  <a:pt x="705335" y="864151"/>
                </a:lnTo>
                <a:lnTo>
                  <a:pt x="732571" y="827755"/>
                </a:lnTo>
                <a:lnTo>
                  <a:pt x="762988" y="791783"/>
                </a:lnTo>
                <a:lnTo>
                  <a:pt x="794507" y="755556"/>
                </a:lnTo>
                <a:lnTo>
                  <a:pt x="825048" y="718397"/>
                </a:lnTo>
                <a:lnTo>
                  <a:pt x="852532" y="679628"/>
                </a:lnTo>
                <a:lnTo>
                  <a:pt x="874878" y="638570"/>
                </a:lnTo>
                <a:lnTo>
                  <a:pt x="893880" y="592031"/>
                </a:lnTo>
                <a:lnTo>
                  <a:pt x="908513" y="545896"/>
                </a:lnTo>
                <a:lnTo>
                  <a:pt x="918860" y="500356"/>
                </a:lnTo>
                <a:lnTo>
                  <a:pt x="925006" y="455600"/>
                </a:lnTo>
                <a:lnTo>
                  <a:pt x="927037" y="411821"/>
                </a:lnTo>
                <a:lnTo>
                  <a:pt x="925036" y="369209"/>
                </a:lnTo>
                <a:lnTo>
                  <a:pt x="919090" y="327954"/>
                </a:lnTo>
                <a:lnTo>
                  <a:pt x="909282" y="288249"/>
                </a:lnTo>
                <a:lnTo>
                  <a:pt x="895697" y="250283"/>
                </a:lnTo>
                <a:lnTo>
                  <a:pt x="878421" y="214248"/>
                </a:lnTo>
                <a:lnTo>
                  <a:pt x="859837" y="184068"/>
                </a:lnTo>
                <a:close/>
              </a:path>
              <a:path w="927100" h="1377950">
                <a:moveTo>
                  <a:pt x="471126" y="0"/>
                </a:moveTo>
                <a:lnTo>
                  <a:pt x="422623" y="2077"/>
                </a:lnTo>
                <a:lnTo>
                  <a:pt x="375924" y="8153"/>
                </a:lnTo>
                <a:lnTo>
                  <a:pt x="331186" y="18054"/>
                </a:lnTo>
                <a:lnTo>
                  <a:pt x="288570" y="31604"/>
                </a:lnTo>
                <a:lnTo>
                  <a:pt x="248234" y="48628"/>
                </a:lnTo>
                <a:lnTo>
                  <a:pt x="210337" y="68950"/>
                </a:lnTo>
                <a:lnTo>
                  <a:pt x="175039" y="92397"/>
                </a:lnTo>
                <a:lnTo>
                  <a:pt x="142499" y="118793"/>
                </a:lnTo>
                <a:lnTo>
                  <a:pt x="112876" y="147962"/>
                </a:lnTo>
                <a:lnTo>
                  <a:pt x="86329" y="179731"/>
                </a:lnTo>
                <a:lnTo>
                  <a:pt x="63017" y="213923"/>
                </a:lnTo>
                <a:lnTo>
                  <a:pt x="43100" y="250363"/>
                </a:lnTo>
                <a:lnTo>
                  <a:pt x="26736" y="288878"/>
                </a:lnTo>
                <a:lnTo>
                  <a:pt x="14085" y="329291"/>
                </a:lnTo>
                <a:lnTo>
                  <a:pt x="5306" y="371428"/>
                </a:lnTo>
                <a:lnTo>
                  <a:pt x="558" y="415113"/>
                </a:lnTo>
                <a:lnTo>
                  <a:pt x="0" y="460171"/>
                </a:lnTo>
                <a:lnTo>
                  <a:pt x="3791" y="506428"/>
                </a:lnTo>
                <a:lnTo>
                  <a:pt x="12091" y="553708"/>
                </a:lnTo>
                <a:lnTo>
                  <a:pt x="30647" y="619573"/>
                </a:lnTo>
                <a:lnTo>
                  <a:pt x="59822" y="681005"/>
                </a:lnTo>
                <a:lnTo>
                  <a:pt x="107569" y="708840"/>
                </a:lnTo>
                <a:lnTo>
                  <a:pt x="140891" y="701045"/>
                </a:lnTo>
                <a:lnTo>
                  <a:pt x="181839" y="673914"/>
                </a:lnTo>
                <a:lnTo>
                  <a:pt x="181780" y="652434"/>
                </a:lnTo>
                <a:lnTo>
                  <a:pt x="172232" y="606325"/>
                </a:lnTo>
                <a:lnTo>
                  <a:pt x="166739" y="560028"/>
                </a:lnTo>
                <a:lnTo>
                  <a:pt x="165615" y="514273"/>
                </a:lnTo>
                <a:lnTo>
                  <a:pt x="169115" y="469507"/>
                </a:lnTo>
                <a:lnTo>
                  <a:pt x="177494" y="426175"/>
                </a:lnTo>
                <a:lnTo>
                  <a:pt x="191007" y="384724"/>
                </a:lnTo>
                <a:lnTo>
                  <a:pt x="209908" y="345601"/>
                </a:lnTo>
                <a:lnTo>
                  <a:pt x="234454" y="309252"/>
                </a:lnTo>
                <a:lnTo>
                  <a:pt x="264897" y="276123"/>
                </a:lnTo>
                <a:lnTo>
                  <a:pt x="301495" y="246660"/>
                </a:lnTo>
                <a:lnTo>
                  <a:pt x="344500" y="221311"/>
                </a:lnTo>
                <a:lnTo>
                  <a:pt x="387954" y="203247"/>
                </a:lnTo>
                <a:lnTo>
                  <a:pt x="429681" y="191250"/>
                </a:lnTo>
                <a:lnTo>
                  <a:pt x="469560" y="184974"/>
                </a:lnTo>
                <a:lnTo>
                  <a:pt x="507469" y="184068"/>
                </a:lnTo>
                <a:lnTo>
                  <a:pt x="859837" y="184068"/>
                </a:lnTo>
                <a:lnTo>
                  <a:pt x="857538" y="180335"/>
                </a:lnTo>
                <a:lnTo>
                  <a:pt x="833133" y="148735"/>
                </a:lnTo>
                <a:lnTo>
                  <a:pt x="805290" y="119638"/>
                </a:lnTo>
                <a:lnTo>
                  <a:pt x="774095" y="93235"/>
                </a:lnTo>
                <a:lnTo>
                  <a:pt x="739632" y="69718"/>
                </a:lnTo>
                <a:lnTo>
                  <a:pt x="701987" y="49277"/>
                </a:lnTo>
                <a:lnTo>
                  <a:pt x="661243" y="32104"/>
                </a:lnTo>
                <a:lnTo>
                  <a:pt x="617486" y="18389"/>
                </a:lnTo>
                <a:lnTo>
                  <a:pt x="570801" y="8323"/>
                </a:lnTo>
                <a:lnTo>
                  <a:pt x="521272" y="2096"/>
                </a:lnTo>
                <a:lnTo>
                  <a:pt x="471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6"/>
          <p:cNvSpPr/>
          <p:nvPr/>
        </p:nvSpPr>
        <p:spPr>
          <a:xfrm>
            <a:off x="6585500" y="4164135"/>
            <a:ext cx="164693" cy="17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7"/>
          <p:cNvSpPr/>
          <p:nvPr/>
        </p:nvSpPr>
        <p:spPr>
          <a:xfrm>
            <a:off x="2140204" y="2504897"/>
            <a:ext cx="2482291" cy="4324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3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678865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7386" y="959071"/>
            <a:ext cx="554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NEDEN KULLANILIR?</a:t>
            </a:r>
            <a:endParaRPr lang="tr-TR" sz="4000" b="1" dirty="0"/>
          </a:p>
        </p:txBody>
      </p:sp>
      <p:grpSp>
        <p:nvGrpSpPr>
          <p:cNvPr id="2" name="Grup 1"/>
          <p:cNvGrpSpPr/>
          <p:nvPr/>
        </p:nvGrpSpPr>
        <p:grpSpPr>
          <a:xfrm>
            <a:off x="6402061" y="468795"/>
            <a:ext cx="2495623" cy="1823833"/>
            <a:chOff x="4748276" y="2517552"/>
            <a:chExt cx="2788285" cy="2037714"/>
          </a:xfrm>
        </p:grpSpPr>
        <p:sp>
          <p:nvSpPr>
            <p:cNvPr id="384" name="object 4"/>
            <p:cNvSpPr/>
            <p:nvPr/>
          </p:nvSpPr>
          <p:spPr>
            <a:xfrm>
              <a:off x="4748276" y="2517552"/>
              <a:ext cx="2788285" cy="2037714"/>
            </a:xfrm>
            <a:custGeom>
              <a:avLst/>
              <a:gdLst/>
              <a:ahLst/>
              <a:cxnLst/>
              <a:rect l="l" t="t" r="r" b="b"/>
              <a:pathLst>
                <a:path w="2788284" h="2037714">
                  <a:moveTo>
                    <a:pt x="2699056" y="1442994"/>
                  </a:moveTo>
                  <a:lnTo>
                    <a:pt x="244271" y="1442994"/>
                  </a:lnTo>
                  <a:lnTo>
                    <a:pt x="285900" y="1444415"/>
                  </a:lnTo>
                  <a:lnTo>
                    <a:pt x="327189" y="1448068"/>
                  </a:lnTo>
                  <a:lnTo>
                    <a:pt x="368160" y="1453833"/>
                  </a:lnTo>
                  <a:lnTo>
                    <a:pt x="408839" y="1461587"/>
                  </a:lnTo>
                  <a:lnTo>
                    <a:pt x="449248" y="1471208"/>
                  </a:lnTo>
                  <a:lnTo>
                    <a:pt x="489411" y="1482573"/>
                  </a:lnTo>
                  <a:lnTo>
                    <a:pt x="529352" y="1495562"/>
                  </a:lnTo>
                  <a:lnTo>
                    <a:pt x="569094" y="1510050"/>
                  </a:lnTo>
                  <a:lnTo>
                    <a:pt x="608662" y="1525918"/>
                  </a:lnTo>
                  <a:lnTo>
                    <a:pt x="648079" y="1543042"/>
                  </a:lnTo>
                  <a:lnTo>
                    <a:pt x="687368" y="1561300"/>
                  </a:lnTo>
                  <a:lnTo>
                    <a:pt x="726554" y="1580571"/>
                  </a:lnTo>
                  <a:lnTo>
                    <a:pt x="765660" y="1600731"/>
                  </a:lnTo>
                  <a:lnTo>
                    <a:pt x="804710" y="1621660"/>
                  </a:lnTo>
                  <a:lnTo>
                    <a:pt x="843727" y="1643235"/>
                  </a:lnTo>
                  <a:lnTo>
                    <a:pt x="882736" y="1665333"/>
                  </a:lnTo>
                  <a:lnTo>
                    <a:pt x="1117928" y="1802087"/>
                  </a:lnTo>
                  <a:lnTo>
                    <a:pt x="1157538" y="1824434"/>
                  </a:lnTo>
                  <a:lnTo>
                    <a:pt x="1197329" y="1846328"/>
                  </a:lnTo>
                  <a:lnTo>
                    <a:pt x="1237325" y="1867646"/>
                  </a:lnTo>
                  <a:lnTo>
                    <a:pt x="1277548" y="1888268"/>
                  </a:lnTo>
                  <a:lnTo>
                    <a:pt x="1318024" y="1908070"/>
                  </a:lnTo>
                  <a:lnTo>
                    <a:pt x="1358775" y="1926931"/>
                  </a:lnTo>
                  <a:lnTo>
                    <a:pt x="1399825" y="1944729"/>
                  </a:lnTo>
                  <a:lnTo>
                    <a:pt x="1441198" y="1961341"/>
                  </a:lnTo>
                  <a:lnTo>
                    <a:pt x="1482918" y="1976645"/>
                  </a:lnTo>
                  <a:lnTo>
                    <a:pt x="1525008" y="1990520"/>
                  </a:lnTo>
                  <a:lnTo>
                    <a:pt x="1567493" y="2002842"/>
                  </a:lnTo>
                  <a:lnTo>
                    <a:pt x="1610395" y="2013491"/>
                  </a:lnTo>
                  <a:lnTo>
                    <a:pt x="1653738" y="2022344"/>
                  </a:lnTo>
                  <a:lnTo>
                    <a:pt x="1697547" y="2029279"/>
                  </a:lnTo>
                  <a:lnTo>
                    <a:pt x="1741844" y="2034173"/>
                  </a:lnTo>
                  <a:lnTo>
                    <a:pt x="1786654" y="2036906"/>
                  </a:lnTo>
                  <a:lnTo>
                    <a:pt x="1832000" y="2037353"/>
                  </a:lnTo>
                  <a:lnTo>
                    <a:pt x="1886281" y="2035152"/>
                  </a:lnTo>
                  <a:lnTo>
                    <a:pt x="1938992" y="2030377"/>
                  </a:lnTo>
                  <a:lnTo>
                    <a:pt x="1990134" y="2023114"/>
                  </a:lnTo>
                  <a:lnTo>
                    <a:pt x="2039703" y="2013446"/>
                  </a:lnTo>
                  <a:lnTo>
                    <a:pt x="2087699" y="2001457"/>
                  </a:lnTo>
                  <a:lnTo>
                    <a:pt x="2134120" y="1987230"/>
                  </a:lnTo>
                  <a:lnTo>
                    <a:pt x="2178964" y="1970849"/>
                  </a:lnTo>
                  <a:lnTo>
                    <a:pt x="2222230" y="1952399"/>
                  </a:lnTo>
                  <a:lnTo>
                    <a:pt x="2263917" y="1931963"/>
                  </a:lnTo>
                  <a:lnTo>
                    <a:pt x="2304023" y="1909625"/>
                  </a:lnTo>
                  <a:lnTo>
                    <a:pt x="2342545" y="1885468"/>
                  </a:lnTo>
                  <a:lnTo>
                    <a:pt x="2379484" y="1859576"/>
                  </a:lnTo>
                  <a:lnTo>
                    <a:pt x="2414837" y="1832034"/>
                  </a:lnTo>
                  <a:lnTo>
                    <a:pt x="2448603" y="1802924"/>
                  </a:lnTo>
                  <a:lnTo>
                    <a:pt x="2480780" y="1772331"/>
                  </a:lnTo>
                  <a:lnTo>
                    <a:pt x="2511367" y="1740339"/>
                  </a:lnTo>
                  <a:lnTo>
                    <a:pt x="2540362" y="1707031"/>
                  </a:lnTo>
                  <a:lnTo>
                    <a:pt x="2567763" y="1672491"/>
                  </a:lnTo>
                  <a:lnTo>
                    <a:pt x="2593570" y="1636803"/>
                  </a:lnTo>
                  <a:lnTo>
                    <a:pt x="2617780" y="1600051"/>
                  </a:lnTo>
                  <a:lnTo>
                    <a:pt x="2640392" y="1562318"/>
                  </a:lnTo>
                  <a:lnTo>
                    <a:pt x="2661405" y="1523689"/>
                  </a:lnTo>
                  <a:lnTo>
                    <a:pt x="2680817" y="1484246"/>
                  </a:lnTo>
                  <a:lnTo>
                    <a:pt x="2698685" y="1443929"/>
                  </a:lnTo>
                  <a:lnTo>
                    <a:pt x="2699056" y="1442994"/>
                  </a:lnTo>
                  <a:close/>
                </a:path>
                <a:path w="2788284" h="2037714">
                  <a:moveTo>
                    <a:pt x="1778663" y="0"/>
                  </a:moveTo>
                  <a:lnTo>
                    <a:pt x="1729038" y="2345"/>
                  </a:lnTo>
                  <a:lnTo>
                    <a:pt x="1680829" y="7455"/>
                  </a:lnTo>
                  <a:lnTo>
                    <a:pt x="1633993" y="15223"/>
                  </a:lnTo>
                  <a:lnTo>
                    <a:pt x="1588489" y="25540"/>
                  </a:lnTo>
                  <a:lnTo>
                    <a:pt x="1544273" y="38300"/>
                  </a:lnTo>
                  <a:lnTo>
                    <a:pt x="1501303" y="53396"/>
                  </a:lnTo>
                  <a:lnTo>
                    <a:pt x="1459536" y="70719"/>
                  </a:lnTo>
                  <a:lnTo>
                    <a:pt x="1418930" y="90163"/>
                  </a:lnTo>
                  <a:lnTo>
                    <a:pt x="1379443" y="111620"/>
                  </a:lnTo>
                  <a:lnTo>
                    <a:pt x="1341031" y="134983"/>
                  </a:lnTo>
                  <a:lnTo>
                    <a:pt x="1303653" y="160144"/>
                  </a:lnTo>
                  <a:lnTo>
                    <a:pt x="1267265" y="186996"/>
                  </a:lnTo>
                  <a:lnTo>
                    <a:pt x="1231827" y="215432"/>
                  </a:lnTo>
                  <a:lnTo>
                    <a:pt x="1197293" y="245344"/>
                  </a:lnTo>
                  <a:lnTo>
                    <a:pt x="1163624" y="276625"/>
                  </a:lnTo>
                  <a:lnTo>
                    <a:pt x="1130775" y="309168"/>
                  </a:lnTo>
                  <a:lnTo>
                    <a:pt x="1098704" y="342865"/>
                  </a:lnTo>
                  <a:lnTo>
                    <a:pt x="1067369" y="377608"/>
                  </a:lnTo>
                  <a:lnTo>
                    <a:pt x="1036728" y="413291"/>
                  </a:lnTo>
                  <a:lnTo>
                    <a:pt x="1006737" y="449806"/>
                  </a:lnTo>
                  <a:lnTo>
                    <a:pt x="977354" y="487046"/>
                  </a:lnTo>
                  <a:lnTo>
                    <a:pt x="948538" y="524903"/>
                  </a:lnTo>
                  <a:lnTo>
                    <a:pt x="920244" y="563270"/>
                  </a:lnTo>
                  <a:lnTo>
                    <a:pt x="892432" y="602040"/>
                  </a:lnTo>
                  <a:lnTo>
                    <a:pt x="865058" y="641105"/>
                  </a:lnTo>
                  <a:lnTo>
                    <a:pt x="838079" y="680357"/>
                  </a:lnTo>
                  <a:lnTo>
                    <a:pt x="811454" y="719690"/>
                  </a:lnTo>
                  <a:lnTo>
                    <a:pt x="756120" y="802479"/>
                  </a:lnTo>
                  <a:lnTo>
                    <a:pt x="726693" y="845064"/>
                  </a:lnTo>
                  <a:lnTo>
                    <a:pt x="696824" y="886731"/>
                  </a:lnTo>
                  <a:lnTo>
                    <a:pt x="666479" y="927457"/>
                  </a:lnTo>
                  <a:lnTo>
                    <a:pt x="635623" y="967218"/>
                  </a:lnTo>
                  <a:lnTo>
                    <a:pt x="604223" y="1005992"/>
                  </a:lnTo>
                  <a:lnTo>
                    <a:pt x="572244" y="1043757"/>
                  </a:lnTo>
                  <a:lnTo>
                    <a:pt x="539654" y="1080490"/>
                  </a:lnTo>
                  <a:lnTo>
                    <a:pt x="506416" y="1116167"/>
                  </a:lnTo>
                  <a:lnTo>
                    <a:pt x="472498" y="1150767"/>
                  </a:lnTo>
                  <a:lnTo>
                    <a:pt x="437865" y="1184267"/>
                  </a:lnTo>
                  <a:lnTo>
                    <a:pt x="402484" y="1216644"/>
                  </a:lnTo>
                  <a:lnTo>
                    <a:pt x="366320" y="1247876"/>
                  </a:lnTo>
                  <a:lnTo>
                    <a:pt x="329339" y="1277939"/>
                  </a:lnTo>
                  <a:lnTo>
                    <a:pt x="291507" y="1306811"/>
                  </a:lnTo>
                  <a:lnTo>
                    <a:pt x="252790" y="1334469"/>
                  </a:lnTo>
                  <a:lnTo>
                    <a:pt x="213155" y="1360891"/>
                  </a:lnTo>
                  <a:lnTo>
                    <a:pt x="172566" y="1386055"/>
                  </a:lnTo>
                  <a:lnTo>
                    <a:pt x="130990" y="1409936"/>
                  </a:lnTo>
                  <a:lnTo>
                    <a:pt x="88393" y="1432513"/>
                  </a:lnTo>
                  <a:lnTo>
                    <a:pt x="44741" y="1453763"/>
                  </a:lnTo>
                  <a:lnTo>
                    <a:pt x="0" y="1473664"/>
                  </a:lnTo>
                  <a:lnTo>
                    <a:pt x="30187" y="1473664"/>
                  </a:lnTo>
                  <a:lnTo>
                    <a:pt x="73875" y="1462087"/>
                  </a:lnTo>
                  <a:lnTo>
                    <a:pt x="117103" y="1453353"/>
                  </a:lnTo>
                  <a:lnTo>
                    <a:pt x="159896" y="1447341"/>
                  </a:lnTo>
                  <a:lnTo>
                    <a:pt x="202278" y="1443929"/>
                  </a:lnTo>
                  <a:lnTo>
                    <a:pt x="244271" y="1442994"/>
                  </a:lnTo>
                  <a:lnTo>
                    <a:pt x="2699056" y="1442994"/>
                  </a:lnTo>
                  <a:lnTo>
                    <a:pt x="2714832" y="1403258"/>
                  </a:lnTo>
                  <a:lnTo>
                    <a:pt x="2729432" y="1361880"/>
                  </a:lnTo>
                  <a:lnTo>
                    <a:pt x="2742425" y="1320024"/>
                  </a:lnTo>
                  <a:lnTo>
                    <a:pt x="2753809" y="1277774"/>
                  </a:lnTo>
                  <a:lnTo>
                    <a:pt x="2763583" y="1235213"/>
                  </a:lnTo>
                  <a:lnTo>
                    <a:pt x="2771745" y="1192427"/>
                  </a:lnTo>
                  <a:lnTo>
                    <a:pt x="2778294" y="1149498"/>
                  </a:lnTo>
                  <a:lnTo>
                    <a:pt x="2783228" y="1106510"/>
                  </a:lnTo>
                  <a:lnTo>
                    <a:pt x="2786546" y="1063547"/>
                  </a:lnTo>
                  <a:lnTo>
                    <a:pt x="2788246" y="1020693"/>
                  </a:lnTo>
                  <a:lnTo>
                    <a:pt x="2787962" y="975411"/>
                  </a:lnTo>
                  <a:lnTo>
                    <a:pt x="2785262" y="930208"/>
                  </a:lnTo>
                  <a:lnTo>
                    <a:pt x="2780206" y="885164"/>
                  </a:lnTo>
                  <a:lnTo>
                    <a:pt x="2772855" y="840357"/>
                  </a:lnTo>
                  <a:lnTo>
                    <a:pt x="2763271" y="795867"/>
                  </a:lnTo>
                  <a:lnTo>
                    <a:pt x="2751513" y="751774"/>
                  </a:lnTo>
                  <a:lnTo>
                    <a:pt x="2737644" y="708155"/>
                  </a:lnTo>
                  <a:lnTo>
                    <a:pt x="2721722" y="665092"/>
                  </a:lnTo>
                  <a:lnTo>
                    <a:pt x="2703811" y="622662"/>
                  </a:lnTo>
                  <a:lnTo>
                    <a:pt x="2683970" y="580946"/>
                  </a:lnTo>
                  <a:lnTo>
                    <a:pt x="2662259" y="540021"/>
                  </a:lnTo>
                  <a:lnTo>
                    <a:pt x="2638741" y="499969"/>
                  </a:lnTo>
                  <a:lnTo>
                    <a:pt x="2613475" y="460868"/>
                  </a:lnTo>
                  <a:lnTo>
                    <a:pt x="2586523" y="422796"/>
                  </a:lnTo>
                  <a:lnTo>
                    <a:pt x="2557945" y="385834"/>
                  </a:lnTo>
                  <a:lnTo>
                    <a:pt x="2527803" y="350061"/>
                  </a:lnTo>
                  <a:lnTo>
                    <a:pt x="2496156" y="315556"/>
                  </a:lnTo>
                  <a:lnTo>
                    <a:pt x="2463066" y="282398"/>
                  </a:lnTo>
                  <a:lnTo>
                    <a:pt x="2428594" y="250667"/>
                  </a:lnTo>
                  <a:lnTo>
                    <a:pt x="2392800" y="220441"/>
                  </a:lnTo>
                  <a:lnTo>
                    <a:pt x="2355746" y="191801"/>
                  </a:lnTo>
                  <a:lnTo>
                    <a:pt x="2317491" y="164824"/>
                  </a:lnTo>
                  <a:lnTo>
                    <a:pt x="2278098" y="139592"/>
                  </a:lnTo>
                  <a:lnTo>
                    <a:pt x="2237626" y="116182"/>
                  </a:lnTo>
                  <a:lnTo>
                    <a:pt x="2196136" y="94674"/>
                  </a:lnTo>
                  <a:lnTo>
                    <a:pt x="2153690" y="75147"/>
                  </a:lnTo>
                  <a:lnTo>
                    <a:pt x="2110349" y="57681"/>
                  </a:lnTo>
                  <a:lnTo>
                    <a:pt x="2066172" y="42354"/>
                  </a:lnTo>
                  <a:lnTo>
                    <a:pt x="2021221" y="29247"/>
                  </a:lnTo>
                  <a:lnTo>
                    <a:pt x="1975556" y="18438"/>
                  </a:lnTo>
                  <a:lnTo>
                    <a:pt x="1929239" y="10007"/>
                  </a:lnTo>
                  <a:lnTo>
                    <a:pt x="1882330" y="4032"/>
                  </a:lnTo>
                  <a:lnTo>
                    <a:pt x="1829746" y="526"/>
                  </a:lnTo>
                  <a:lnTo>
                    <a:pt x="1778663" y="0"/>
                  </a:lnTo>
                  <a:close/>
                </a:path>
              </a:pathLst>
            </a:custGeom>
            <a:solidFill>
              <a:srgbClr val="EE7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5"/>
            <p:cNvSpPr/>
            <p:nvPr/>
          </p:nvSpPr>
          <p:spPr>
            <a:xfrm>
              <a:off x="5938760" y="2749739"/>
              <a:ext cx="927100" cy="1377950"/>
            </a:xfrm>
            <a:custGeom>
              <a:avLst/>
              <a:gdLst/>
              <a:ahLst/>
              <a:cxnLst/>
              <a:rect l="l" t="t" r="r" b="b"/>
              <a:pathLst>
                <a:path w="927100" h="1377950">
                  <a:moveTo>
                    <a:pt x="859837" y="184068"/>
                  </a:moveTo>
                  <a:lnTo>
                    <a:pt x="507469" y="184068"/>
                  </a:lnTo>
                  <a:lnTo>
                    <a:pt x="543285" y="188185"/>
                  </a:lnTo>
                  <a:lnTo>
                    <a:pt x="576887" y="196974"/>
                  </a:lnTo>
                  <a:lnTo>
                    <a:pt x="636960" y="227178"/>
                  </a:lnTo>
                  <a:lnTo>
                    <a:pt x="686710" y="271890"/>
                  </a:lnTo>
                  <a:lnTo>
                    <a:pt x="725161" y="328319"/>
                  </a:lnTo>
                  <a:lnTo>
                    <a:pt x="751336" y="393674"/>
                  </a:lnTo>
                  <a:lnTo>
                    <a:pt x="764258" y="465167"/>
                  </a:lnTo>
                  <a:lnTo>
                    <a:pt x="765444" y="502342"/>
                  </a:lnTo>
                  <a:lnTo>
                    <a:pt x="762951" y="540006"/>
                  </a:lnTo>
                  <a:lnTo>
                    <a:pt x="756656" y="577808"/>
                  </a:lnTo>
                  <a:lnTo>
                    <a:pt x="746438" y="615400"/>
                  </a:lnTo>
                  <a:lnTo>
                    <a:pt x="732174" y="652434"/>
                  </a:lnTo>
                  <a:lnTo>
                    <a:pt x="713742" y="688561"/>
                  </a:lnTo>
                  <a:lnTo>
                    <a:pt x="691020" y="723431"/>
                  </a:lnTo>
                  <a:lnTo>
                    <a:pt x="660236" y="762359"/>
                  </a:lnTo>
                  <a:lnTo>
                    <a:pt x="628096" y="795514"/>
                  </a:lnTo>
                  <a:lnTo>
                    <a:pt x="595788" y="824766"/>
                  </a:lnTo>
                  <a:lnTo>
                    <a:pt x="564500" y="851980"/>
                  </a:lnTo>
                  <a:lnTo>
                    <a:pt x="535419" y="879025"/>
                  </a:lnTo>
                  <a:lnTo>
                    <a:pt x="509735" y="907768"/>
                  </a:lnTo>
                  <a:lnTo>
                    <a:pt x="488633" y="940075"/>
                  </a:lnTo>
                  <a:lnTo>
                    <a:pt x="473302" y="977816"/>
                  </a:lnTo>
                  <a:lnTo>
                    <a:pt x="464931" y="1022855"/>
                  </a:lnTo>
                  <a:lnTo>
                    <a:pt x="464706" y="1077063"/>
                  </a:lnTo>
                  <a:lnTo>
                    <a:pt x="467182" y="1115547"/>
                  </a:lnTo>
                  <a:lnTo>
                    <a:pt x="470930" y="1157511"/>
                  </a:lnTo>
                  <a:lnTo>
                    <a:pt x="476801" y="1200919"/>
                  </a:lnTo>
                  <a:lnTo>
                    <a:pt x="485641" y="1243732"/>
                  </a:lnTo>
                  <a:lnTo>
                    <a:pt x="498301" y="1283914"/>
                  </a:lnTo>
                  <a:lnTo>
                    <a:pt x="515627" y="1319428"/>
                  </a:lnTo>
                  <a:lnTo>
                    <a:pt x="567676" y="1368304"/>
                  </a:lnTo>
                  <a:lnTo>
                    <a:pt x="604095" y="1377593"/>
                  </a:lnTo>
                  <a:lnTo>
                    <a:pt x="648576" y="1374065"/>
                  </a:lnTo>
                  <a:lnTo>
                    <a:pt x="695935" y="1360575"/>
                  </a:lnTo>
                  <a:lnTo>
                    <a:pt x="727607" y="1340136"/>
                  </a:lnTo>
                  <a:lnTo>
                    <a:pt x="745794" y="1313863"/>
                  </a:lnTo>
                  <a:lnTo>
                    <a:pt x="752695" y="1282872"/>
                  </a:lnTo>
                  <a:lnTo>
                    <a:pt x="750510" y="1248278"/>
                  </a:lnTo>
                  <a:lnTo>
                    <a:pt x="741440" y="1211197"/>
                  </a:lnTo>
                  <a:lnTo>
                    <a:pt x="727683" y="1172744"/>
                  </a:lnTo>
                  <a:lnTo>
                    <a:pt x="711441" y="1134036"/>
                  </a:lnTo>
                  <a:lnTo>
                    <a:pt x="694913" y="1096187"/>
                  </a:lnTo>
                  <a:lnTo>
                    <a:pt x="680298" y="1060314"/>
                  </a:lnTo>
                  <a:lnTo>
                    <a:pt x="669798" y="1027533"/>
                  </a:lnTo>
                  <a:lnTo>
                    <a:pt x="663512" y="982662"/>
                  </a:lnTo>
                  <a:lnTo>
                    <a:pt x="668726" y="940926"/>
                  </a:lnTo>
                  <a:lnTo>
                    <a:pt x="683360" y="901649"/>
                  </a:lnTo>
                  <a:lnTo>
                    <a:pt x="705335" y="864151"/>
                  </a:lnTo>
                  <a:lnTo>
                    <a:pt x="732571" y="827755"/>
                  </a:lnTo>
                  <a:lnTo>
                    <a:pt x="762988" y="791783"/>
                  </a:lnTo>
                  <a:lnTo>
                    <a:pt x="794507" y="755556"/>
                  </a:lnTo>
                  <a:lnTo>
                    <a:pt x="825048" y="718397"/>
                  </a:lnTo>
                  <a:lnTo>
                    <a:pt x="852532" y="679628"/>
                  </a:lnTo>
                  <a:lnTo>
                    <a:pt x="874878" y="638570"/>
                  </a:lnTo>
                  <a:lnTo>
                    <a:pt x="893880" y="592031"/>
                  </a:lnTo>
                  <a:lnTo>
                    <a:pt x="908513" y="545896"/>
                  </a:lnTo>
                  <a:lnTo>
                    <a:pt x="918860" y="500356"/>
                  </a:lnTo>
                  <a:lnTo>
                    <a:pt x="925006" y="455600"/>
                  </a:lnTo>
                  <a:lnTo>
                    <a:pt x="927037" y="411821"/>
                  </a:lnTo>
                  <a:lnTo>
                    <a:pt x="925036" y="369209"/>
                  </a:lnTo>
                  <a:lnTo>
                    <a:pt x="919090" y="327954"/>
                  </a:lnTo>
                  <a:lnTo>
                    <a:pt x="909282" y="288249"/>
                  </a:lnTo>
                  <a:lnTo>
                    <a:pt x="895697" y="250283"/>
                  </a:lnTo>
                  <a:lnTo>
                    <a:pt x="878421" y="214248"/>
                  </a:lnTo>
                  <a:lnTo>
                    <a:pt x="859837" y="184068"/>
                  </a:lnTo>
                  <a:close/>
                </a:path>
                <a:path w="927100" h="1377950">
                  <a:moveTo>
                    <a:pt x="471126" y="0"/>
                  </a:moveTo>
                  <a:lnTo>
                    <a:pt x="422623" y="2077"/>
                  </a:lnTo>
                  <a:lnTo>
                    <a:pt x="375924" y="8153"/>
                  </a:lnTo>
                  <a:lnTo>
                    <a:pt x="331186" y="18054"/>
                  </a:lnTo>
                  <a:lnTo>
                    <a:pt x="288570" y="31604"/>
                  </a:lnTo>
                  <a:lnTo>
                    <a:pt x="248234" y="48628"/>
                  </a:lnTo>
                  <a:lnTo>
                    <a:pt x="210337" y="68950"/>
                  </a:lnTo>
                  <a:lnTo>
                    <a:pt x="175039" y="92397"/>
                  </a:lnTo>
                  <a:lnTo>
                    <a:pt x="142499" y="118793"/>
                  </a:lnTo>
                  <a:lnTo>
                    <a:pt x="112876" y="147962"/>
                  </a:lnTo>
                  <a:lnTo>
                    <a:pt x="86329" y="179731"/>
                  </a:lnTo>
                  <a:lnTo>
                    <a:pt x="63017" y="213923"/>
                  </a:lnTo>
                  <a:lnTo>
                    <a:pt x="43100" y="250363"/>
                  </a:lnTo>
                  <a:lnTo>
                    <a:pt x="26736" y="288878"/>
                  </a:lnTo>
                  <a:lnTo>
                    <a:pt x="14085" y="329291"/>
                  </a:lnTo>
                  <a:lnTo>
                    <a:pt x="5306" y="371428"/>
                  </a:lnTo>
                  <a:lnTo>
                    <a:pt x="558" y="415113"/>
                  </a:lnTo>
                  <a:lnTo>
                    <a:pt x="0" y="460171"/>
                  </a:lnTo>
                  <a:lnTo>
                    <a:pt x="3791" y="506428"/>
                  </a:lnTo>
                  <a:lnTo>
                    <a:pt x="12091" y="553708"/>
                  </a:lnTo>
                  <a:lnTo>
                    <a:pt x="30647" y="619573"/>
                  </a:lnTo>
                  <a:lnTo>
                    <a:pt x="59822" y="681005"/>
                  </a:lnTo>
                  <a:lnTo>
                    <a:pt x="107569" y="708840"/>
                  </a:lnTo>
                  <a:lnTo>
                    <a:pt x="140891" y="701045"/>
                  </a:lnTo>
                  <a:lnTo>
                    <a:pt x="181839" y="673914"/>
                  </a:lnTo>
                  <a:lnTo>
                    <a:pt x="181780" y="652434"/>
                  </a:lnTo>
                  <a:lnTo>
                    <a:pt x="172232" y="606325"/>
                  </a:lnTo>
                  <a:lnTo>
                    <a:pt x="166739" y="560028"/>
                  </a:lnTo>
                  <a:lnTo>
                    <a:pt x="165615" y="514273"/>
                  </a:lnTo>
                  <a:lnTo>
                    <a:pt x="169115" y="469507"/>
                  </a:lnTo>
                  <a:lnTo>
                    <a:pt x="177494" y="426175"/>
                  </a:lnTo>
                  <a:lnTo>
                    <a:pt x="191007" y="384724"/>
                  </a:lnTo>
                  <a:lnTo>
                    <a:pt x="209908" y="345601"/>
                  </a:lnTo>
                  <a:lnTo>
                    <a:pt x="234454" y="309252"/>
                  </a:lnTo>
                  <a:lnTo>
                    <a:pt x="264897" y="276123"/>
                  </a:lnTo>
                  <a:lnTo>
                    <a:pt x="301495" y="246660"/>
                  </a:lnTo>
                  <a:lnTo>
                    <a:pt x="344500" y="221311"/>
                  </a:lnTo>
                  <a:lnTo>
                    <a:pt x="387954" y="203247"/>
                  </a:lnTo>
                  <a:lnTo>
                    <a:pt x="429681" y="191250"/>
                  </a:lnTo>
                  <a:lnTo>
                    <a:pt x="469560" y="184974"/>
                  </a:lnTo>
                  <a:lnTo>
                    <a:pt x="507469" y="184068"/>
                  </a:lnTo>
                  <a:lnTo>
                    <a:pt x="859837" y="184068"/>
                  </a:lnTo>
                  <a:lnTo>
                    <a:pt x="857538" y="180335"/>
                  </a:lnTo>
                  <a:lnTo>
                    <a:pt x="833133" y="148735"/>
                  </a:lnTo>
                  <a:lnTo>
                    <a:pt x="805290" y="119638"/>
                  </a:lnTo>
                  <a:lnTo>
                    <a:pt x="774095" y="93235"/>
                  </a:lnTo>
                  <a:lnTo>
                    <a:pt x="739632" y="69718"/>
                  </a:lnTo>
                  <a:lnTo>
                    <a:pt x="701987" y="49277"/>
                  </a:lnTo>
                  <a:lnTo>
                    <a:pt x="661243" y="32104"/>
                  </a:lnTo>
                  <a:lnTo>
                    <a:pt x="617486" y="18389"/>
                  </a:lnTo>
                  <a:lnTo>
                    <a:pt x="570801" y="8323"/>
                  </a:lnTo>
                  <a:lnTo>
                    <a:pt x="521272" y="2096"/>
                  </a:lnTo>
                  <a:lnTo>
                    <a:pt x="471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6"/>
            <p:cNvSpPr/>
            <p:nvPr/>
          </p:nvSpPr>
          <p:spPr>
            <a:xfrm>
              <a:off x="6585500" y="4164135"/>
              <a:ext cx="164693" cy="177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5066198" y="3637362"/>
            <a:ext cx="3641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Bir bilgisayar ağı kurmanın en temel nedeni, ağdaki bilgisayarlar arasında 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iletişim</a:t>
            </a:r>
            <a:r>
              <a:rPr lang="tr-TR" sz="2400" dirty="0" smtClean="0"/>
              <a:t> kurmaktır.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3" y="2492896"/>
            <a:ext cx="3858593" cy="385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678865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7386" y="959071"/>
            <a:ext cx="554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DOSYA PAYLAŞIMI</a:t>
            </a:r>
            <a:endParaRPr lang="tr-TR" sz="4000" b="1" dirty="0">
              <a:solidFill>
                <a:schemeClr val="bg1"/>
              </a:solidFill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524221" y="2236750"/>
            <a:ext cx="8079102" cy="4236836"/>
            <a:chOff x="524221" y="2236750"/>
            <a:chExt cx="8079102" cy="4236836"/>
          </a:xfrm>
        </p:grpSpPr>
        <p:sp>
          <p:nvSpPr>
            <p:cNvPr id="10" name="object 2"/>
            <p:cNvSpPr/>
            <p:nvPr/>
          </p:nvSpPr>
          <p:spPr>
            <a:xfrm>
              <a:off x="524221" y="3277793"/>
              <a:ext cx="2665095" cy="745490"/>
            </a:xfrm>
            <a:custGeom>
              <a:avLst/>
              <a:gdLst/>
              <a:ahLst/>
              <a:cxnLst/>
              <a:rect l="l" t="t" r="r" b="b"/>
              <a:pathLst>
                <a:path w="2665095" h="745489">
                  <a:moveTo>
                    <a:pt x="1332467" y="0"/>
                  </a:moveTo>
                  <a:lnTo>
                    <a:pt x="1261702" y="516"/>
                  </a:lnTo>
                  <a:lnTo>
                    <a:pt x="1191898" y="2049"/>
                  </a:lnTo>
                  <a:lnTo>
                    <a:pt x="1123149" y="4572"/>
                  </a:lnTo>
                  <a:lnTo>
                    <a:pt x="1055546" y="8059"/>
                  </a:lnTo>
                  <a:lnTo>
                    <a:pt x="989181" y="12486"/>
                  </a:lnTo>
                  <a:lnTo>
                    <a:pt x="924146" y="17825"/>
                  </a:lnTo>
                  <a:lnTo>
                    <a:pt x="860534" y="24052"/>
                  </a:lnTo>
                  <a:lnTo>
                    <a:pt x="798436" y="31140"/>
                  </a:lnTo>
                  <a:lnTo>
                    <a:pt x="737945" y="39064"/>
                  </a:lnTo>
                  <a:lnTo>
                    <a:pt x="679153" y="47797"/>
                  </a:lnTo>
                  <a:lnTo>
                    <a:pt x="622151" y="57315"/>
                  </a:lnTo>
                  <a:lnTo>
                    <a:pt x="567032" y="67592"/>
                  </a:lnTo>
                  <a:lnTo>
                    <a:pt x="513888" y="78601"/>
                  </a:lnTo>
                  <a:lnTo>
                    <a:pt x="462811" y="90317"/>
                  </a:lnTo>
                  <a:lnTo>
                    <a:pt x="413893" y="102715"/>
                  </a:lnTo>
                  <a:lnTo>
                    <a:pt x="367227" y="115767"/>
                  </a:lnTo>
                  <a:lnTo>
                    <a:pt x="322904" y="129450"/>
                  </a:lnTo>
                  <a:lnTo>
                    <a:pt x="281016" y="143736"/>
                  </a:lnTo>
                  <a:lnTo>
                    <a:pt x="241656" y="158601"/>
                  </a:lnTo>
                  <a:lnTo>
                    <a:pt x="204915" y="174018"/>
                  </a:lnTo>
                  <a:lnTo>
                    <a:pt x="139661" y="206406"/>
                  </a:lnTo>
                  <a:lnTo>
                    <a:pt x="85990" y="240694"/>
                  </a:lnTo>
                  <a:lnTo>
                    <a:pt x="44640" y="276677"/>
                  </a:lnTo>
                  <a:lnTo>
                    <a:pt x="16346" y="314148"/>
                  </a:lnTo>
                  <a:lnTo>
                    <a:pt x="1847" y="352901"/>
                  </a:lnTo>
                  <a:lnTo>
                    <a:pt x="0" y="372694"/>
                  </a:lnTo>
                  <a:lnTo>
                    <a:pt x="1847" y="392487"/>
                  </a:lnTo>
                  <a:lnTo>
                    <a:pt x="16346" y="431240"/>
                  </a:lnTo>
                  <a:lnTo>
                    <a:pt x="44640" y="468711"/>
                  </a:lnTo>
                  <a:lnTo>
                    <a:pt x="85990" y="504694"/>
                  </a:lnTo>
                  <a:lnTo>
                    <a:pt x="139661" y="538982"/>
                  </a:lnTo>
                  <a:lnTo>
                    <a:pt x="204915" y="571370"/>
                  </a:lnTo>
                  <a:lnTo>
                    <a:pt x="241656" y="586787"/>
                  </a:lnTo>
                  <a:lnTo>
                    <a:pt x="281016" y="601651"/>
                  </a:lnTo>
                  <a:lnTo>
                    <a:pt x="322904" y="615937"/>
                  </a:lnTo>
                  <a:lnTo>
                    <a:pt x="367227" y="629620"/>
                  </a:lnTo>
                  <a:lnTo>
                    <a:pt x="413893" y="642673"/>
                  </a:lnTo>
                  <a:lnTo>
                    <a:pt x="462811" y="655070"/>
                  </a:lnTo>
                  <a:lnTo>
                    <a:pt x="513888" y="666786"/>
                  </a:lnTo>
                  <a:lnTo>
                    <a:pt x="567032" y="677795"/>
                  </a:lnTo>
                  <a:lnTo>
                    <a:pt x="622151" y="688072"/>
                  </a:lnTo>
                  <a:lnTo>
                    <a:pt x="679153" y="697590"/>
                  </a:lnTo>
                  <a:lnTo>
                    <a:pt x="737945" y="706324"/>
                  </a:lnTo>
                  <a:lnTo>
                    <a:pt x="798436" y="714248"/>
                  </a:lnTo>
                  <a:lnTo>
                    <a:pt x="860534" y="721336"/>
                  </a:lnTo>
                  <a:lnTo>
                    <a:pt x="924146" y="727562"/>
                  </a:lnTo>
                  <a:lnTo>
                    <a:pt x="989181" y="732902"/>
                  </a:lnTo>
                  <a:lnTo>
                    <a:pt x="1055546" y="737328"/>
                  </a:lnTo>
                  <a:lnTo>
                    <a:pt x="1123149" y="740816"/>
                  </a:lnTo>
                  <a:lnTo>
                    <a:pt x="1191898" y="743339"/>
                  </a:lnTo>
                  <a:lnTo>
                    <a:pt x="1261702" y="744871"/>
                  </a:lnTo>
                  <a:lnTo>
                    <a:pt x="1332467" y="745388"/>
                  </a:lnTo>
                  <a:lnTo>
                    <a:pt x="1403233" y="744871"/>
                  </a:lnTo>
                  <a:lnTo>
                    <a:pt x="1473037" y="743339"/>
                  </a:lnTo>
                  <a:lnTo>
                    <a:pt x="1541787" y="740816"/>
                  </a:lnTo>
                  <a:lnTo>
                    <a:pt x="1609391" y="737328"/>
                  </a:lnTo>
                  <a:lnTo>
                    <a:pt x="1675757" y="732902"/>
                  </a:lnTo>
                  <a:lnTo>
                    <a:pt x="1740792" y="727562"/>
                  </a:lnTo>
                  <a:lnTo>
                    <a:pt x="1804405" y="721336"/>
                  </a:lnTo>
                  <a:lnTo>
                    <a:pt x="1866504" y="714248"/>
                  </a:lnTo>
                  <a:lnTo>
                    <a:pt x="1926996" y="706324"/>
                  </a:lnTo>
                  <a:lnTo>
                    <a:pt x="1985789" y="697590"/>
                  </a:lnTo>
                  <a:lnTo>
                    <a:pt x="2042791" y="688072"/>
                  </a:lnTo>
                  <a:lnTo>
                    <a:pt x="2097911" y="677795"/>
                  </a:lnTo>
                  <a:lnTo>
                    <a:pt x="2151055" y="666786"/>
                  </a:lnTo>
                  <a:lnTo>
                    <a:pt x="2202133" y="655070"/>
                  </a:lnTo>
                  <a:lnTo>
                    <a:pt x="2251051" y="642673"/>
                  </a:lnTo>
                  <a:lnTo>
                    <a:pt x="2297719" y="629620"/>
                  </a:lnTo>
                  <a:lnTo>
                    <a:pt x="2342042" y="615937"/>
                  </a:lnTo>
                  <a:lnTo>
                    <a:pt x="2383931" y="601651"/>
                  </a:lnTo>
                  <a:lnTo>
                    <a:pt x="2423291" y="586787"/>
                  </a:lnTo>
                  <a:lnTo>
                    <a:pt x="2460033" y="571370"/>
                  </a:lnTo>
                  <a:lnTo>
                    <a:pt x="2525288" y="538982"/>
                  </a:lnTo>
                  <a:lnTo>
                    <a:pt x="2578959" y="504694"/>
                  </a:lnTo>
                  <a:lnTo>
                    <a:pt x="2620310" y="468711"/>
                  </a:lnTo>
                  <a:lnTo>
                    <a:pt x="2648604" y="431240"/>
                  </a:lnTo>
                  <a:lnTo>
                    <a:pt x="2663104" y="392487"/>
                  </a:lnTo>
                  <a:lnTo>
                    <a:pt x="2664951" y="372694"/>
                  </a:lnTo>
                  <a:lnTo>
                    <a:pt x="2663104" y="352901"/>
                  </a:lnTo>
                  <a:lnTo>
                    <a:pt x="2648604" y="314148"/>
                  </a:lnTo>
                  <a:lnTo>
                    <a:pt x="2620310" y="276677"/>
                  </a:lnTo>
                  <a:lnTo>
                    <a:pt x="2578959" y="240694"/>
                  </a:lnTo>
                  <a:lnTo>
                    <a:pt x="2525288" y="206406"/>
                  </a:lnTo>
                  <a:lnTo>
                    <a:pt x="2460033" y="174018"/>
                  </a:lnTo>
                  <a:lnTo>
                    <a:pt x="2423291" y="158601"/>
                  </a:lnTo>
                  <a:lnTo>
                    <a:pt x="2383931" y="143736"/>
                  </a:lnTo>
                  <a:lnTo>
                    <a:pt x="2342042" y="129450"/>
                  </a:lnTo>
                  <a:lnTo>
                    <a:pt x="2297719" y="115767"/>
                  </a:lnTo>
                  <a:lnTo>
                    <a:pt x="2251051" y="102715"/>
                  </a:lnTo>
                  <a:lnTo>
                    <a:pt x="2202133" y="90317"/>
                  </a:lnTo>
                  <a:lnTo>
                    <a:pt x="2151055" y="78601"/>
                  </a:lnTo>
                  <a:lnTo>
                    <a:pt x="2097911" y="67592"/>
                  </a:lnTo>
                  <a:lnTo>
                    <a:pt x="2042791" y="57315"/>
                  </a:lnTo>
                  <a:lnTo>
                    <a:pt x="1985789" y="47797"/>
                  </a:lnTo>
                  <a:lnTo>
                    <a:pt x="1926996" y="39064"/>
                  </a:lnTo>
                  <a:lnTo>
                    <a:pt x="1866504" y="31140"/>
                  </a:lnTo>
                  <a:lnTo>
                    <a:pt x="1804405" y="24052"/>
                  </a:lnTo>
                  <a:lnTo>
                    <a:pt x="1740792" y="17825"/>
                  </a:lnTo>
                  <a:lnTo>
                    <a:pt x="1675757" y="12486"/>
                  </a:lnTo>
                  <a:lnTo>
                    <a:pt x="1609391" y="8059"/>
                  </a:lnTo>
                  <a:lnTo>
                    <a:pt x="1541787" y="4572"/>
                  </a:lnTo>
                  <a:lnTo>
                    <a:pt x="1473037" y="2049"/>
                  </a:lnTo>
                  <a:lnTo>
                    <a:pt x="1403233" y="516"/>
                  </a:lnTo>
                  <a:lnTo>
                    <a:pt x="1332467" y="0"/>
                  </a:lnTo>
                  <a:close/>
                </a:path>
              </a:pathLst>
            </a:custGeom>
            <a:solidFill>
              <a:srgbClr val="EDE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"/>
            <p:cNvSpPr/>
            <p:nvPr/>
          </p:nvSpPr>
          <p:spPr>
            <a:xfrm>
              <a:off x="730755" y="5740161"/>
              <a:ext cx="2621915" cy="733425"/>
            </a:xfrm>
            <a:custGeom>
              <a:avLst/>
              <a:gdLst/>
              <a:ahLst/>
              <a:cxnLst/>
              <a:rect l="l" t="t" r="r" b="b"/>
              <a:pathLst>
                <a:path w="2621915" h="733425">
                  <a:moveTo>
                    <a:pt x="1310744" y="0"/>
                  </a:moveTo>
                  <a:lnTo>
                    <a:pt x="1238827" y="542"/>
                  </a:lnTo>
                  <a:lnTo>
                    <a:pt x="1167924" y="2151"/>
                  </a:lnTo>
                  <a:lnTo>
                    <a:pt x="1098135" y="4798"/>
                  </a:lnTo>
                  <a:lnTo>
                    <a:pt x="1029559" y="8455"/>
                  </a:lnTo>
                  <a:lnTo>
                    <a:pt x="962297" y="13095"/>
                  </a:lnTo>
                  <a:lnTo>
                    <a:pt x="896449" y="18689"/>
                  </a:lnTo>
                  <a:lnTo>
                    <a:pt x="832113" y="25210"/>
                  </a:lnTo>
                  <a:lnTo>
                    <a:pt x="769392" y="32629"/>
                  </a:lnTo>
                  <a:lnTo>
                    <a:pt x="708383" y="40919"/>
                  </a:lnTo>
                  <a:lnTo>
                    <a:pt x="649188" y="50051"/>
                  </a:lnTo>
                  <a:lnTo>
                    <a:pt x="591906" y="59999"/>
                  </a:lnTo>
                  <a:lnTo>
                    <a:pt x="536637" y="70733"/>
                  </a:lnTo>
                  <a:lnTo>
                    <a:pt x="483481" y="82225"/>
                  </a:lnTo>
                  <a:lnTo>
                    <a:pt x="432539" y="94449"/>
                  </a:lnTo>
                  <a:lnTo>
                    <a:pt x="383909" y="107375"/>
                  </a:lnTo>
                  <a:lnTo>
                    <a:pt x="337693" y="120976"/>
                  </a:lnTo>
                  <a:lnTo>
                    <a:pt x="293989" y="135225"/>
                  </a:lnTo>
                  <a:lnTo>
                    <a:pt x="252898" y="150092"/>
                  </a:lnTo>
                  <a:lnTo>
                    <a:pt x="214520" y="165550"/>
                  </a:lnTo>
                  <a:lnTo>
                    <a:pt x="178955" y="181572"/>
                  </a:lnTo>
                  <a:lnTo>
                    <a:pt x="116664" y="215192"/>
                  </a:lnTo>
                  <a:lnTo>
                    <a:pt x="66822" y="250730"/>
                  </a:lnTo>
                  <a:lnTo>
                    <a:pt x="30232" y="287961"/>
                  </a:lnTo>
                  <a:lnTo>
                    <a:pt x="7691" y="326661"/>
                  </a:lnTo>
                  <a:lnTo>
                    <a:pt x="0" y="366608"/>
                  </a:lnTo>
                  <a:lnTo>
                    <a:pt x="1939" y="386722"/>
                  </a:lnTo>
                  <a:lnTo>
                    <a:pt x="17155" y="426072"/>
                  </a:lnTo>
                  <a:lnTo>
                    <a:pt x="46821" y="464064"/>
                  </a:lnTo>
                  <a:lnTo>
                    <a:pt x="90137" y="500475"/>
                  </a:lnTo>
                  <a:lnTo>
                    <a:pt x="146303" y="535081"/>
                  </a:lnTo>
                  <a:lnTo>
                    <a:pt x="214520" y="567658"/>
                  </a:lnTo>
                  <a:lnTo>
                    <a:pt x="252898" y="583116"/>
                  </a:lnTo>
                  <a:lnTo>
                    <a:pt x="293989" y="597983"/>
                  </a:lnTo>
                  <a:lnTo>
                    <a:pt x="337693" y="612231"/>
                  </a:lnTo>
                  <a:lnTo>
                    <a:pt x="383909" y="625832"/>
                  </a:lnTo>
                  <a:lnTo>
                    <a:pt x="432539" y="638758"/>
                  </a:lnTo>
                  <a:lnTo>
                    <a:pt x="483481" y="650981"/>
                  </a:lnTo>
                  <a:lnTo>
                    <a:pt x="536637" y="662474"/>
                  </a:lnTo>
                  <a:lnTo>
                    <a:pt x="591906" y="673207"/>
                  </a:lnTo>
                  <a:lnTo>
                    <a:pt x="649188" y="683155"/>
                  </a:lnTo>
                  <a:lnTo>
                    <a:pt x="708383" y="692287"/>
                  </a:lnTo>
                  <a:lnTo>
                    <a:pt x="769392" y="700577"/>
                  </a:lnTo>
                  <a:lnTo>
                    <a:pt x="832113" y="707996"/>
                  </a:lnTo>
                  <a:lnTo>
                    <a:pt x="896449" y="714517"/>
                  </a:lnTo>
                  <a:lnTo>
                    <a:pt x="962297" y="720111"/>
                  </a:lnTo>
                  <a:lnTo>
                    <a:pt x="1029559" y="724751"/>
                  </a:lnTo>
                  <a:lnTo>
                    <a:pt x="1098135" y="728408"/>
                  </a:lnTo>
                  <a:lnTo>
                    <a:pt x="1167924" y="731055"/>
                  </a:lnTo>
                  <a:lnTo>
                    <a:pt x="1238827" y="732664"/>
                  </a:lnTo>
                  <a:lnTo>
                    <a:pt x="1310744" y="733206"/>
                  </a:lnTo>
                  <a:lnTo>
                    <a:pt x="1382660" y="732664"/>
                  </a:lnTo>
                  <a:lnTo>
                    <a:pt x="1453563" y="731055"/>
                  </a:lnTo>
                  <a:lnTo>
                    <a:pt x="1523352" y="728408"/>
                  </a:lnTo>
                  <a:lnTo>
                    <a:pt x="1591928" y="724751"/>
                  </a:lnTo>
                  <a:lnTo>
                    <a:pt x="1659190" y="720111"/>
                  </a:lnTo>
                  <a:lnTo>
                    <a:pt x="1725038" y="714517"/>
                  </a:lnTo>
                  <a:lnTo>
                    <a:pt x="1789374" y="707996"/>
                  </a:lnTo>
                  <a:lnTo>
                    <a:pt x="1852095" y="700577"/>
                  </a:lnTo>
                  <a:lnTo>
                    <a:pt x="1913104" y="692287"/>
                  </a:lnTo>
                  <a:lnTo>
                    <a:pt x="1972299" y="683155"/>
                  </a:lnTo>
                  <a:lnTo>
                    <a:pt x="2029581" y="673207"/>
                  </a:lnTo>
                  <a:lnTo>
                    <a:pt x="2084850" y="662474"/>
                  </a:lnTo>
                  <a:lnTo>
                    <a:pt x="2138005" y="650981"/>
                  </a:lnTo>
                  <a:lnTo>
                    <a:pt x="2188948" y="638758"/>
                  </a:lnTo>
                  <a:lnTo>
                    <a:pt x="2237577" y="625832"/>
                  </a:lnTo>
                  <a:lnTo>
                    <a:pt x="2283793" y="612231"/>
                  </a:lnTo>
                  <a:lnTo>
                    <a:pt x="2327497" y="597983"/>
                  </a:lnTo>
                  <a:lnTo>
                    <a:pt x="2368587" y="583116"/>
                  </a:lnTo>
                  <a:lnTo>
                    <a:pt x="2406965" y="567658"/>
                  </a:lnTo>
                  <a:lnTo>
                    <a:pt x="2442530" y="551637"/>
                  </a:lnTo>
                  <a:lnTo>
                    <a:pt x="2504822" y="518017"/>
                  </a:lnTo>
                  <a:lnTo>
                    <a:pt x="2554663" y="482481"/>
                  </a:lnTo>
                  <a:lnTo>
                    <a:pt x="2591253" y="445252"/>
                  </a:lnTo>
                  <a:lnTo>
                    <a:pt x="2613794" y="406553"/>
                  </a:lnTo>
                  <a:lnTo>
                    <a:pt x="2621485" y="366608"/>
                  </a:lnTo>
                  <a:lnTo>
                    <a:pt x="2619546" y="346493"/>
                  </a:lnTo>
                  <a:lnTo>
                    <a:pt x="2604330" y="307141"/>
                  </a:lnTo>
                  <a:lnTo>
                    <a:pt x="2574664" y="269147"/>
                  </a:lnTo>
                  <a:lnTo>
                    <a:pt x="2531348" y="232735"/>
                  </a:lnTo>
                  <a:lnTo>
                    <a:pt x="2475182" y="198129"/>
                  </a:lnTo>
                  <a:lnTo>
                    <a:pt x="2406965" y="165550"/>
                  </a:lnTo>
                  <a:lnTo>
                    <a:pt x="2368587" y="150092"/>
                  </a:lnTo>
                  <a:lnTo>
                    <a:pt x="2327497" y="135225"/>
                  </a:lnTo>
                  <a:lnTo>
                    <a:pt x="2283793" y="120976"/>
                  </a:lnTo>
                  <a:lnTo>
                    <a:pt x="2237577" y="107375"/>
                  </a:lnTo>
                  <a:lnTo>
                    <a:pt x="2188948" y="94449"/>
                  </a:lnTo>
                  <a:lnTo>
                    <a:pt x="2138005" y="82225"/>
                  </a:lnTo>
                  <a:lnTo>
                    <a:pt x="2084850" y="70733"/>
                  </a:lnTo>
                  <a:lnTo>
                    <a:pt x="2029581" y="59999"/>
                  </a:lnTo>
                  <a:lnTo>
                    <a:pt x="1972299" y="50051"/>
                  </a:lnTo>
                  <a:lnTo>
                    <a:pt x="1913104" y="40919"/>
                  </a:lnTo>
                  <a:lnTo>
                    <a:pt x="1852095" y="32629"/>
                  </a:lnTo>
                  <a:lnTo>
                    <a:pt x="1789374" y="25210"/>
                  </a:lnTo>
                  <a:lnTo>
                    <a:pt x="1725038" y="18689"/>
                  </a:lnTo>
                  <a:lnTo>
                    <a:pt x="1659190" y="13095"/>
                  </a:lnTo>
                  <a:lnTo>
                    <a:pt x="1591928" y="8455"/>
                  </a:lnTo>
                  <a:lnTo>
                    <a:pt x="1523352" y="4798"/>
                  </a:lnTo>
                  <a:lnTo>
                    <a:pt x="1453563" y="2151"/>
                  </a:lnTo>
                  <a:lnTo>
                    <a:pt x="1382660" y="542"/>
                  </a:lnTo>
                  <a:lnTo>
                    <a:pt x="1310744" y="0"/>
                  </a:lnTo>
                  <a:close/>
                </a:path>
              </a:pathLst>
            </a:custGeom>
            <a:solidFill>
              <a:srgbClr val="EDE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5883618" y="2948000"/>
              <a:ext cx="2719705" cy="760730"/>
            </a:xfrm>
            <a:custGeom>
              <a:avLst/>
              <a:gdLst/>
              <a:ahLst/>
              <a:cxnLst/>
              <a:rect l="l" t="t" r="r" b="b"/>
              <a:pathLst>
                <a:path w="2719704" h="760729">
                  <a:moveTo>
                    <a:pt x="1359687" y="0"/>
                  </a:moveTo>
                  <a:lnTo>
                    <a:pt x="1287476" y="527"/>
                  </a:lnTo>
                  <a:lnTo>
                    <a:pt x="1216247" y="2091"/>
                  </a:lnTo>
                  <a:lnTo>
                    <a:pt x="1146093" y="4665"/>
                  </a:lnTo>
                  <a:lnTo>
                    <a:pt x="1077109" y="8224"/>
                  </a:lnTo>
                  <a:lnTo>
                    <a:pt x="1009389" y="12740"/>
                  </a:lnTo>
                  <a:lnTo>
                    <a:pt x="943025" y="18189"/>
                  </a:lnTo>
                  <a:lnTo>
                    <a:pt x="878114" y="24542"/>
                  </a:lnTo>
                  <a:lnTo>
                    <a:pt x="814747" y="31775"/>
                  </a:lnTo>
                  <a:lnTo>
                    <a:pt x="753021" y="39860"/>
                  </a:lnTo>
                  <a:lnTo>
                    <a:pt x="693027" y="48772"/>
                  </a:lnTo>
                  <a:lnTo>
                    <a:pt x="634861" y="58485"/>
                  </a:lnTo>
                  <a:lnTo>
                    <a:pt x="578616" y="68971"/>
                  </a:lnTo>
                  <a:lnTo>
                    <a:pt x="524386" y="80205"/>
                  </a:lnTo>
                  <a:lnTo>
                    <a:pt x="472266" y="92160"/>
                  </a:lnTo>
                  <a:lnTo>
                    <a:pt x="422349" y="104810"/>
                  </a:lnTo>
                  <a:lnTo>
                    <a:pt x="374729" y="118130"/>
                  </a:lnTo>
                  <a:lnTo>
                    <a:pt x="329501" y="132091"/>
                  </a:lnTo>
                  <a:lnTo>
                    <a:pt x="286757" y="146669"/>
                  </a:lnTo>
                  <a:lnTo>
                    <a:pt x="246593" y="161837"/>
                  </a:lnTo>
                  <a:lnTo>
                    <a:pt x="209101" y="177569"/>
                  </a:lnTo>
                  <a:lnTo>
                    <a:pt x="174377" y="193838"/>
                  </a:lnTo>
                  <a:lnTo>
                    <a:pt x="113606" y="227883"/>
                  </a:lnTo>
                  <a:lnTo>
                    <a:pt x="65031" y="263762"/>
                  </a:lnTo>
                  <a:lnTo>
                    <a:pt x="29404" y="301265"/>
                  </a:lnTo>
                  <a:lnTo>
                    <a:pt x="7476" y="340181"/>
                  </a:lnTo>
                  <a:lnTo>
                    <a:pt x="0" y="380301"/>
                  </a:lnTo>
                  <a:lnTo>
                    <a:pt x="1884" y="400499"/>
                  </a:lnTo>
                  <a:lnTo>
                    <a:pt x="16680" y="440046"/>
                  </a:lnTo>
                  <a:lnTo>
                    <a:pt x="45552" y="478283"/>
                  </a:lnTo>
                  <a:lnTo>
                    <a:pt x="87747" y="515001"/>
                  </a:lnTo>
                  <a:lnTo>
                    <a:pt x="142514" y="549990"/>
                  </a:lnTo>
                  <a:lnTo>
                    <a:pt x="209101" y="583039"/>
                  </a:lnTo>
                  <a:lnTo>
                    <a:pt x="246593" y="598771"/>
                  </a:lnTo>
                  <a:lnTo>
                    <a:pt x="286757" y="613938"/>
                  </a:lnTo>
                  <a:lnTo>
                    <a:pt x="329501" y="628516"/>
                  </a:lnTo>
                  <a:lnTo>
                    <a:pt x="374729" y="642477"/>
                  </a:lnTo>
                  <a:lnTo>
                    <a:pt x="422349" y="655796"/>
                  </a:lnTo>
                  <a:lnTo>
                    <a:pt x="472266" y="668446"/>
                  </a:lnTo>
                  <a:lnTo>
                    <a:pt x="524386" y="680401"/>
                  </a:lnTo>
                  <a:lnTo>
                    <a:pt x="578616" y="691635"/>
                  </a:lnTo>
                  <a:lnTo>
                    <a:pt x="634861" y="702120"/>
                  </a:lnTo>
                  <a:lnTo>
                    <a:pt x="693027" y="711832"/>
                  </a:lnTo>
                  <a:lnTo>
                    <a:pt x="753021" y="720744"/>
                  </a:lnTo>
                  <a:lnTo>
                    <a:pt x="814747" y="728829"/>
                  </a:lnTo>
                  <a:lnTo>
                    <a:pt x="878114" y="736061"/>
                  </a:lnTo>
                  <a:lnTo>
                    <a:pt x="943025" y="742415"/>
                  </a:lnTo>
                  <a:lnTo>
                    <a:pt x="1009389" y="747863"/>
                  </a:lnTo>
                  <a:lnTo>
                    <a:pt x="1077109" y="752379"/>
                  </a:lnTo>
                  <a:lnTo>
                    <a:pt x="1146093" y="755937"/>
                  </a:lnTo>
                  <a:lnTo>
                    <a:pt x="1216247" y="758512"/>
                  </a:lnTo>
                  <a:lnTo>
                    <a:pt x="1287476" y="760075"/>
                  </a:lnTo>
                  <a:lnTo>
                    <a:pt x="1359687" y="760603"/>
                  </a:lnTo>
                  <a:lnTo>
                    <a:pt x="1431899" y="760075"/>
                  </a:lnTo>
                  <a:lnTo>
                    <a:pt x="1503129" y="758512"/>
                  </a:lnTo>
                  <a:lnTo>
                    <a:pt x="1573284" y="755937"/>
                  </a:lnTo>
                  <a:lnTo>
                    <a:pt x="1642269" y="752379"/>
                  </a:lnTo>
                  <a:lnTo>
                    <a:pt x="1709990" y="747863"/>
                  </a:lnTo>
                  <a:lnTo>
                    <a:pt x="1776354" y="742415"/>
                  </a:lnTo>
                  <a:lnTo>
                    <a:pt x="1841267" y="736061"/>
                  </a:lnTo>
                  <a:lnTo>
                    <a:pt x="1904634" y="728829"/>
                  </a:lnTo>
                  <a:lnTo>
                    <a:pt x="1966361" y="720744"/>
                  </a:lnTo>
                  <a:lnTo>
                    <a:pt x="2026356" y="711832"/>
                  </a:lnTo>
                  <a:lnTo>
                    <a:pt x="2084522" y="702120"/>
                  </a:lnTo>
                  <a:lnTo>
                    <a:pt x="2140768" y="691635"/>
                  </a:lnTo>
                  <a:lnTo>
                    <a:pt x="2194998" y="680401"/>
                  </a:lnTo>
                  <a:lnTo>
                    <a:pt x="2247118" y="668446"/>
                  </a:lnTo>
                  <a:lnTo>
                    <a:pt x="2297036" y="655796"/>
                  </a:lnTo>
                  <a:lnTo>
                    <a:pt x="2344656" y="642477"/>
                  </a:lnTo>
                  <a:lnTo>
                    <a:pt x="2389885" y="628516"/>
                  </a:lnTo>
                  <a:lnTo>
                    <a:pt x="2432629" y="613938"/>
                  </a:lnTo>
                  <a:lnTo>
                    <a:pt x="2472793" y="598771"/>
                  </a:lnTo>
                  <a:lnTo>
                    <a:pt x="2510285" y="583039"/>
                  </a:lnTo>
                  <a:lnTo>
                    <a:pt x="2545009" y="566770"/>
                  </a:lnTo>
                  <a:lnTo>
                    <a:pt x="2605780" y="532725"/>
                  </a:lnTo>
                  <a:lnTo>
                    <a:pt x="2654356" y="496845"/>
                  </a:lnTo>
                  <a:lnTo>
                    <a:pt x="2689983" y="459341"/>
                  </a:lnTo>
                  <a:lnTo>
                    <a:pt x="2711911" y="420423"/>
                  </a:lnTo>
                  <a:lnTo>
                    <a:pt x="2719387" y="380301"/>
                  </a:lnTo>
                  <a:lnTo>
                    <a:pt x="2717502" y="360104"/>
                  </a:lnTo>
                  <a:lnTo>
                    <a:pt x="2702706" y="320559"/>
                  </a:lnTo>
                  <a:lnTo>
                    <a:pt x="2673835" y="282323"/>
                  </a:lnTo>
                  <a:lnTo>
                    <a:pt x="2631639" y="245606"/>
                  </a:lnTo>
                  <a:lnTo>
                    <a:pt x="2576872" y="210618"/>
                  </a:lnTo>
                  <a:lnTo>
                    <a:pt x="2510285" y="177569"/>
                  </a:lnTo>
                  <a:lnTo>
                    <a:pt x="2472793" y="161837"/>
                  </a:lnTo>
                  <a:lnTo>
                    <a:pt x="2432629" y="146669"/>
                  </a:lnTo>
                  <a:lnTo>
                    <a:pt x="2389885" y="132091"/>
                  </a:lnTo>
                  <a:lnTo>
                    <a:pt x="2344656" y="118130"/>
                  </a:lnTo>
                  <a:lnTo>
                    <a:pt x="2297036" y="104810"/>
                  </a:lnTo>
                  <a:lnTo>
                    <a:pt x="2247118" y="92160"/>
                  </a:lnTo>
                  <a:lnTo>
                    <a:pt x="2194998" y="80205"/>
                  </a:lnTo>
                  <a:lnTo>
                    <a:pt x="2140768" y="68971"/>
                  </a:lnTo>
                  <a:lnTo>
                    <a:pt x="2084522" y="58485"/>
                  </a:lnTo>
                  <a:lnTo>
                    <a:pt x="2026356" y="48772"/>
                  </a:lnTo>
                  <a:lnTo>
                    <a:pt x="1966361" y="39860"/>
                  </a:lnTo>
                  <a:lnTo>
                    <a:pt x="1904634" y="31775"/>
                  </a:lnTo>
                  <a:lnTo>
                    <a:pt x="1841267" y="24542"/>
                  </a:lnTo>
                  <a:lnTo>
                    <a:pt x="1776354" y="18189"/>
                  </a:lnTo>
                  <a:lnTo>
                    <a:pt x="1709990" y="12740"/>
                  </a:lnTo>
                  <a:lnTo>
                    <a:pt x="1642269" y="8224"/>
                  </a:lnTo>
                  <a:lnTo>
                    <a:pt x="1573284" y="4665"/>
                  </a:lnTo>
                  <a:lnTo>
                    <a:pt x="1503129" y="2091"/>
                  </a:lnTo>
                  <a:lnTo>
                    <a:pt x="1431899" y="527"/>
                  </a:lnTo>
                  <a:lnTo>
                    <a:pt x="1359687" y="0"/>
                  </a:lnTo>
                  <a:close/>
                </a:path>
              </a:pathLst>
            </a:custGeom>
            <a:solidFill>
              <a:srgbClr val="EDE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/>
            <p:cNvSpPr/>
            <p:nvPr/>
          </p:nvSpPr>
          <p:spPr>
            <a:xfrm>
              <a:off x="1829396" y="5976897"/>
              <a:ext cx="988694" cy="260350"/>
            </a:xfrm>
            <a:custGeom>
              <a:avLst/>
              <a:gdLst/>
              <a:ahLst/>
              <a:cxnLst/>
              <a:rect l="l" t="t" r="r" b="b"/>
              <a:pathLst>
                <a:path w="988694" h="260350">
                  <a:moveTo>
                    <a:pt x="818946" y="228381"/>
                  </a:moveTo>
                  <a:lnTo>
                    <a:pt x="755357" y="228381"/>
                  </a:lnTo>
                  <a:lnTo>
                    <a:pt x="754822" y="235158"/>
                  </a:lnTo>
                  <a:lnTo>
                    <a:pt x="754827" y="255477"/>
                  </a:lnTo>
                  <a:lnTo>
                    <a:pt x="754913" y="259754"/>
                  </a:lnTo>
                  <a:lnTo>
                    <a:pt x="786003" y="246756"/>
                  </a:lnTo>
                  <a:lnTo>
                    <a:pt x="818946" y="228381"/>
                  </a:lnTo>
                  <a:close/>
                </a:path>
                <a:path w="988694" h="260350">
                  <a:moveTo>
                    <a:pt x="213385" y="0"/>
                  </a:moveTo>
                  <a:lnTo>
                    <a:pt x="132127" y="27480"/>
                  </a:lnTo>
                  <a:lnTo>
                    <a:pt x="65674" y="53379"/>
                  </a:lnTo>
                  <a:lnTo>
                    <a:pt x="2235" y="79871"/>
                  </a:lnTo>
                  <a:lnTo>
                    <a:pt x="685" y="80545"/>
                  </a:lnTo>
                  <a:lnTo>
                    <a:pt x="1524" y="93419"/>
                  </a:lnTo>
                  <a:lnTo>
                    <a:pt x="0" y="94094"/>
                  </a:lnTo>
                  <a:lnTo>
                    <a:pt x="731278" y="229682"/>
                  </a:lnTo>
                  <a:lnTo>
                    <a:pt x="755357" y="228381"/>
                  </a:lnTo>
                  <a:lnTo>
                    <a:pt x="818946" y="228381"/>
                  </a:lnTo>
                  <a:lnTo>
                    <a:pt x="905815" y="177205"/>
                  </a:lnTo>
                  <a:lnTo>
                    <a:pt x="959192" y="143607"/>
                  </a:lnTo>
                  <a:lnTo>
                    <a:pt x="988288" y="108917"/>
                  </a:lnTo>
                  <a:lnTo>
                    <a:pt x="983602" y="102984"/>
                  </a:lnTo>
                  <a:lnTo>
                    <a:pt x="981100" y="102984"/>
                  </a:lnTo>
                  <a:lnTo>
                    <a:pt x="979474" y="102651"/>
                  </a:lnTo>
                  <a:lnTo>
                    <a:pt x="903343" y="89513"/>
                  </a:lnTo>
                  <a:lnTo>
                    <a:pt x="587280" y="45648"/>
                  </a:lnTo>
                  <a:lnTo>
                    <a:pt x="248884" y="3734"/>
                  </a:lnTo>
                  <a:lnTo>
                    <a:pt x="224035" y="970"/>
                  </a:lnTo>
                  <a:lnTo>
                    <a:pt x="213385" y="0"/>
                  </a:lnTo>
                  <a:close/>
                </a:path>
                <a:path w="988694" h="260350">
                  <a:moveTo>
                    <a:pt x="983183" y="102453"/>
                  </a:moveTo>
                  <a:lnTo>
                    <a:pt x="981100" y="102984"/>
                  </a:lnTo>
                  <a:lnTo>
                    <a:pt x="983602" y="102984"/>
                  </a:lnTo>
                  <a:lnTo>
                    <a:pt x="983183" y="102453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/>
            <p:cNvSpPr/>
            <p:nvPr/>
          </p:nvSpPr>
          <p:spPr>
            <a:xfrm>
              <a:off x="1787156" y="6058772"/>
              <a:ext cx="800735" cy="178435"/>
            </a:xfrm>
            <a:custGeom>
              <a:avLst/>
              <a:gdLst/>
              <a:ahLst/>
              <a:cxnLst/>
              <a:rect l="l" t="t" r="r" b="b"/>
              <a:pathLst>
                <a:path w="800735" h="178435">
                  <a:moveTo>
                    <a:pt x="39878" y="0"/>
                  </a:moveTo>
                  <a:lnTo>
                    <a:pt x="21120" y="8316"/>
                  </a:lnTo>
                  <a:lnTo>
                    <a:pt x="12842" y="12119"/>
                  </a:lnTo>
                  <a:lnTo>
                    <a:pt x="5562" y="15631"/>
                  </a:lnTo>
                  <a:lnTo>
                    <a:pt x="0" y="18415"/>
                  </a:lnTo>
                  <a:lnTo>
                    <a:pt x="4470" y="38149"/>
                  </a:lnTo>
                  <a:lnTo>
                    <a:pt x="682237" y="160408"/>
                  </a:lnTo>
                  <a:lnTo>
                    <a:pt x="772895" y="175690"/>
                  </a:lnTo>
                  <a:lnTo>
                    <a:pt x="797153" y="177873"/>
                  </a:lnTo>
                  <a:lnTo>
                    <a:pt x="800201" y="132243"/>
                  </a:lnTo>
                  <a:lnTo>
                    <a:pt x="39878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/>
            <p:cNvSpPr/>
            <p:nvPr/>
          </p:nvSpPr>
          <p:spPr>
            <a:xfrm>
              <a:off x="1791614" y="5954667"/>
              <a:ext cx="1022985" cy="260350"/>
            </a:xfrm>
            <a:custGeom>
              <a:avLst/>
              <a:gdLst/>
              <a:ahLst/>
              <a:cxnLst/>
              <a:rect l="l" t="t" r="r" b="b"/>
              <a:pathLst>
                <a:path w="1022985" h="260350">
                  <a:moveTo>
                    <a:pt x="251167" y="0"/>
                  </a:moveTo>
                  <a:lnTo>
                    <a:pt x="205000" y="18754"/>
                  </a:lnTo>
                  <a:lnTo>
                    <a:pt x="119430" y="60015"/>
                  </a:lnTo>
                  <a:lnTo>
                    <a:pt x="0" y="120030"/>
                  </a:lnTo>
                  <a:lnTo>
                    <a:pt x="677778" y="242279"/>
                  </a:lnTo>
                  <a:lnTo>
                    <a:pt x="768437" y="257561"/>
                  </a:lnTo>
                  <a:lnTo>
                    <a:pt x="792695" y="259744"/>
                  </a:lnTo>
                  <a:lnTo>
                    <a:pt x="823792" y="246747"/>
                  </a:lnTo>
                  <a:lnTo>
                    <a:pt x="879986" y="215408"/>
                  </a:lnTo>
                  <a:lnTo>
                    <a:pt x="943606" y="177205"/>
                  </a:lnTo>
                  <a:lnTo>
                    <a:pt x="996981" y="143613"/>
                  </a:lnTo>
                  <a:lnTo>
                    <a:pt x="1022438" y="126112"/>
                  </a:lnTo>
                  <a:lnTo>
                    <a:pt x="1015504" y="123149"/>
                  </a:lnTo>
                  <a:lnTo>
                    <a:pt x="956153" y="110988"/>
                  </a:lnTo>
                  <a:lnTo>
                    <a:pt x="439212" y="27359"/>
                  </a:lnTo>
                  <a:lnTo>
                    <a:pt x="289404" y="5033"/>
                  </a:lnTo>
                  <a:lnTo>
                    <a:pt x="251167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/>
            <p:cNvSpPr/>
            <p:nvPr/>
          </p:nvSpPr>
          <p:spPr>
            <a:xfrm>
              <a:off x="1839404" y="5960585"/>
              <a:ext cx="934719" cy="243840"/>
            </a:xfrm>
            <a:custGeom>
              <a:avLst/>
              <a:gdLst/>
              <a:ahLst/>
              <a:cxnLst/>
              <a:rect l="l" t="t" r="r" b="b"/>
              <a:pathLst>
                <a:path w="934719" h="243839">
                  <a:moveTo>
                    <a:pt x="211162" y="0"/>
                  </a:moveTo>
                  <a:lnTo>
                    <a:pt x="0" y="109513"/>
                  </a:lnTo>
                  <a:lnTo>
                    <a:pt x="727570" y="243394"/>
                  </a:lnTo>
                  <a:lnTo>
                    <a:pt x="862736" y="165939"/>
                  </a:lnTo>
                  <a:lnTo>
                    <a:pt x="913599" y="136229"/>
                  </a:lnTo>
                  <a:lnTo>
                    <a:pt x="934288" y="123369"/>
                  </a:lnTo>
                  <a:lnTo>
                    <a:pt x="923464" y="121345"/>
                  </a:lnTo>
                  <a:lnTo>
                    <a:pt x="222095" y="1575"/>
                  </a:lnTo>
                  <a:lnTo>
                    <a:pt x="211162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/>
            <p:cNvSpPr/>
            <p:nvPr/>
          </p:nvSpPr>
          <p:spPr>
            <a:xfrm>
              <a:off x="1852752" y="5965219"/>
              <a:ext cx="909319" cy="231140"/>
            </a:xfrm>
            <a:custGeom>
              <a:avLst/>
              <a:gdLst/>
              <a:ahLst/>
              <a:cxnLst/>
              <a:rect l="l" t="t" r="r" b="b"/>
              <a:pathLst>
                <a:path w="909319" h="231139">
                  <a:moveTo>
                    <a:pt x="205028" y="0"/>
                  </a:moveTo>
                  <a:lnTo>
                    <a:pt x="0" y="103365"/>
                  </a:lnTo>
                  <a:lnTo>
                    <a:pt x="710158" y="230618"/>
                  </a:lnTo>
                  <a:lnTo>
                    <a:pt x="840255" y="161073"/>
                  </a:lnTo>
                  <a:lnTo>
                    <a:pt x="889194" y="134391"/>
                  </a:lnTo>
                  <a:lnTo>
                    <a:pt x="909091" y="122807"/>
                  </a:lnTo>
                  <a:lnTo>
                    <a:pt x="898550" y="120795"/>
                  </a:lnTo>
                  <a:lnTo>
                    <a:pt x="215681" y="1568"/>
                  </a:lnTo>
                  <a:lnTo>
                    <a:pt x="205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/>
            <p:cNvSpPr/>
            <p:nvPr/>
          </p:nvSpPr>
          <p:spPr>
            <a:xfrm>
              <a:off x="1898998" y="6044014"/>
              <a:ext cx="712470" cy="130175"/>
            </a:xfrm>
            <a:custGeom>
              <a:avLst/>
              <a:gdLst/>
              <a:ahLst/>
              <a:cxnLst/>
              <a:rect l="l" t="t" r="r" b="b"/>
              <a:pathLst>
                <a:path w="712469" h="130175">
                  <a:moveTo>
                    <a:pt x="2472" y="0"/>
                  </a:moveTo>
                  <a:lnTo>
                    <a:pt x="0" y="1246"/>
                  </a:lnTo>
                  <a:lnTo>
                    <a:pt x="704468" y="130134"/>
                  </a:lnTo>
                  <a:lnTo>
                    <a:pt x="711868" y="126179"/>
                  </a:lnTo>
                  <a:lnTo>
                    <a:pt x="2472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/>
            <p:cNvSpPr/>
            <p:nvPr/>
          </p:nvSpPr>
          <p:spPr>
            <a:xfrm>
              <a:off x="1931113" y="6027953"/>
              <a:ext cx="714375" cy="128270"/>
            </a:xfrm>
            <a:custGeom>
              <a:avLst/>
              <a:gdLst/>
              <a:ahLst/>
              <a:cxnLst/>
              <a:rect l="l" t="t" r="r" b="b"/>
              <a:pathLst>
                <a:path w="714375" h="128270">
                  <a:moveTo>
                    <a:pt x="2219" y="0"/>
                  </a:moveTo>
                  <a:lnTo>
                    <a:pt x="0" y="1118"/>
                  </a:lnTo>
                  <a:lnTo>
                    <a:pt x="706561" y="127911"/>
                  </a:lnTo>
                  <a:lnTo>
                    <a:pt x="714102" y="123880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2"/>
            <p:cNvSpPr/>
            <p:nvPr/>
          </p:nvSpPr>
          <p:spPr>
            <a:xfrm>
              <a:off x="1977541" y="6004402"/>
              <a:ext cx="711835" cy="128270"/>
            </a:xfrm>
            <a:custGeom>
              <a:avLst/>
              <a:gdLst/>
              <a:ahLst/>
              <a:cxnLst/>
              <a:rect l="l" t="t" r="r" b="b"/>
              <a:pathLst>
                <a:path w="711835" h="128270">
                  <a:moveTo>
                    <a:pt x="2510" y="0"/>
                  </a:moveTo>
                  <a:lnTo>
                    <a:pt x="0" y="1265"/>
                  </a:lnTo>
                  <a:lnTo>
                    <a:pt x="704248" y="127881"/>
                  </a:lnTo>
                  <a:lnTo>
                    <a:pt x="711660" y="123919"/>
                  </a:lnTo>
                  <a:lnTo>
                    <a:pt x="2510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/>
            <p:cNvSpPr/>
            <p:nvPr/>
          </p:nvSpPr>
          <p:spPr>
            <a:xfrm>
              <a:off x="2009714" y="5988265"/>
              <a:ext cx="706120" cy="130175"/>
            </a:xfrm>
            <a:custGeom>
              <a:avLst/>
              <a:gdLst/>
              <a:ahLst/>
              <a:cxnLst/>
              <a:rect l="l" t="t" r="r" b="b"/>
              <a:pathLst>
                <a:path w="706119" h="130175">
                  <a:moveTo>
                    <a:pt x="2349" y="0"/>
                  </a:moveTo>
                  <a:lnTo>
                    <a:pt x="0" y="1184"/>
                  </a:lnTo>
                  <a:lnTo>
                    <a:pt x="698442" y="129763"/>
                  </a:lnTo>
                  <a:lnTo>
                    <a:pt x="705788" y="12575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4"/>
            <p:cNvSpPr/>
            <p:nvPr/>
          </p:nvSpPr>
          <p:spPr>
            <a:xfrm>
              <a:off x="1908865" y="5974792"/>
              <a:ext cx="211454" cy="104775"/>
            </a:xfrm>
            <a:custGeom>
              <a:avLst/>
              <a:gdLst/>
              <a:ahLst/>
              <a:cxnLst/>
              <a:rect l="l" t="t" r="r" b="b"/>
              <a:pathLst>
                <a:path w="211455" h="104775">
                  <a:moveTo>
                    <a:pt x="205474" y="0"/>
                  </a:moveTo>
                  <a:lnTo>
                    <a:pt x="0" y="103883"/>
                  </a:lnTo>
                  <a:lnTo>
                    <a:pt x="4573" y="104706"/>
                  </a:lnTo>
                  <a:lnTo>
                    <a:pt x="210939" y="954"/>
                  </a:lnTo>
                  <a:lnTo>
                    <a:pt x="205474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5"/>
            <p:cNvSpPr/>
            <p:nvPr/>
          </p:nvSpPr>
          <p:spPr>
            <a:xfrm>
              <a:off x="1978270" y="5987009"/>
              <a:ext cx="212090" cy="105410"/>
            </a:xfrm>
            <a:custGeom>
              <a:avLst/>
              <a:gdLst/>
              <a:ahLst/>
              <a:cxnLst/>
              <a:rect l="l" t="t" r="r" b="b"/>
              <a:pathLst>
                <a:path w="212089" h="105410">
                  <a:moveTo>
                    <a:pt x="206030" y="0"/>
                  </a:moveTo>
                  <a:lnTo>
                    <a:pt x="0" y="104150"/>
                  </a:lnTo>
                  <a:lnTo>
                    <a:pt x="4610" y="104979"/>
                  </a:lnTo>
                  <a:lnTo>
                    <a:pt x="211505" y="956"/>
                  </a:lnTo>
                  <a:lnTo>
                    <a:pt x="206030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6"/>
            <p:cNvSpPr/>
            <p:nvPr/>
          </p:nvSpPr>
          <p:spPr>
            <a:xfrm>
              <a:off x="2048813" y="6021688"/>
              <a:ext cx="163830" cy="83185"/>
            </a:xfrm>
            <a:custGeom>
              <a:avLst/>
              <a:gdLst/>
              <a:ahLst/>
              <a:cxnLst/>
              <a:rect l="l" t="t" r="r" b="b"/>
              <a:pathLst>
                <a:path w="163830" h="83185">
                  <a:moveTo>
                    <a:pt x="161863" y="0"/>
                  </a:moveTo>
                  <a:lnTo>
                    <a:pt x="0" y="82161"/>
                  </a:lnTo>
                  <a:lnTo>
                    <a:pt x="4614" y="82991"/>
                  </a:lnTo>
                  <a:lnTo>
                    <a:pt x="163247" y="2971"/>
                  </a:lnTo>
                  <a:lnTo>
                    <a:pt x="161863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/>
            <p:cNvSpPr/>
            <p:nvPr/>
          </p:nvSpPr>
          <p:spPr>
            <a:xfrm>
              <a:off x="2125458" y="6036090"/>
              <a:ext cx="163195" cy="82550"/>
            </a:xfrm>
            <a:custGeom>
              <a:avLst/>
              <a:gdLst/>
              <a:ahLst/>
              <a:cxnLst/>
              <a:rect l="l" t="t" r="r" b="b"/>
              <a:pathLst>
                <a:path w="163194" h="82550">
                  <a:moveTo>
                    <a:pt x="161633" y="0"/>
                  </a:moveTo>
                  <a:lnTo>
                    <a:pt x="0" y="81546"/>
                  </a:lnTo>
                  <a:lnTo>
                    <a:pt x="4766" y="82404"/>
                  </a:lnTo>
                  <a:lnTo>
                    <a:pt x="163068" y="3026"/>
                  </a:lnTo>
                  <a:lnTo>
                    <a:pt x="161633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8"/>
            <p:cNvSpPr/>
            <p:nvPr/>
          </p:nvSpPr>
          <p:spPr>
            <a:xfrm>
              <a:off x="2217471" y="6052045"/>
              <a:ext cx="164465" cy="83185"/>
            </a:xfrm>
            <a:custGeom>
              <a:avLst/>
              <a:gdLst/>
              <a:ahLst/>
              <a:cxnLst/>
              <a:rect l="l" t="t" r="r" b="b"/>
              <a:pathLst>
                <a:path w="164464" h="83185">
                  <a:moveTo>
                    <a:pt x="162622" y="0"/>
                  </a:moveTo>
                  <a:lnTo>
                    <a:pt x="0" y="82143"/>
                  </a:lnTo>
                  <a:lnTo>
                    <a:pt x="4761" y="82999"/>
                  </a:lnTo>
                  <a:lnTo>
                    <a:pt x="164044" y="3006"/>
                  </a:lnTo>
                  <a:lnTo>
                    <a:pt x="162622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9"/>
            <p:cNvSpPr/>
            <p:nvPr/>
          </p:nvSpPr>
          <p:spPr>
            <a:xfrm>
              <a:off x="2302514" y="6068500"/>
              <a:ext cx="161925" cy="81915"/>
            </a:xfrm>
            <a:custGeom>
              <a:avLst/>
              <a:gdLst/>
              <a:ahLst/>
              <a:cxnLst/>
              <a:rect l="l" t="t" r="r" b="b"/>
              <a:pathLst>
                <a:path w="161925" h="81914">
                  <a:moveTo>
                    <a:pt x="160269" y="0"/>
                  </a:moveTo>
                  <a:lnTo>
                    <a:pt x="0" y="80985"/>
                  </a:lnTo>
                  <a:lnTo>
                    <a:pt x="4785" y="81846"/>
                  </a:lnTo>
                  <a:lnTo>
                    <a:pt x="161691" y="3026"/>
                  </a:lnTo>
                  <a:lnTo>
                    <a:pt x="160269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0"/>
            <p:cNvSpPr/>
            <p:nvPr/>
          </p:nvSpPr>
          <p:spPr>
            <a:xfrm>
              <a:off x="2389904" y="6059508"/>
              <a:ext cx="215265" cy="106680"/>
            </a:xfrm>
            <a:custGeom>
              <a:avLst/>
              <a:gdLst/>
              <a:ahLst/>
              <a:cxnLst/>
              <a:rect l="l" t="t" r="r" b="b"/>
              <a:pathLst>
                <a:path w="215264" h="106679">
                  <a:moveTo>
                    <a:pt x="209545" y="0"/>
                  </a:moveTo>
                  <a:lnTo>
                    <a:pt x="198990" y="5162"/>
                  </a:lnTo>
                  <a:lnTo>
                    <a:pt x="0" y="105698"/>
                  </a:lnTo>
                  <a:lnTo>
                    <a:pt x="4773" y="106556"/>
                  </a:lnTo>
                  <a:lnTo>
                    <a:pt x="214759" y="910"/>
                  </a:lnTo>
                  <a:lnTo>
                    <a:pt x="209545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1"/>
            <p:cNvSpPr/>
            <p:nvPr/>
          </p:nvSpPr>
          <p:spPr>
            <a:xfrm>
              <a:off x="2482233" y="6075778"/>
              <a:ext cx="215900" cy="107314"/>
            </a:xfrm>
            <a:custGeom>
              <a:avLst/>
              <a:gdLst/>
              <a:ahLst/>
              <a:cxnLst/>
              <a:rect l="l" t="t" r="r" b="b"/>
              <a:pathLst>
                <a:path w="215900" h="107314">
                  <a:moveTo>
                    <a:pt x="210384" y="0"/>
                  </a:moveTo>
                  <a:lnTo>
                    <a:pt x="208164" y="1055"/>
                  </a:lnTo>
                  <a:lnTo>
                    <a:pt x="196666" y="6677"/>
                  </a:lnTo>
                  <a:lnTo>
                    <a:pt x="0" y="106036"/>
                  </a:lnTo>
                  <a:lnTo>
                    <a:pt x="4791" y="106898"/>
                  </a:lnTo>
                  <a:lnTo>
                    <a:pt x="212782" y="2247"/>
                  </a:lnTo>
                  <a:lnTo>
                    <a:pt x="215397" y="875"/>
                  </a:lnTo>
                  <a:lnTo>
                    <a:pt x="210384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4"/>
            <p:cNvSpPr/>
            <p:nvPr/>
          </p:nvSpPr>
          <p:spPr>
            <a:xfrm>
              <a:off x="1150268" y="2236750"/>
              <a:ext cx="3968709" cy="34156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5"/>
            <p:cNvSpPr/>
            <p:nvPr/>
          </p:nvSpPr>
          <p:spPr>
            <a:xfrm>
              <a:off x="3074403" y="3016123"/>
              <a:ext cx="760234" cy="683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6"/>
            <p:cNvSpPr/>
            <p:nvPr/>
          </p:nvSpPr>
          <p:spPr>
            <a:xfrm>
              <a:off x="4689043" y="3084969"/>
              <a:ext cx="1644650" cy="521970"/>
            </a:xfrm>
            <a:custGeom>
              <a:avLst/>
              <a:gdLst/>
              <a:ahLst/>
              <a:cxnLst/>
              <a:rect l="l" t="t" r="r" b="b"/>
              <a:pathLst>
                <a:path w="1644650" h="521970">
                  <a:moveTo>
                    <a:pt x="1281373" y="110733"/>
                  </a:moveTo>
                  <a:lnTo>
                    <a:pt x="1205656" y="111875"/>
                  </a:lnTo>
                  <a:lnTo>
                    <a:pt x="1163120" y="113794"/>
                  </a:lnTo>
                  <a:lnTo>
                    <a:pt x="1117857" y="116653"/>
                  </a:lnTo>
                  <a:lnTo>
                    <a:pt x="1070161" y="120488"/>
                  </a:lnTo>
                  <a:lnTo>
                    <a:pt x="1020267" y="125337"/>
                  </a:lnTo>
                  <a:lnTo>
                    <a:pt x="968645" y="131213"/>
                  </a:lnTo>
                  <a:lnTo>
                    <a:pt x="915413" y="138170"/>
                  </a:lnTo>
                  <a:lnTo>
                    <a:pt x="860923" y="146233"/>
                  </a:lnTo>
                  <a:lnTo>
                    <a:pt x="805470" y="155435"/>
                  </a:lnTo>
                  <a:lnTo>
                    <a:pt x="749346" y="165810"/>
                  </a:lnTo>
                  <a:lnTo>
                    <a:pt x="692846" y="177391"/>
                  </a:lnTo>
                  <a:lnTo>
                    <a:pt x="636264" y="190210"/>
                  </a:lnTo>
                  <a:lnTo>
                    <a:pt x="579893" y="204300"/>
                  </a:lnTo>
                  <a:lnTo>
                    <a:pt x="524027" y="219694"/>
                  </a:lnTo>
                  <a:lnTo>
                    <a:pt x="468961" y="236425"/>
                  </a:lnTo>
                  <a:lnTo>
                    <a:pt x="414987" y="254527"/>
                  </a:lnTo>
                  <a:lnTo>
                    <a:pt x="362400" y="274031"/>
                  </a:lnTo>
                  <a:lnTo>
                    <a:pt x="311493" y="294972"/>
                  </a:lnTo>
                  <a:lnTo>
                    <a:pt x="262561" y="317381"/>
                  </a:lnTo>
                  <a:lnTo>
                    <a:pt x="215897" y="341293"/>
                  </a:lnTo>
                  <a:lnTo>
                    <a:pt x="171796" y="366739"/>
                  </a:lnTo>
                  <a:lnTo>
                    <a:pt x="130549" y="393753"/>
                  </a:lnTo>
                  <a:lnTo>
                    <a:pt x="92453" y="422368"/>
                  </a:lnTo>
                  <a:lnTo>
                    <a:pt x="57800" y="452617"/>
                  </a:lnTo>
                  <a:lnTo>
                    <a:pt x="26884" y="484532"/>
                  </a:lnTo>
                  <a:lnTo>
                    <a:pt x="0" y="518147"/>
                  </a:lnTo>
                  <a:lnTo>
                    <a:pt x="10541" y="521462"/>
                  </a:lnTo>
                  <a:lnTo>
                    <a:pt x="57367" y="482710"/>
                  </a:lnTo>
                  <a:lnTo>
                    <a:pt x="106424" y="446778"/>
                  </a:lnTo>
                  <a:lnTo>
                    <a:pt x="157469" y="413571"/>
                  </a:lnTo>
                  <a:lnTo>
                    <a:pt x="210256" y="382994"/>
                  </a:lnTo>
                  <a:lnTo>
                    <a:pt x="264542" y="354954"/>
                  </a:lnTo>
                  <a:lnTo>
                    <a:pt x="320084" y="329356"/>
                  </a:lnTo>
                  <a:lnTo>
                    <a:pt x="376637" y="306106"/>
                  </a:lnTo>
                  <a:lnTo>
                    <a:pt x="433958" y="285108"/>
                  </a:lnTo>
                  <a:lnTo>
                    <a:pt x="491803" y="266269"/>
                  </a:lnTo>
                  <a:lnTo>
                    <a:pt x="549928" y="249494"/>
                  </a:lnTo>
                  <a:lnTo>
                    <a:pt x="608089" y="234689"/>
                  </a:lnTo>
                  <a:lnTo>
                    <a:pt x="666042" y="221760"/>
                  </a:lnTo>
                  <a:lnTo>
                    <a:pt x="723543" y="210611"/>
                  </a:lnTo>
                  <a:lnTo>
                    <a:pt x="780349" y="201149"/>
                  </a:lnTo>
                  <a:lnTo>
                    <a:pt x="836215" y="193279"/>
                  </a:lnTo>
                  <a:lnTo>
                    <a:pt x="890898" y="186907"/>
                  </a:lnTo>
                  <a:lnTo>
                    <a:pt x="944155" y="181938"/>
                  </a:lnTo>
                  <a:lnTo>
                    <a:pt x="995740" y="178278"/>
                  </a:lnTo>
                  <a:lnTo>
                    <a:pt x="1045410" y="175832"/>
                  </a:lnTo>
                  <a:lnTo>
                    <a:pt x="1092922" y="174507"/>
                  </a:lnTo>
                  <a:lnTo>
                    <a:pt x="1565491" y="174207"/>
                  </a:lnTo>
                  <a:lnTo>
                    <a:pt x="1596138" y="156495"/>
                  </a:lnTo>
                  <a:lnTo>
                    <a:pt x="1644510" y="134556"/>
                  </a:lnTo>
                  <a:lnTo>
                    <a:pt x="1604564" y="125330"/>
                  </a:lnTo>
                  <a:lnTo>
                    <a:pt x="1580979" y="118300"/>
                  </a:lnTo>
                  <a:lnTo>
                    <a:pt x="1387157" y="118300"/>
                  </a:lnTo>
                  <a:lnTo>
                    <a:pt x="1367152" y="115259"/>
                  </a:lnTo>
                  <a:lnTo>
                    <a:pt x="1342657" y="112962"/>
                  </a:lnTo>
                  <a:lnTo>
                    <a:pt x="1313966" y="111443"/>
                  </a:lnTo>
                  <a:lnTo>
                    <a:pt x="1281373" y="110733"/>
                  </a:lnTo>
                  <a:close/>
                </a:path>
                <a:path w="1644650" h="521970">
                  <a:moveTo>
                    <a:pt x="1565491" y="174207"/>
                  </a:moveTo>
                  <a:lnTo>
                    <a:pt x="1138031" y="174207"/>
                  </a:lnTo>
                  <a:lnTo>
                    <a:pt x="1180494" y="174838"/>
                  </a:lnTo>
                  <a:lnTo>
                    <a:pt x="1220067" y="176306"/>
                  </a:lnTo>
                  <a:lnTo>
                    <a:pt x="1289566" y="181375"/>
                  </a:lnTo>
                  <a:lnTo>
                    <a:pt x="1344579" y="188658"/>
                  </a:lnTo>
                  <a:lnTo>
                    <a:pt x="1383153" y="197400"/>
                  </a:lnTo>
                  <a:lnTo>
                    <a:pt x="1395666" y="202082"/>
                  </a:lnTo>
                  <a:lnTo>
                    <a:pt x="1362506" y="300596"/>
                  </a:lnTo>
                  <a:lnTo>
                    <a:pt x="1369580" y="305714"/>
                  </a:lnTo>
                  <a:lnTo>
                    <a:pt x="1412026" y="278060"/>
                  </a:lnTo>
                  <a:lnTo>
                    <a:pt x="1501711" y="214991"/>
                  </a:lnTo>
                  <a:lnTo>
                    <a:pt x="1548456" y="184053"/>
                  </a:lnTo>
                  <a:lnTo>
                    <a:pt x="1565491" y="174207"/>
                  </a:lnTo>
                  <a:close/>
                </a:path>
                <a:path w="1644650" h="521970">
                  <a:moveTo>
                    <a:pt x="1351775" y="0"/>
                  </a:moveTo>
                  <a:lnTo>
                    <a:pt x="1348397" y="7073"/>
                  </a:lnTo>
                  <a:lnTo>
                    <a:pt x="1387157" y="118300"/>
                  </a:lnTo>
                  <a:lnTo>
                    <a:pt x="1580979" y="118300"/>
                  </a:lnTo>
                  <a:lnTo>
                    <a:pt x="1559016" y="111753"/>
                  </a:lnTo>
                  <a:lnTo>
                    <a:pt x="1510808" y="94423"/>
                  </a:lnTo>
                  <a:lnTo>
                    <a:pt x="1462971" y="73965"/>
                  </a:lnTo>
                  <a:lnTo>
                    <a:pt x="1418514" y="50996"/>
                  </a:lnTo>
                  <a:lnTo>
                    <a:pt x="1380446" y="26135"/>
                  </a:lnTo>
                  <a:lnTo>
                    <a:pt x="1351775" y="0"/>
                  </a:lnTo>
                  <a:close/>
                </a:path>
              </a:pathLst>
            </a:custGeom>
            <a:solidFill>
              <a:srgbClr val="EF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7"/>
            <p:cNvSpPr/>
            <p:nvPr/>
          </p:nvSpPr>
          <p:spPr>
            <a:xfrm>
              <a:off x="4687100" y="3078137"/>
              <a:ext cx="1654810" cy="530860"/>
            </a:xfrm>
            <a:custGeom>
              <a:avLst/>
              <a:gdLst/>
              <a:ahLst/>
              <a:cxnLst/>
              <a:rect l="l" t="t" r="r" b="b"/>
              <a:pathLst>
                <a:path w="1654810" h="530860">
                  <a:moveTo>
                    <a:pt x="1151021" y="175376"/>
                  </a:moveTo>
                  <a:lnTo>
                    <a:pt x="1098637" y="175500"/>
                  </a:lnTo>
                  <a:lnTo>
                    <a:pt x="1046258" y="176978"/>
                  </a:lnTo>
                  <a:lnTo>
                    <a:pt x="993921" y="179733"/>
                  </a:lnTo>
                  <a:lnTo>
                    <a:pt x="941661" y="183689"/>
                  </a:lnTo>
                  <a:lnTo>
                    <a:pt x="889047" y="188823"/>
                  </a:lnTo>
                  <a:lnTo>
                    <a:pt x="837514" y="194894"/>
                  </a:lnTo>
                  <a:lnTo>
                    <a:pt x="788236" y="201702"/>
                  </a:lnTo>
                  <a:lnTo>
                    <a:pt x="738870" y="209592"/>
                  </a:lnTo>
                  <a:lnTo>
                    <a:pt x="689508" y="218617"/>
                  </a:lnTo>
                  <a:lnTo>
                    <a:pt x="640242" y="228831"/>
                  </a:lnTo>
                  <a:lnTo>
                    <a:pt x="591163" y="240290"/>
                  </a:lnTo>
                  <a:lnTo>
                    <a:pt x="542361" y="253047"/>
                  </a:lnTo>
                  <a:lnTo>
                    <a:pt x="493930" y="267156"/>
                  </a:lnTo>
                  <a:lnTo>
                    <a:pt x="445959" y="282674"/>
                  </a:lnTo>
                  <a:lnTo>
                    <a:pt x="398540" y="299653"/>
                  </a:lnTo>
                  <a:lnTo>
                    <a:pt x="351765" y="318148"/>
                  </a:lnTo>
                  <a:lnTo>
                    <a:pt x="305724" y="338214"/>
                  </a:lnTo>
                  <a:lnTo>
                    <a:pt x="260510" y="359905"/>
                  </a:lnTo>
                  <a:lnTo>
                    <a:pt x="216214" y="383276"/>
                  </a:lnTo>
                  <a:lnTo>
                    <a:pt x="172927" y="408381"/>
                  </a:lnTo>
                  <a:lnTo>
                    <a:pt x="130740" y="435274"/>
                  </a:lnTo>
                  <a:lnTo>
                    <a:pt x="89745" y="464009"/>
                  </a:lnTo>
                  <a:lnTo>
                    <a:pt x="50033" y="494643"/>
                  </a:lnTo>
                  <a:lnTo>
                    <a:pt x="12787" y="526300"/>
                  </a:lnTo>
                  <a:lnTo>
                    <a:pt x="12733" y="527227"/>
                  </a:lnTo>
                  <a:lnTo>
                    <a:pt x="12788" y="527583"/>
                  </a:lnTo>
                  <a:lnTo>
                    <a:pt x="13576" y="527913"/>
                  </a:lnTo>
                  <a:lnTo>
                    <a:pt x="13233" y="529247"/>
                  </a:lnTo>
                  <a:lnTo>
                    <a:pt x="11094" y="529247"/>
                  </a:lnTo>
                  <a:lnTo>
                    <a:pt x="11963" y="530466"/>
                  </a:lnTo>
                  <a:lnTo>
                    <a:pt x="13412" y="529247"/>
                  </a:lnTo>
                  <a:lnTo>
                    <a:pt x="13233" y="529247"/>
                  </a:lnTo>
                  <a:lnTo>
                    <a:pt x="10675" y="528658"/>
                  </a:lnTo>
                  <a:lnTo>
                    <a:pt x="14138" y="528658"/>
                  </a:lnTo>
                  <a:lnTo>
                    <a:pt x="51571" y="498313"/>
                  </a:lnTo>
                  <a:lnTo>
                    <a:pt x="91068" y="469063"/>
                  </a:lnTo>
                  <a:lnTo>
                    <a:pt x="131688" y="441563"/>
                  </a:lnTo>
                  <a:lnTo>
                    <a:pt x="173357" y="415766"/>
                  </a:lnTo>
                  <a:lnTo>
                    <a:pt x="216001" y="391625"/>
                  </a:lnTo>
                  <a:lnTo>
                    <a:pt x="259546" y="369093"/>
                  </a:lnTo>
                  <a:lnTo>
                    <a:pt x="303918" y="348123"/>
                  </a:lnTo>
                  <a:lnTo>
                    <a:pt x="349043" y="328668"/>
                  </a:lnTo>
                  <a:lnTo>
                    <a:pt x="394847" y="310681"/>
                  </a:lnTo>
                  <a:lnTo>
                    <a:pt x="441256" y="294114"/>
                  </a:lnTo>
                  <a:lnTo>
                    <a:pt x="488197" y="278921"/>
                  </a:lnTo>
                  <a:lnTo>
                    <a:pt x="535595" y="265055"/>
                  </a:lnTo>
                  <a:lnTo>
                    <a:pt x="583376" y="252467"/>
                  </a:lnTo>
                  <a:lnTo>
                    <a:pt x="631466" y="241113"/>
                  </a:lnTo>
                  <a:lnTo>
                    <a:pt x="679792" y="230943"/>
                  </a:lnTo>
                  <a:lnTo>
                    <a:pt x="728279" y="221912"/>
                  </a:lnTo>
                  <a:lnTo>
                    <a:pt x="776854" y="213972"/>
                  </a:lnTo>
                  <a:lnTo>
                    <a:pt x="825442" y="207076"/>
                  </a:lnTo>
                  <a:lnTo>
                    <a:pt x="873969" y="201177"/>
                  </a:lnTo>
                  <a:lnTo>
                    <a:pt x="922362" y="196227"/>
                  </a:lnTo>
                  <a:lnTo>
                    <a:pt x="973928" y="191966"/>
                  </a:lnTo>
                  <a:lnTo>
                    <a:pt x="1025666" y="188811"/>
                  </a:lnTo>
                  <a:lnTo>
                    <a:pt x="1077512" y="186865"/>
                  </a:lnTo>
                  <a:lnTo>
                    <a:pt x="1129397" y="186233"/>
                  </a:lnTo>
                  <a:lnTo>
                    <a:pt x="1335955" y="186233"/>
                  </a:lnTo>
                  <a:lnTo>
                    <a:pt x="1303108" y="181340"/>
                  </a:lnTo>
                  <a:lnTo>
                    <a:pt x="1252133" y="178271"/>
                  </a:lnTo>
                  <a:lnTo>
                    <a:pt x="1151021" y="175376"/>
                  </a:lnTo>
                  <a:close/>
                </a:path>
                <a:path w="1654810" h="530860">
                  <a:moveTo>
                    <a:pt x="12612" y="526449"/>
                  </a:moveTo>
                  <a:lnTo>
                    <a:pt x="11696" y="527227"/>
                  </a:lnTo>
                  <a:lnTo>
                    <a:pt x="10452" y="528345"/>
                  </a:lnTo>
                  <a:lnTo>
                    <a:pt x="10675" y="528658"/>
                  </a:lnTo>
                  <a:lnTo>
                    <a:pt x="13233" y="529247"/>
                  </a:lnTo>
                  <a:lnTo>
                    <a:pt x="13576" y="527913"/>
                  </a:lnTo>
                  <a:lnTo>
                    <a:pt x="12788" y="527583"/>
                  </a:lnTo>
                  <a:lnTo>
                    <a:pt x="12612" y="526449"/>
                  </a:lnTo>
                  <a:close/>
                </a:path>
                <a:path w="1654810" h="530860">
                  <a:moveTo>
                    <a:pt x="1287568" y="110054"/>
                  </a:moveTo>
                  <a:lnTo>
                    <a:pt x="1235565" y="110691"/>
                  </a:lnTo>
                  <a:lnTo>
                    <a:pt x="1183789" y="113238"/>
                  </a:lnTo>
                  <a:lnTo>
                    <a:pt x="1080472" y="120403"/>
                  </a:lnTo>
                  <a:lnTo>
                    <a:pt x="1028183" y="125254"/>
                  </a:lnTo>
                  <a:lnTo>
                    <a:pt x="975883" y="131064"/>
                  </a:lnTo>
                  <a:lnTo>
                    <a:pt x="923880" y="137766"/>
                  </a:lnTo>
                  <a:lnTo>
                    <a:pt x="871902" y="145373"/>
                  </a:lnTo>
                  <a:lnTo>
                    <a:pt x="820063" y="153845"/>
                  </a:lnTo>
                  <a:lnTo>
                    <a:pt x="768382" y="163155"/>
                  </a:lnTo>
                  <a:lnTo>
                    <a:pt x="716876" y="173278"/>
                  </a:lnTo>
                  <a:lnTo>
                    <a:pt x="669022" y="183497"/>
                  </a:lnTo>
                  <a:lnTo>
                    <a:pt x="621315" y="194596"/>
                  </a:lnTo>
                  <a:lnTo>
                    <a:pt x="573813" y="206643"/>
                  </a:lnTo>
                  <a:lnTo>
                    <a:pt x="526573" y="219705"/>
                  </a:lnTo>
                  <a:lnTo>
                    <a:pt x="479655" y="233849"/>
                  </a:lnTo>
                  <a:lnTo>
                    <a:pt x="433114" y="249142"/>
                  </a:lnTo>
                  <a:lnTo>
                    <a:pt x="387010" y="265652"/>
                  </a:lnTo>
                  <a:lnTo>
                    <a:pt x="341400" y="283446"/>
                  </a:lnTo>
                  <a:lnTo>
                    <a:pt x="296341" y="302590"/>
                  </a:lnTo>
                  <a:lnTo>
                    <a:pt x="254518" y="321868"/>
                  </a:lnTo>
                  <a:lnTo>
                    <a:pt x="212628" y="343046"/>
                  </a:lnTo>
                  <a:lnTo>
                    <a:pt x="171400" y="366373"/>
                  </a:lnTo>
                  <a:lnTo>
                    <a:pt x="131564" y="392098"/>
                  </a:lnTo>
                  <a:lnTo>
                    <a:pt x="93845" y="420470"/>
                  </a:lnTo>
                  <a:lnTo>
                    <a:pt x="58974" y="451739"/>
                  </a:lnTo>
                  <a:lnTo>
                    <a:pt x="27678" y="486153"/>
                  </a:lnTo>
                  <a:lnTo>
                    <a:pt x="685" y="523963"/>
                  </a:lnTo>
                  <a:lnTo>
                    <a:pt x="0" y="525056"/>
                  </a:lnTo>
                  <a:lnTo>
                    <a:pt x="431" y="526300"/>
                  </a:lnTo>
                  <a:lnTo>
                    <a:pt x="10675" y="528658"/>
                  </a:lnTo>
                  <a:lnTo>
                    <a:pt x="10452" y="528345"/>
                  </a:lnTo>
                  <a:lnTo>
                    <a:pt x="11696" y="527227"/>
                  </a:lnTo>
                  <a:lnTo>
                    <a:pt x="12612" y="526449"/>
                  </a:lnTo>
                  <a:lnTo>
                    <a:pt x="11328" y="518185"/>
                  </a:lnTo>
                  <a:lnTo>
                    <a:pt x="23126" y="502831"/>
                  </a:lnTo>
                  <a:lnTo>
                    <a:pt x="38963" y="487353"/>
                  </a:lnTo>
                  <a:lnTo>
                    <a:pt x="49618" y="477583"/>
                  </a:lnTo>
                  <a:lnTo>
                    <a:pt x="67037" y="460938"/>
                  </a:lnTo>
                  <a:lnTo>
                    <a:pt x="103664" y="429834"/>
                  </a:lnTo>
                  <a:lnTo>
                    <a:pt x="165025" y="386108"/>
                  </a:lnTo>
                  <a:lnTo>
                    <a:pt x="209115" y="359873"/>
                  </a:lnTo>
                  <a:lnTo>
                    <a:pt x="254571" y="336019"/>
                  </a:lnTo>
                  <a:lnTo>
                    <a:pt x="300913" y="314096"/>
                  </a:lnTo>
                  <a:lnTo>
                    <a:pt x="346656" y="294365"/>
                  </a:lnTo>
                  <a:lnTo>
                    <a:pt x="393056" y="276187"/>
                  </a:lnTo>
                  <a:lnTo>
                    <a:pt x="440030" y="259454"/>
                  </a:lnTo>
                  <a:lnTo>
                    <a:pt x="487494" y="244057"/>
                  </a:lnTo>
                  <a:lnTo>
                    <a:pt x="535365" y="229888"/>
                  </a:lnTo>
                  <a:lnTo>
                    <a:pt x="583560" y="216837"/>
                  </a:lnTo>
                  <a:lnTo>
                    <a:pt x="631994" y="204797"/>
                  </a:lnTo>
                  <a:lnTo>
                    <a:pt x="680584" y="193658"/>
                  </a:lnTo>
                  <a:lnTo>
                    <a:pt x="729246" y="183311"/>
                  </a:lnTo>
                  <a:lnTo>
                    <a:pt x="778315" y="173683"/>
                  </a:lnTo>
                  <a:lnTo>
                    <a:pt x="827554" y="164890"/>
                  </a:lnTo>
                  <a:lnTo>
                    <a:pt x="876942" y="156923"/>
                  </a:lnTo>
                  <a:lnTo>
                    <a:pt x="926460" y="149772"/>
                  </a:lnTo>
                  <a:lnTo>
                    <a:pt x="976088" y="143430"/>
                  </a:lnTo>
                  <a:lnTo>
                    <a:pt x="1025807" y="137886"/>
                  </a:lnTo>
                  <a:lnTo>
                    <a:pt x="1075596" y="133132"/>
                  </a:lnTo>
                  <a:lnTo>
                    <a:pt x="1177520" y="125483"/>
                  </a:lnTo>
                  <a:lnTo>
                    <a:pt x="1230455" y="122653"/>
                  </a:lnTo>
                  <a:lnTo>
                    <a:pt x="1283630" y="121851"/>
                  </a:lnTo>
                  <a:lnTo>
                    <a:pt x="1381626" y="121851"/>
                  </a:lnTo>
                  <a:lnTo>
                    <a:pt x="1380259" y="117926"/>
                  </a:lnTo>
                  <a:lnTo>
                    <a:pt x="1339213" y="112500"/>
                  </a:lnTo>
                  <a:lnTo>
                    <a:pt x="1287568" y="110054"/>
                  </a:lnTo>
                  <a:close/>
                </a:path>
                <a:path w="1654810" h="530860">
                  <a:moveTo>
                    <a:pt x="1403666" y="207518"/>
                  </a:moveTo>
                  <a:lnTo>
                    <a:pt x="1392059" y="207518"/>
                  </a:lnTo>
                  <a:lnTo>
                    <a:pt x="1390596" y="211862"/>
                  </a:lnTo>
                  <a:lnTo>
                    <a:pt x="1393088" y="212623"/>
                  </a:lnTo>
                  <a:lnTo>
                    <a:pt x="1389651" y="214668"/>
                  </a:lnTo>
                  <a:lnTo>
                    <a:pt x="1358379" y="307505"/>
                  </a:lnTo>
                  <a:lnTo>
                    <a:pt x="1358658" y="310362"/>
                  </a:lnTo>
                  <a:lnTo>
                    <a:pt x="1370164" y="318655"/>
                  </a:lnTo>
                  <a:lnTo>
                    <a:pt x="1372641" y="318617"/>
                  </a:lnTo>
                  <a:lnTo>
                    <a:pt x="1374952" y="317182"/>
                  </a:lnTo>
                  <a:lnTo>
                    <a:pt x="1391483" y="306336"/>
                  </a:lnTo>
                  <a:lnTo>
                    <a:pt x="1370876" y="306336"/>
                  </a:lnTo>
                  <a:lnTo>
                    <a:pt x="1403870" y="208191"/>
                  </a:lnTo>
                  <a:lnTo>
                    <a:pt x="1403666" y="207518"/>
                  </a:lnTo>
                  <a:close/>
                </a:path>
                <a:path w="1654810" h="530860">
                  <a:moveTo>
                    <a:pt x="1628144" y="143307"/>
                  </a:moveTo>
                  <a:lnTo>
                    <a:pt x="1559079" y="178939"/>
                  </a:lnTo>
                  <a:lnTo>
                    <a:pt x="1518794" y="204531"/>
                  </a:lnTo>
                  <a:lnTo>
                    <a:pt x="1479386" y="231625"/>
                  </a:lnTo>
                  <a:lnTo>
                    <a:pt x="1440350" y="259298"/>
                  </a:lnTo>
                  <a:lnTo>
                    <a:pt x="1401178" y="286626"/>
                  </a:lnTo>
                  <a:lnTo>
                    <a:pt x="1383345" y="298600"/>
                  </a:lnTo>
                  <a:lnTo>
                    <a:pt x="1374505" y="304344"/>
                  </a:lnTo>
                  <a:lnTo>
                    <a:pt x="1370876" y="306336"/>
                  </a:lnTo>
                  <a:lnTo>
                    <a:pt x="1391483" y="306336"/>
                  </a:lnTo>
                  <a:lnTo>
                    <a:pt x="1419937" y="287668"/>
                  </a:lnTo>
                  <a:lnTo>
                    <a:pt x="1508212" y="225828"/>
                  </a:lnTo>
                  <a:lnTo>
                    <a:pt x="1553217" y="196227"/>
                  </a:lnTo>
                  <a:lnTo>
                    <a:pt x="1599666" y="169483"/>
                  </a:lnTo>
                  <a:lnTo>
                    <a:pt x="1647856" y="147193"/>
                  </a:lnTo>
                  <a:lnTo>
                    <a:pt x="1645653" y="147193"/>
                  </a:lnTo>
                  <a:lnTo>
                    <a:pt x="1628144" y="143307"/>
                  </a:lnTo>
                  <a:close/>
                </a:path>
                <a:path w="1654810" h="530860">
                  <a:moveTo>
                    <a:pt x="1390593" y="211861"/>
                  </a:moveTo>
                  <a:lnTo>
                    <a:pt x="1389646" y="214668"/>
                  </a:lnTo>
                  <a:lnTo>
                    <a:pt x="1390596" y="211862"/>
                  </a:lnTo>
                  <a:close/>
                </a:path>
                <a:path w="1654810" h="530860">
                  <a:moveTo>
                    <a:pt x="1335955" y="186233"/>
                  </a:moveTo>
                  <a:lnTo>
                    <a:pt x="1129397" y="186233"/>
                  </a:lnTo>
                  <a:lnTo>
                    <a:pt x="1181256" y="187018"/>
                  </a:lnTo>
                  <a:lnTo>
                    <a:pt x="1233023" y="189324"/>
                  </a:lnTo>
                  <a:lnTo>
                    <a:pt x="1284630" y="193255"/>
                  </a:lnTo>
                  <a:lnTo>
                    <a:pt x="1334452" y="198969"/>
                  </a:lnTo>
                  <a:lnTo>
                    <a:pt x="1383398" y="209664"/>
                  </a:lnTo>
                  <a:lnTo>
                    <a:pt x="1390593" y="211861"/>
                  </a:lnTo>
                  <a:lnTo>
                    <a:pt x="1392059" y="207518"/>
                  </a:lnTo>
                  <a:lnTo>
                    <a:pt x="1403666" y="207518"/>
                  </a:lnTo>
                  <a:lnTo>
                    <a:pt x="1402905" y="205003"/>
                  </a:lnTo>
                  <a:lnTo>
                    <a:pt x="1399870" y="203657"/>
                  </a:lnTo>
                  <a:lnTo>
                    <a:pt x="1353263" y="188811"/>
                  </a:lnTo>
                  <a:lnTo>
                    <a:pt x="1335955" y="186233"/>
                  </a:lnTo>
                  <a:close/>
                </a:path>
                <a:path w="1654810" h="530860">
                  <a:moveTo>
                    <a:pt x="1644307" y="135953"/>
                  </a:moveTo>
                  <a:lnTo>
                    <a:pt x="1628144" y="143307"/>
                  </a:lnTo>
                  <a:lnTo>
                    <a:pt x="1645653" y="147193"/>
                  </a:lnTo>
                  <a:lnTo>
                    <a:pt x="1644307" y="135953"/>
                  </a:lnTo>
                  <a:close/>
                </a:path>
                <a:path w="1654810" h="530860">
                  <a:moveTo>
                    <a:pt x="1649048" y="135953"/>
                  </a:moveTo>
                  <a:lnTo>
                    <a:pt x="1644307" y="135953"/>
                  </a:lnTo>
                  <a:lnTo>
                    <a:pt x="1645653" y="147193"/>
                  </a:lnTo>
                  <a:lnTo>
                    <a:pt x="1647856" y="147193"/>
                  </a:lnTo>
                  <a:lnTo>
                    <a:pt x="1648625" y="146837"/>
                  </a:lnTo>
                  <a:lnTo>
                    <a:pt x="1654289" y="144564"/>
                  </a:lnTo>
                  <a:lnTo>
                    <a:pt x="1652866" y="136715"/>
                  </a:lnTo>
                  <a:lnTo>
                    <a:pt x="1649048" y="135953"/>
                  </a:lnTo>
                  <a:close/>
                </a:path>
                <a:path w="1654810" h="530860">
                  <a:moveTo>
                    <a:pt x="1365117" y="9194"/>
                  </a:moveTo>
                  <a:lnTo>
                    <a:pt x="1359179" y="9194"/>
                  </a:lnTo>
                  <a:lnTo>
                    <a:pt x="1358567" y="19226"/>
                  </a:lnTo>
                  <a:lnTo>
                    <a:pt x="1421526" y="67942"/>
                  </a:lnTo>
                  <a:lnTo>
                    <a:pt x="1464098" y="90478"/>
                  </a:lnTo>
                  <a:lnTo>
                    <a:pt x="1509105" y="109320"/>
                  </a:lnTo>
                  <a:lnTo>
                    <a:pt x="1555238" y="124818"/>
                  </a:lnTo>
                  <a:lnTo>
                    <a:pt x="1601190" y="137325"/>
                  </a:lnTo>
                  <a:lnTo>
                    <a:pt x="1628144" y="143307"/>
                  </a:lnTo>
                  <a:lnTo>
                    <a:pt x="1644307" y="135953"/>
                  </a:lnTo>
                  <a:lnTo>
                    <a:pt x="1649048" y="135953"/>
                  </a:lnTo>
                  <a:lnTo>
                    <a:pt x="1597099" y="124233"/>
                  </a:lnTo>
                  <a:lnTo>
                    <a:pt x="1544747" y="109229"/>
                  </a:lnTo>
                  <a:lnTo>
                    <a:pt x="1492461" y="90111"/>
                  </a:lnTo>
                  <a:lnTo>
                    <a:pt x="1442491" y="66402"/>
                  </a:lnTo>
                  <a:lnTo>
                    <a:pt x="1397089" y="37628"/>
                  </a:lnTo>
                  <a:lnTo>
                    <a:pt x="1365117" y="9194"/>
                  </a:lnTo>
                  <a:close/>
                </a:path>
                <a:path w="1654810" h="530860">
                  <a:moveTo>
                    <a:pt x="1381626" y="121851"/>
                  </a:moveTo>
                  <a:lnTo>
                    <a:pt x="1283630" y="121851"/>
                  </a:lnTo>
                  <a:lnTo>
                    <a:pt x="1336440" y="124260"/>
                  </a:lnTo>
                  <a:lnTo>
                    <a:pt x="1388275" y="131064"/>
                  </a:lnTo>
                  <a:lnTo>
                    <a:pt x="1392897" y="131902"/>
                  </a:lnTo>
                  <a:lnTo>
                    <a:pt x="1395835" y="127342"/>
                  </a:lnTo>
                  <a:lnTo>
                    <a:pt x="1383538" y="127342"/>
                  </a:lnTo>
                  <a:lnTo>
                    <a:pt x="1381626" y="121851"/>
                  </a:lnTo>
                  <a:close/>
                </a:path>
                <a:path w="1654810" h="530860">
                  <a:moveTo>
                    <a:pt x="1380259" y="117926"/>
                  </a:moveTo>
                  <a:lnTo>
                    <a:pt x="1383538" y="127342"/>
                  </a:lnTo>
                  <a:lnTo>
                    <a:pt x="1389913" y="119202"/>
                  </a:lnTo>
                  <a:lnTo>
                    <a:pt x="1380259" y="117926"/>
                  </a:lnTo>
                  <a:close/>
                </a:path>
                <a:path w="1654810" h="530860">
                  <a:moveTo>
                    <a:pt x="1355445" y="0"/>
                  </a:moveTo>
                  <a:lnTo>
                    <a:pt x="1350340" y="114"/>
                  </a:lnTo>
                  <a:lnTo>
                    <a:pt x="1348257" y="4495"/>
                  </a:lnTo>
                  <a:lnTo>
                    <a:pt x="1345711" y="15327"/>
                  </a:lnTo>
                  <a:lnTo>
                    <a:pt x="1347385" y="25890"/>
                  </a:lnTo>
                  <a:lnTo>
                    <a:pt x="1351363" y="36494"/>
                  </a:lnTo>
                  <a:lnTo>
                    <a:pt x="1355725" y="47447"/>
                  </a:lnTo>
                  <a:lnTo>
                    <a:pt x="1380259" y="117926"/>
                  </a:lnTo>
                  <a:lnTo>
                    <a:pt x="1389913" y="119202"/>
                  </a:lnTo>
                  <a:lnTo>
                    <a:pt x="1383538" y="127342"/>
                  </a:lnTo>
                  <a:lnTo>
                    <a:pt x="1395835" y="127342"/>
                  </a:lnTo>
                  <a:lnTo>
                    <a:pt x="1396072" y="126974"/>
                  </a:lnTo>
                  <a:lnTo>
                    <a:pt x="1375270" y="67310"/>
                  </a:lnTo>
                  <a:lnTo>
                    <a:pt x="1363024" y="37399"/>
                  </a:lnTo>
                  <a:lnTo>
                    <a:pt x="1358428" y="21491"/>
                  </a:lnTo>
                  <a:lnTo>
                    <a:pt x="1358567" y="19226"/>
                  </a:lnTo>
                  <a:lnTo>
                    <a:pt x="1348917" y="10375"/>
                  </a:lnTo>
                  <a:lnTo>
                    <a:pt x="1359179" y="9194"/>
                  </a:lnTo>
                  <a:lnTo>
                    <a:pt x="1365117" y="9194"/>
                  </a:lnTo>
                  <a:lnTo>
                    <a:pt x="1358506" y="3314"/>
                  </a:lnTo>
                  <a:lnTo>
                    <a:pt x="1355445" y="0"/>
                  </a:lnTo>
                  <a:close/>
                </a:path>
                <a:path w="1654810" h="530860">
                  <a:moveTo>
                    <a:pt x="1359179" y="9194"/>
                  </a:moveTo>
                  <a:lnTo>
                    <a:pt x="1348917" y="10375"/>
                  </a:lnTo>
                  <a:lnTo>
                    <a:pt x="1358567" y="19226"/>
                  </a:lnTo>
                  <a:lnTo>
                    <a:pt x="1359179" y="9194"/>
                  </a:lnTo>
                  <a:close/>
                </a:path>
              </a:pathLst>
            </a:custGeom>
            <a:solidFill>
              <a:srgbClr val="071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8"/>
            <p:cNvSpPr/>
            <p:nvPr/>
          </p:nvSpPr>
          <p:spPr>
            <a:xfrm>
              <a:off x="6628965" y="2241741"/>
              <a:ext cx="1481560" cy="12821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9"/>
            <p:cNvSpPr/>
            <p:nvPr/>
          </p:nvSpPr>
          <p:spPr>
            <a:xfrm>
              <a:off x="1868244" y="6172710"/>
              <a:ext cx="333375" cy="101600"/>
            </a:xfrm>
            <a:custGeom>
              <a:avLst/>
              <a:gdLst/>
              <a:ahLst/>
              <a:cxnLst/>
              <a:rect l="l" t="t" r="r" b="b"/>
              <a:pathLst>
                <a:path w="333375" h="101600">
                  <a:moveTo>
                    <a:pt x="25071" y="0"/>
                  </a:moveTo>
                  <a:lnTo>
                    <a:pt x="199" y="2872"/>
                  </a:lnTo>
                  <a:lnTo>
                    <a:pt x="0" y="8403"/>
                  </a:lnTo>
                  <a:lnTo>
                    <a:pt x="10285" y="13783"/>
                  </a:lnTo>
                  <a:lnTo>
                    <a:pt x="16867" y="16201"/>
                  </a:lnTo>
                  <a:lnTo>
                    <a:pt x="55361" y="52757"/>
                  </a:lnTo>
                  <a:lnTo>
                    <a:pt x="75457" y="71529"/>
                  </a:lnTo>
                  <a:lnTo>
                    <a:pt x="83691" y="78445"/>
                  </a:lnTo>
                  <a:lnTo>
                    <a:pt x="86602" y="79433"/>
                  </a:lnTo>
                  <a:lnTo>
                    <a:pt x="101014" y="82855"/>
                  </a:lnTo>
                  <a:lnTo>
                    <a:pt x="170092" y="101332"/>
                  </a:lnTo>
                  <a:lnTo>
                    <a:pt x="222797" y="89975"/>
                  </a:lnTo>
                  <a:lnTo>
                    <a:pt x="327407" y="59446"/>
                  </a:lnTo>
                  <a:lnTo>
                    <a:pt x="331446" y="52158"/>
                  </a:lnTo>
                  <a:lnTo>
                    <a:pt x="333325" y="43442"/>
                  </a:lnTo>
                  <a:lnTo>
                    <a:pt x="329541" y="42097"/>
                  </a:lnTo>
                  <a:lnTo>
                    <a:pt x="309559" y="38451"/>
                  </a:lnTo>
                  <a:lnTo>
                    <a:pt x="196870" y="20234"/>
                  </a:lnTo>
                  <a:lnTo>
                    <a:pt x="128036" y="10250"/>
                  </a:lnTo>
                  <a:lnTo>
                    <a:pt x="66791" y="2741"/>
                  </a:lnTo>
                  <a:lnTo>
                    <a:pt x="25071" y="0"/>
                  </a:lnTo>
                  <a:close/>
                </a:path>
              </a:pathLst>
            </a:custGeom>
            <a:solidFill>
              <a:srgbClr val="5A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0"/>
            <p:cNvSpPr/>
            <p:nvPr/>
          </p:nvSpPr>
          <p:spPr>
            <a:xfrm>
              <a:off x="1742439" y="5785999"/>
              <a:ext cx="297815" cy="501650"/>
            </a:xfrm>
            <a:custGeom>
              <a:avLst/>
              <a:gdLst/>
              <a:ahLst/>
              <a:cxnLst/>
              <a:rect l="l" t="t" r="r" b="b"/>
              <a:pathLst>
                <a:path w="297814" h="501650">
                  <a:moveTo>
                    <a:pt x="0" y="0"/>
                  </a:moveTo>
                  <a:lnTo>
                    <a:pt x="0" y="206733"/>
                  </a:lnTo>
                  <a:lnTo>
                    <a:pt x="4684" y="235059"/>
                  </a:lnTo>
                  <a:lnTo>
                    <a:pt x="15541" y="296774"/>
                  </a:lnTo>
                  <a:lnTo>
                    <a:pt x="28757" y="369620"/>
                  </a:lnTo>
                  <a:lnTo>
                    <a:pt x="40520" y="431337"/>
                  </a:lnTo>
                  <a:lnTo>
                    <a:pt x="73729" y="466879"/>
                  </a:lnTo>
                  <a:lnTo>
                    <a:pt x="133854" y="477916"/>
                  </a:lnTo>
                  <a:lnTo>
                    <a:pt x="205159" y="489536"/>
                  </a:lnTo>
                  <a:lnTo>
                    <a:pt x="265415" y="498498"/>
                  </a:lnTo>
                  <a:lnTo>
                    <a:pt x="292392" y="501561"/>
                  </a:lnTo>
                  <a:lnTo>
                    <a:pt x="297789" y="497230"/>
                  </a:lnTo>
                  <a:lnTo>
                    <a:pt x="204292" y="68099"/>
                  </a:lnTo>
                  <a:lnTo>
                    <a:pt x="197815" y="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1"/>
            <p:cNvSpPr/>
            <p:nvPr/>
          </p:nvSpPr>
          <p:spPr>
            <a:xfrm>
              <a:off x="1742439" y="5785995"/>
              <a:ext cx="248285" cy="267970"/>
            </a:xfrm>
            <a:custGeom>
              <a:avLst/>
              <a:gdLst/>
              <a:ahLst/>
              <a:cxnLst/>
              <a:rect l="l" t="t" r="r" b="b"/>
              <a:pathLst>
                <a:path w="248285" h="267970">
                  <a:moveTo>
                    <a:pt x="0" y="0"/>
                  </a:moveTo>
                  <a:lnTo>
                    <a:pt x="0" y="206731"/>
                  </a:lnTo>
                  <a:lnTo>
                    <a:pt x="631" y="211042"/>
                  </a:lnTo>
                  <a:lnTo>
                    <a:pt x="2220" y="220637"/>
                  </a:lnTo>
                  <a:lnTo>
                    <a:pt x="4627" y="234712"/>
                  </a:lnTo>
                  <a:lnTo>
                    <a:pt x="7708" y="252462"/>
                  </a:lnTo>
                  <a:lnTo>
                    <a:pt x="247827" y="267865"/>
                  </a:lnTo>
                  <a:lnTo>
                    <a:pt x="204292" y="68098"/>
                  </a:lnTo>
                  <a:lnTo>
                    <a:pt x="197815" y="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2"/>
            <p:cNvSpPr/>
            <p:nvPr/>
          </p:nvSpPr>
          <p:spPr>
            <a:xfrm>
              <a:off x="1925662" y="5777277"/>
              <a:ext cx="280035" cy="511175"/>
            </a:xfrm>
            <a:custGeom>
              <a:avLst/>
              <a:gdLst/>
              <a:ahLst/>
              <a:cxnLst/>
              <a:rect l="l" t="t" r="r" b="b"/>
              <a:pathLst>
                <a:path w="280035" h="511175">
                  <a:moveTo>
                    <a:pt x="15601" y="0"/>
                  </a:moveTo>
                  <a:lnTo>
                    <a:pt x="4380" y="4284"/>
                  </a:lnTo>
                  <a:lnTo>
                    <a:pt x="0" y="18451"/>
                  </a:lnTo>
                  <a:lnTo>
                    <a:pt x="2732" y="38627"/>
                  </a:lnTo>
                  <a:lnTo>
                    <a:pt x="9425" y="79149"/>
                  </a:lnTo>
                  <a:lnTo>
                    <a:pt x="19270" y="134809"/>
                  </a:lnTo>
                  <a:lnTo>
                    <a:pt x="31459" y="200399"/>
                  </a:lnTo>
                  <a:lnTo>
                    <a:pt x="45186" y="270710"/>
                  </a:lnTo>
                  <a:lnTo>
                    <a:pt x="59643" y="340535"/>
                  </a:lnTo>
                  <a:lnTo>
                    <a:pt x="74023" y="404666"/>
                  </a:lnTo>
                  <a:lnTo>
                    <a:pt x="87517" y="457895"/>
                  </a:lnTo>
                  <a:lnTo>
                    <a:pt x="99320" y="495013"/>
                  </a:lnTo>
                  <a:lnTo>
                    <a:pt x="108623" y="510813"/>
                  </a:lnTo>
                  <a:lnTo>
                    <a:pt x="144774" y="509587"/>
                  </a:lnTo>
                  <a:lnTo>
                    <a:pt x="199497" y="495101"/>
                  </a:lnTo>
                  <a:lnTo>
                    <a:pt x="237329" y="481445"/>
                  </a:lnTo>
                  <a:lnTo>
                    <a:pt x="155071" y="481445"/>
                  </a:lnTo>
                  <a:lnTo>
                    <a:pt x="118351" y="475675"/>
                  </a:lnTo>
                  <a:lnTo>
                    <a:pt x="95741" y="448532"/>
                  </a:lnTo>
                  <a:lnTo>
                    <a:pt x="79254" y="390167"/>
                  </a:lnTo>
                  <a:lnTo>
                    <a:pt x="60833" y="256194"/>
                  </a:lnTo>
                  <a:lnTo>
                    <a:pt x="32423" y="2228"/>
                  </a:lnTo>
                  <a:lnTo>
                    <a:pt x="27128" y="885"/>
                  </a:lnTo>
                  <a:lnTo>
                    <a:pt x="15601" y="0"/>
                  </a:lnTo>
                  <a:close/>
                </a:path>
                <a:path w="280035" h="511175">
                  <a:moveTo>
                    <a:pt x="273075" y="438186"/>
                  </a:moveTo>
                  <a:lnTo>
                    <a:pt x="252471" y="447309"/>
                  </a:lnTo>
                  <a:lnTo>
                    <a:pt x="206457" y="466859"/>
                  </a:lnTo>
                  <a:lnTo>
                    <a:pt x="155071" y="481445"/>
                  </a:lnTo>
                  <a:lnTo>
                    <a:pt x="237329" y="481445"/>
                  </a:lnTo>
                  <a:lnTo>
                    <a:pt x="250572" y="476664"/>
                  </a:lnTo>
                  <a:lnTo>
                    <a:pt x="275780" y="463586"/>
                  </a:lnTo>
                  <a:lnTo>
                    <a:pt x="279127" y="456543"/>
                  </a:lnTo>
                  <a:lnTo>
                    <a:pt x="279614" y="449985"/>
                  </a:lnTo>
                  <a:lnTo>
                    <a:pt x="277507" y="443877"/>
                  </a:lnTo>
                  <a:lnTo>
                    <a:pt x="273075" y="438186"/>
                  </a:lnTo>
                  <a:close/>
                </a:path>
              </a:pathLst>
            </a:custGeom>
            <a:solidFill>
              <a:srgbClr val="74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3"/>
            <p:cNvSpPr/>
            <p:nvPr/>
          </p:nvSpPr>
          <p:spPr>
            <a:xfrm>
              <a:off x="2131860" y="4919916"/>
              <a:ext cx="311150" cy="1127760"/>
            </a:xfrm>
            <a:custGeom>
              <a:avLst/>
              <a:gdLst/>
              <a:ahLst/>
              <a:cxnLst/>
              <a:rect l="l" t="t" r="r" b="b"/>
              <a:pathLst>
                <a:path w="311150" h="1127760">
                  <a:moveTo>
                    <a:pt x="0" y="0"/>
                  </a:moveTo>
                  <a:lnTo>
                    <a:pt x="219341" y="1127594"/>
                  </a:lnTo>
                  <a:lnTo>
                    <a:pt x="245142" y="1126812"/>
                  </a:lnTo>
                  <a:lnTo>
                    <a:pt x="269932" y="1116777"/>
                  </a:lnTo>
                  <a:lnTo>
                    <a:pt x="291940" y="1097843"/>
                  </a:lnTo>
                  <a:lnTo>
                    <a:pt x="309397" y="1070364"/>
                  </a:lnTo>
                  <a:lnTo>
                    <a:pt x="311057" y="1056552"/>
                  </a:lnTo>
                  <a:lnTo>
                    <a:pt x="309322" y="1031030"/>
                  </a:lnTo>
                  <a:lnTo>
                    <a:pt x="297046" y="950121"/>
                  </a:lnTo>
                  <a:lnTo>
                    <a:pt x="287194" y="897368"/>
                  </a:lnTo>
                  <a:lnTo>
                    <a:pt x="275326" y="838171"/>
                  </a:lnTo>
                  <a:lnTo>
                    <a:pt x="261786" y="773846"/>
                  </a:lnTo>
                  <a:lnTo>
                    <a:pt x="246920" y="705709"/>
                  </a:lnTo>
                  <a:lnTo>
                    <a:pt x="231071" y="635078"/>
                  </a:lnTo>
                  <a:lnTo>
                    <a:pt x="214585" y="563268"/>
                  </a:lnTo>
                  <a:lnTo>
                    <a:pt x="197807" y="491597"/>
                  </a:lnTo>
                  <a:lnTo>
                    <a:pt x="181080" y="421379"/>
                  </a:lnTo>
                  <a:lnTo>
                    <a:pt x="164750" y="353932"/>
                  </a:lnTo>
                  <a:lnTo>
                    <a:pt x="149162" y="290573"/>
                  </a:lnTo>
                  <a:lnTo>
                    <a:pt x="134661" y="232617"/>
                  </a:lnTo>
                  <a:lnTo>
                    <a:pt x="121590" y="181381"/>
                  </a:lnTo>
                  <a:lnTo>
                    <a:pt x="110295" y="138181"/>
                  </a:lnTo>
                  <a:lnTo>
                    <a:pt x="94412" y="81156"/>
                  </a:lnTo>
                  <a:lnTo>
                    <a:pt x="66710" y="33405"/>
                  </a:lnTo>
                  <a:lnTo>
                    <a:pt x="19823" y="3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4"/>
            <p:cNvSpPr/>
            <p:nvPr/>
          </p:nvSpPr>
          <p:spPr>
            <a:xfrm>
              <a:off x="1172511" y="4917923"/>
              <a:ext cx="1234440" cy="1137920"/>
            </a:xfrm>
            <a:custGeom>
              <a:avLst/>
              <a:gdLst/>
              <a:ahLst/>
              <a:cxnLst/>
              <a:rect l="l" t="t" r="r" b="b"/>
              <a:pathLst>
                <a:path w="1234439" h="1137920">
                  <a:moveTo>
                    <a:pt x="870518" y="0"/>
                  </a:moveTo>
                  <a:lnTo>
                    <a:pt x="822582" y="86"/>
                  </a:lnTo>
                  <a:lnTo>
                    <a:pt x="768248" y="865"/>
                  </a:lnTo>
                  <a:lnTo>
                    <a:pt x="645194" y="4511"/>
                  </a:lnTo>
                  <a:lnTo>
                    <a:pt x="510972" y="10970"/>
                  </a:lnTo>
                  <a:lnTo>
                    <a:pt x="442679" y="15264"/>
                  </a:lnTo>
                  <a:lnTo>
                    <a:pt x="375200" y="20273"/>
                  </a:lnTo>
                  <a:lnTo>
                    <a:pt x="309736" y="26001"/>
                  </a:lnTo>
                  <a:lnTo>
                    <a:pt x="247491" y="32451"/>
                  </a:lnTo>
                  <a:lnTo>
                    <a:pt x="189666" y="39628"/>
                  </a:lnTo>
                  <a:lnTo>
                    <a:pt x="137463" y="47535"/>
                  </a:lnTo>
                  <a:lnTo>
                    <a:pt x="92084" y="56178"/>
                  </a:lnTo>
                  <a:lnTo>
                    <a:pt x="54731" y="65558"/>
                  </a:lnTo>
                  <a:lnTo>
                    <a:pt x="8911" y="86550"/>
                  </a:lnTo>
                  <a:lnTo>
                    <a:pt x="0" y="129696"/>
                  </a:lnTo>
                  <a:lnTo>
                    <a:pt x="1560" y="168684"/>
                  </a:lnTo>
                  <a:lnTo>
                    <a:pt x="6496" y="217105"/>
                  </a:lnTo>
                  <a:lnTo>
                    <a:pt x="14331" y="273326"/>
                  </a:lnTo>
                  <a:lnTo>
                    <a:pt x="24589" y="335716"/>
                  </a:lnTo>
                  <a:lnTo>
                    <a:pt x="36792" y="402642"/>
                  </a:lnTo>
                  <a:lnTo>
                    <a:pt x="50465" y="472471"/>
                  </a:lnTo>
                  <a:lnTo>
                    <a:pt x="65131" y="543571"/>
                  </a:lnTo>
                  <a:lnTo>
                    <a:pt x="80313" y="614310"/>
                  </a:lnTo>
                  <a:lnTo>
                    <a:pt x="95536" y="683056"/>
                  </a:lnTo>
                  <a:lnTo>
                    <a:pt x="110322" y="748175"/>
                  </a:lnTo>
                  <a:lnTo>
                    <a:pt x="124194" y="808036"/>
                  </a:lnTo>
                  <a:lnTo>
                    <a:pt x="136678" y="861006"/>
                  </a:lnTo>
                  <a:lnTo>
                    <a:pt x="147295" y="905452"/>
                  </a:lnTo>
                  <a:lnTo>
                    <a:pt x="161025" y="962246"/>
                  </a:lnTo>
                  <a:lnTo>
                    <a:pt x="163185" y="971328"/>
                  </a:lnTo>
                  <a:lnTo>
                    <a:pt x="174625" y="1010564"/>
                  </a:lnTo>
                  <a:lnTo>
                    <a:pt x="205585" y="1061894"/>
                  </a:lnTo>
                  <a:lnTo>
                    <a:pt x="264810" y="1077018"/>
                  </a:lnTo>
                  <a:lnTo>
                    <a:pt x="306502" y="1081184"/>
                  </a:lnTo>
                  <a:lnTo>
                    <a:pt x="482750" y="1096304"/>
                  </a:lnTo>
                  <a:lnTo>
                    <a:pt x="1065307" y="1137384"/>
                  </a:lnTo>
                  <a:lnTo>
                    <a:pt x="1105732" y="1137839"/>
                  </a:lnTo>
                  <a:lnTo>
                    <a:pt x="1156914" y="1136190"/>
                  </a:lnTo>
                  <a:lnTo>
                    <a:pt x="1207113" y="1122669"/>
                  </a:lnTo>
                  <a:lnTo>
                    <a:pt x="1234075" y="1087385"/>
                  </a:lnTo>
                  <a:lnTo>
                    <a:pt x="1208005" y="904225"/>
                  </a:lnTo>
                  <a:lnTo>
                    <a:pt x="1135680" y="594927"/>
                  </a:lnTo>
                  <a:lnTo>
                    <a:pt x="1060476" y="303639"/>
                  </a:lnTo>
                  <a:lnTo>
                    <a:pt x="1025769" y="174510"/>
                  </a:lnTo>
                  <a:lnTo>
                    <a:pt x="1012605" y="128231"/>
                  </a:lnTo>
                  <a:lnTo>
                    <a:pt x="996616" y="72443"/>
                  </a:lnTo>
                  <a:lnTo>
                    <a:pt x="979742" y="25024"/>
                  </a:lnTo>
                  <a:lnTo>
                    <a:pt x="942389" y="1884"/>
                  </a:lnTo>
                  <a:lnTo>
                    <a:pt x="910855" y="600"/>
                  </a:lnTo>
                  <a:lnTo>
                    <a:pt x="870518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5"/>
            <p:cNvSpPr/>
            <p:nvPr/>
          </p:nvSpPr>
          <p:spPr>
            <a:xfrm>
              <a:off x="1169800" y="4914976"/>
              <a:ext cx="1240155" cy="1144270"/>
            </a:xfrm>
            <a:custGeom>
              <a:avLst/>
              <a:gdLst/>
              <a:ahLst/>
              <a:cxnLst/>
              <a:rect l="l" t="t" r="r" b="b"/>
              <a:pathLst>
                <a:path w="1240155" h="1144270">
                  <a:moveTo>
                    <a:pt x="1135641" y="1142937"/>
                  </a:moveTo>
                  <a:lnTo>
                    <a:pt x="1081224" y="1142937"/>
                  </a:lnTo>
                  <a:lnTo>
                    <a:pt x="1115083" y="1143804"/>
                  </a:lnTo>
                  <a:lnTo>
                    <a:pt x="1122092" y="1143850"/>
                  </a:lnTo>
                  <a:lnTo>
                    <a:pt x="1135641" y="1142937"/>
                  </a:lnTo>
                  <a:close/>
                </a:path>
                <a:path w="1240155" h="1144270">
                  <a:moveTo>
                    <a:pt x="856027" y="0"/>
                  </a:moveTo>
                  <a:lnTo>
                    <a:pt x="777346" y="804"/>
                  </a:lnTo>
                  <a:lnTo>
                    <a:pt x="684128" y="3268"/>
                  </a:lnTo>
                  <a:lnTo>
                    <a:pt x="581164" y="7464"/>
                  </a:lnTo>
                  <a:lnTo>
                    <a:pt x="473248" y="13466"/>
                  </a:lnTo>
                  <a:lnTo>
                    <a:pt x="365172" y="21348"/>
                  </a:lnTo>
                  <a:lnTo>
                    <a:pt x="302463" y="26990"/>
                  </a:lnTo>
                  <a:lnTo>
                    <a:pt x="238577" y="33815"/>
                  </a:lnTo>
                  <a:lnTo>
                    <a:pt x="176605" y="41871"/>
                  </a:lnTo>
                  <a:lnTo>
                    <a:pt x="119636" y="51206"/>
                  </a:lnTo>
                  <a:lnTo>
                    <a:pt x="70760" y="61869"/>
                  </a:lnTo>
                  <a:lnTo>
                    <a:pt x="33067" y="73910"/>
                  </a:lnTo>
                  <a:lnTo>
                    <a:pt x="2629" y="102385"/>
                  </a:lnTo>
                  <a:lnTo>
                    <a:pt x="0" y="129303"/>
                  </a:lnTo>
                  <a:lnTo>
                    <a:pt x="1" y="133858"/>
                  </a:lnTo>
                  <a:lnTo>
                    <a:pt x="1395" y="172052"/>
                  </a:lnTo>
                  <a:lnTo>
                    <a:pt x="7172" y="227203"/>
                  </a:lnTo>
                  <a:lnTo>
                    <a:pt x="13108" y="269713"/>
                  </a:lnTo>
                  <a:lnTo>
                    <a:pt x="20781" y="317779"/>
                  </a:lnTo>
                  <a:lnTo>
                    <a:pt x="30171" y="371282"/>
                  </a:lnTo>
                  <a:lnTo>
                    <a:pt x="41255" y="430101"/>
                  </a:lnTo>
                  <a:lnTo>
                    <a:pt x="54013" y="494118"/>
                  </a:lnTo>
                  <a:lnTo>
                    <a:pt x="63154" y="538301"/>
                  </a:lnTo>
                  <a:lnTo>
                    <a:pt x="72935" y="584365"/>
                  </a:lnTo>
                  <a:lnTo>
                    <a:pt x="83349" y="632273"/>
                  </a:lnTo>
                  <a:lnTo>
                    <a:pt x="94386" y="681991"/>
                  </a:lnTo>
                  <a:lnTo>
                    <a:pt x="106040" y="733482"/>
                  </a:lnTo>
                  <a:lnTo>
                    <a:pt x="118301" y="786710"/>
                  </a:lnTo>
                  <a:lnTo>
                    <a:pt x="131161" y="841639"/>
                  </a:lnTo>
                  <a:lnTo>
                    <a:pt x="144637" y="898338"/>
                  </a:lnTo>
                  <a:lnTo>
                    <a:pt x="158645" y="956461"/>
                  </a:lnTo>
                  <a:lnTo>
                    <a:pt x="162899" y="974002"/>
                  </a:lnTo>
                  <a:lnTo>
                    <a:pt x="163052" y="974841"/>
                  </a:lnTo>
                  <a:lnTo>
                    <a:pt x="174283" y="1013478"/>
                  </a:lnTo>
                  <a:lnTo>
                    <a:pt x="206086" y="1066744"/>
                  </a:lnTo>
                  <a:lnTo>
                    <a:pt x="265865" y="1082705"/>
                  </a:lnTo>
                  <a:lnTo>
                    <a:pt x="356615" y="1091338"/>
                  </a:lnTo>
                  <a:lnTo>
                    <a:pt x="806970" y="1126125"/>
                  </a:lnTo>
                  <a:lnTo>
                    <a:pt x="1061867" y="1142895"/>
                  </a:lnTo>
                  <a:lnTo>
                    <a:pt x="1076245" y="1143434"/>
                  </a:lnTo>
                  <a:lnTo>
                    <a:pt x="1077985" y="1143434"/>
                  </a:lnTo>
                  <a:lnTo>
                    <a:pt x="1079001" y="1143320"/>
                  </a:lnTo>
                  <a:lnTo>
                    <a:pt x="1081224" y="1142937"/>
                  </a:lnTo>
                  <a:lnTo>
                    <a:pt x="1135641" y="1142937"/>
                  </a:lnTo>
                  <a:lnTo>
                    <a:pt x="1170613" y="1140580"/>
                  </a:lnTo>
                  <a:lnTo>
                    <a:pt x="1179707" y="1138061"/>
                  </a:lnTo>
                  <a:lnTo>
                    <a:pt x="1112631" y="1138061"/>
                  </a:lnTo>
                  <a:lnTo>
                    <a:pt x="1099194" y="1137639"/>
                  </a:lnTo>
                  <a:lnTo>
                    <a:pt x="1076245" y="1137639"/>
                  </a:lnTo>
                  <a:lnTo>
                    <a:pt x="1061890" y="1137102"/>
                  </a:lnTo>
                  <a:lnTo>
                    <a:pt x="889668" y="1126121"/>
                  </a:lnTo>
                  <a:lnTo>
                    <a:pt x="415554" y="1090601"/>
                  </a:lnTo>
                  <a:lnTo>
                    <a:pt x="307754" y="1081113"/>
                  </a:lnTo>
                  <a:lnTo>
                    <a:pt x="267196" y="1077053"/>
                  </a:lnTo>
                  <a:lnTo>
                    <a:pt x="221497" y="1070875"/>
                  </a:lnTo>
                  <a:lnTo>
                    <a:pt x="195357" y="1043140"/>
                  </a:lnTo>
                  <a:lnTo>
                    <a:pt x="168741" y="973734"/>
                  </a:lnTo>
                  <a:lnTo>
                    <a:pt x="168563" y="972792"/>
                  </a:lnTo>
                  <a:lnTo>
                    <a:pt x="164271" y="955092"/>
                  </a:lnTo>
                  <a:lnTo>
                    <a:pt x="143892" y="870285"/>
                  </a:lnTo>
                  <a:lnTo>
                    <a:pt x="124849" y="789369"/>
                  </a:lnTo>
                  <a:lnTo>
                    <a:pt x="107156" y="712427"/>
                  </a:lnTo>
                  <a:lnTo>
                    <a:pt x="90827" y="639542"/>
                  </a:lnTo>
                  <a:lnTo>
                    <a:pt x="75877" y="570796"/>
                  </a:lnTo>
                  <a:lnTo>
                    <a:pt x="62320" y="506274"/>
                  </a:lnTo>
                  <a:lnTo>
                    <a:pt x="50171" y="446057"/>
                  </a:lnTo>
                  <a:lnTo>
                    <a:pt x="39444" y="390229"/>
                  </a:lnTo>
                  <a:lnTo>
                    <a:pt x="30154" y="338874"/>
                  </a:lnTo>
                  <a:lnTo>
                    <a:pt x="22316" y="292073"/>
                  </a:lnTo>
                  <a:lnTo>
                    <a:pt x="15943" y="249911"/>
                  </a:lnTo>
                  <a:lnTo>
                    <a:pt x="7654" y="179833"/>
                  </a:lnTo>
                  <a:lnTo>
                    <a:pt x="5403" y="129303"/>
                  </a:lnTo>
                  <a:lnTo>
                    <a:pt x="6578" y="111577"/>
                  </a:lnTo>
                  <a:lnTo>
                    <a:pt x="52877" y="72853"/>
                  </a:lnTo>
                  <a:lnTo>
                    <a:pt x="123301" y="56345"/>
                  </a:lnTo>
                  <a:lnTo>
                    <a:pt x="168003" y="48945"/>
                  </a:lnTo>
                  <a:lnTo>
                    <a:pt x="217863" y="42119"/>
                  </a:lnTo>
                  <a:lnTo>
                    <a:pt x="272004" y="35870"/>
                  </a:lnTo>
                  <a:lnTo>
                    <a:pt x="329549" y="30200"/>
                  </a:lnTo>
                  <a:lnTo>
                    <a:pt x="389622" y="25114"/>
                  </a:lnTo>
                  <a:lnTo>
                    <a:pt x="451346" y="20614"/>
                  </a:lnTo>
                  <a:lnTo>
                    <a:pt x="576244" y="13386"/>
                  </a:lnTo>
                  <a:lnTo>
                    <a:pt x="697228" y="8543"/>
                  </a:lnTo>
                  <a:lnTo>
                    <a:pt x="807286" y="6109"/>
                  </a:lnTo>
                  <a:lnTo>
                    <a:pt x="969094" y="5803"/>
                  </a:lnTo>
                  <a:lnTo>
                    <a:pt x="967038" y="3937"/>
                  </a:lnTo>
                  <a:lnTo>
                    <a:pt x="949782" y="2239"/>
                  </a:lnTo>
                  <a:lnTo>
                    <a:pt x="925268" y="1006"/>
                  </a:lnTo>
                  <a:lnTo>
                    <a:pt x="893886" y="254"/>
                  </a:lnTo>
                  <a:lnTo>
                    <a:pt x="856027" y="0"/>
                  </a:lnTo>
                  <a:close/>
                </a:path>
                <a:path w="1240155" h="1144270">
                  <a:moveTo>
                    <a:pt x="969094" y="5803"/>
                  </a:moveTo>
                  <a:lnTo>
                    <a:pt x="856027" y="5803"/>
                  </a:lnTo>
                  <a:lnTo>
                    <a:pt x="893682" y="6051"/>
                  </a:lnTo>
                  <a:lnTo>
                    <a:pt x="924856" y="6788"/>
                  </a:lnTo>
                  <a:lnTo>
                    <a:pt x="966225" y="9677"/>
                  </a:lnTo>
                  <a:lnTo>
                    <a:pt x="989966" y="55862"/>
                  </a:lnTo>
                  <a:lnTo>
                    <a:pt x="1002539" y="96472"/>
                  </a:lnTo>
                  <a:lnTo>
                    <a:pt x="1013469" y="135394"/>
                  </a:lnTo>
                  <a:lnTo>
                    <a:pt x="1016796" y="147427"/>
                  </a:lnTo>
                  <a:lnTo>
                    <a:pt x="1019978" y="158791"/>
                  </a:lnTo>
                  <a:lnTo>
                    <a:pt x="1022960" y="169159"/>
                  </a:lnTo>
                  <a:lnTo>
                    <a:pt x="1025686" y="178206"/>
                  </a:lnTo>
                  <a:lnTo>
                    <a:pt x="1033137" y="205646"/>
                  </a:lnTo>
                  <a:lnTo>
                    <a:pt x="1051953" y="275729"/>
                  </a:lnTo>
                  <a:lnTo>
                    <a:pt x="1064627" y="323446"/>
                  </a:lnTo>
                  <a:lnTo>
                    <a:pt x="1078950" y="377846"/>
                  </a:lnTo>
                  <a:lnTo>
                    <a:pt x="1094521" y="437603"/>
                  </a:lnTo>
                  <a:lnTo>
                    <a:pt x="1110943" y="501391"/>
                  </a:lnTo>
                  <a:lnTo>
                    <a:pt x="1127819" y="567884"/>
                  </a:lnTo>
                  <a:lnTo>
                    <a:pt x="1144749" y="635756"/>
                  </a:lnTo>
                  <a:lnTo>
                    <a:pt x="1161336" y="703681"/>
                  </a:lnTo>
                  <a:lnTo>
                    <a:pt x="1177183" y="770333"/>
                  </a:lnTo>
                  <a:lnTo>
                    <a:pt x="1191889" y="834387"/>
                  </a:lnTo>
                  <a:lnTo>
                    <a:pt x="1205059" y="894515"/>
                  </a:lnTo>
                  <a:lnTo>
                    <a:pt x="1216293" y="949392"/>
                  </a:lnTo>
                  <a:lnTo>
                    <a:pt x="1225194" y="997693"/>
                  </a:lnTo>
                  <a:lnTo>
                    <a:pt x="1231364" y="1038091"/>
                  </a:lnTo>
                  <a:lnTo>
                    <a:pt x="1234403" y="1069261"/>
                  </a:lnTo>
                  <a:lnTo>
                    <a:pt x="1233916" y="1089875"/>
                  </a:lnTo>
                  <a:lnTo>
                    <a:pt x="1224103" y="1111077"/>
                  </a:lnTo>
                  <a:lnTo>
                    <a:pt x="1202311" y="1126125"/>
                  </a:lnTo>
                  <a:lnTo>
                    <a:pt x="1168388" y="1135089"/>
                  </a:lnTo>
                  <a:lnTo>
                    <a:pt x="1122092" y="1138061"/>
                  </a:lnTo>
                  <a:lnTo>
                    <a:pt x="1179707" y="1138061"/>
                  </a:lnTo>
                  <a:lnTo>
                    <a:pt x="1229184" y="1114141"/>
                  </a:lnTo>
                  <a:lnTo>
                    <a:pt x="1240117" y="1073602"/>
                  </a:lnTo>
                  <a:lnTo>
                    <a:pt x="1240126" y="1069261"/>
                  </a:lnTo>
                  <a:lnTo>
                    <a:pt x="1237341" y="1039366"/>
                  </a:lnTo>
                  <a:lnTo>
                    <a:pt x="1231412" y="999616"/>
                  </a:lnTo>
                  <a:lnTo>
                    <a:pt x="1222806" y="952186"/>
                  </a:lnTo>
                  <a:lnTo>
                    <a:pt x="1211881" y="898235"/>
                  </a:lnTo>
                  <a:lnTo>
                    <a:pt x="1199085" y="839332"/>
                  </a:lnTo>
                  <a:lnTo>
                    <a:pt x="1184731" y="776430"/>
                  </a:lnTo>
                  <a:lnTo>
                    <a:pt x="1169222" y="710892"/>
                  </a:lnTo>
                  <a:lnTo>
                    <a:pt x="1152938" y="643978"/>
                  </a:lnTo>
                  <a:lnTo>
                    <a:pt x="1136261" y="576951"/>
                  </a:lnTo>
                  <a:lnTo>
                    <a:pt x="1119571" y="511069"/>
                  </a:lnTo>
                  <a:lnTo>
                    <a:pt x="1103249" y="447595"/>
                  </a:lnTo>
                  <a:lnTo>
                    <a:pt x="1087675" y="387788"/>
                  </a:lnTo>
                  <a:lnTo>
                    <a:pt x="1073230" y="332911"/>
                  </a:lnTo>
                  <a:lnTo>
                    <a:pt x="1060295" y="284223"/>
                  </a:lnTo>
                  <a:lnTo>
                    <a:pt x="1049250" y="242985"/>
                  </a:lnTo>
                  <a:lnTo>
                    <a:pt x="1031262" y="176580"/>
                  </a:lnTo>
                  <a:lnTo>
                    <a:pt x="1028530" y="167535"/>
                  </a:lnTo>
                  <a:lnTo>
                    <a:pt x="1025552" y="157186"/>
                  </a:lnTo>
                  <a:lnTo>
                    <a:pt x="1022380" y="145853"/>
                  </a:lnTo>
                  <a:lnTo>
                    <a:pt x="1019070" y="133858"/>
                  </a:lnTo>
                  <a:lnTo>
                    <a:pt x="1004450" y="82373"/>
                  </a:lnTo>
                  <a:lnTo>
                    <a:pt x="991196" y="41736"/>
                  </a:lnTo>
                  <a:lnTo>
                    <a:pt x="978872" y="14680"/>
                  </a:lnTo>
                  <a:lnTo>
                    <a:pt x="969094" y="5803"/>
                  </a:lnTo>
                  <a:close/>
                </a:path>
                <a:path w="1240155" h="1144270">
                  <a:moveTo>
                    <a:pt x="1087497" y="1137272"/>
                  </a:moveTo>
                  <a:lnTo>
                    <a:pt x="1081312" y="1137272"/>
                  </a:lnTo>
                  <a:lnTo>
                    <a:pt x="1079357" y="1137371"/>
                  </a:lnTo>
                  <a:lnTo>
                    <a:pt x="1077744" y="1137629"/>
                  </a:lnTo>
                  <a:lnTo>
                    <a:pt x="1076245" y="1137639"/>
                  </a:lnTo>
                  <a:lnTo>
                    <a:pt x="1099194" y="1137639"/>
                  </a:lnTo>
                  <a:lnTo>
                    <a:pt x="1087497" y="1137272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6"/>
            <p:cNvSpPr/>
            <p:nvPr/>
          </p:nvSpPr>
          <p:spPr>
            <a:xfrm>
              <a:off x="1753006" y="4971486"/>
              <a:ext cx="577850" cy="1032510"/>
            </a:xfrm>
            <a:custGeom>
              <a:avLst/>
              <a:gdLst/>
              <a:ahLst/>
              <a:cxnLst/>
              <a:rect l="l" t="t" r="r" b="b"/>
              <a:pathLst>
                <a:path w="577850" h="1032510">
                  <a:moveTo>
                    <a:pt x="280872" y="0"/>
                  </a:moveTo>
                  <a:lnTo>
                    <a:pt x="222231" y="1563"/>
                  </a:lnTo>
                  <a:lnTo>
                    <a:pt x="157970" y="5825"/>
                  </a:lnTo>
                  <a:lnTo>
                    <a:pt x="95853" y="11457"/>
                  </a:lnTo>
                  <a:lnTo>
                    <a:pt x="43643" y="17126"/>
                  </a:lnTo>
                  <a:lnTo>
                    <a:pt x="0" y="23258"/>
                  </a:lnTo>
                  <a:lnTo>
                    <a:pt x="24776" y="39016"/>
                  </a:lnTo>
                  <a:lnTo>
                    <a:pt x="88773" y="149322"/>
                  </a:lnTo>
                  <a:lnTo>
                    <a:pt x="242151" y="448725"/>
                  </a:lnTo>
                  <a:lnTo>
                    <a:pt x="535076" y="1031772"/>
                  </a:lnTo>
                  <a:lnTo>
                    <a:pt x="540296" y="1032432"/>
                  </a:lnTo>
                  <a:lnTo>
                    <a:pt x="552508" y="1032180"/>
                  </a:lnTo>
                  <a:lnTo>
                    <a:pt x="566542" y="1027672"/>
                  </a:lnTo>
                  <a:lnTo>
                    <a:pt x="577227" y="1015565"/>
                  </a:lnTo>
                  <a:lnTo>
                    <a:pt x="577182" y="1006191"/>
                  </a:lnTo>
                  <a:lnTo>
                    <a:pt x="569248" y="954264"/>
                  </a:lnTo>
                  <a:lnTo>
                    <a:pt x="561872" y="914114"/>
                  </a:lnTo>
                  <a:lnTo>
                    <a:pt x="552565" y="866108"/>
                  </a:lnTo>
                  <a:lnTo>
                    <a:pt x="541584" y="811448"/>
                  </a:lnTo>
                  <a:lnTo>
                    <a:pt x="529185" y="751336"/>
                  </a:lnTo>
                  <a:lnTo>
                    <a:pt x="515624" y="686974"/>
                  </a:lnTo>
                  <a:lnTo>
                    <a:pt x="501158" y="619564"/>
                  </a:lnTo>
                  <a:lnTo>
                    <a:pt x="486042" y="550307"/>
                  </a:lnTo>
                  <a:lnTo>
                    <a:pt x="470534" y="480404"/>
                  </a:lnTo>
                  <a:lnTo>
                    <a:pt x="454889" y="411059"/>
                  </a:lnTo>
                  <a:lnTo>
                    <a:pt x="439364" y="343472"/>
                  </a:lnTo>
                  <a:lnTo>
                    <a:pt x="424216" y="278845"/>
                  </a:lnTo>
                  <a:lnTo>
                    <a:pt x="409700" y="218380"/>
                  </a:lnTo>
                  <a:lnTo>
                    <a:pt x="396072" y="163279"/>
                  </a:lnTo>
                  <a:lnTo>
                    <a:pt x="383590" y="114743"/>
                  </a:lnTo>
                  <a:lnTo>
                    <a:pt x="372510" y="73975"/>
                  </a:lnTo>
                  <a:lnTo>
                    <a:pt x="355578" y="20547"/>
                  </a:lnTo>
                  <a:lnTo>
                    <a:pt x="326130" y="2465"/>
                  </a:lnTo>
                  <a:lnTo>
                    <a:pt x="280872" y="0"/>
                  </a:lnTo>
                  <a:close/>
                </a:path>
              </a:pathLst>
            </a:custGeom>
            <a:solidFill>
              <a:srgbClr val="E0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/>
            <p:cNvSpPr/>
            <p:nvPr/>
          </p:nvSpPr>
          <p:spPr>
            <a:xfrm>
              <a:off x="1569377" y="5305805"/>
              <a:ext cx="311785" cy="330200"/>
            </a:xfrm>
            <a:custGeom>
              <a:avLst/>
              <a:gdLst/>
              <a:ahLst/>
              <a:cxnLst/>
              <a:rect l="l" t="t" r="r" b="b"/>
              <a:pathLst>
                <a:path w="311785" h="330200">
                  <a:moveTo>
                    <a:pt x="111328" y="0"/>
                  </a:moveTo>
                  <a:lnTo>
                    <a:pt x="107736" y="25034"/>
                  </a:lnTo>
                  <a:lnTo>
                    <a:pt x="110329" y="64341"/>
                  </a:lnTo>
                  <a:lnTo>
                    <a:pt x="112873" y="101691"/>
                  </a:lnTo>
                  <a:lnTo>
                    <a:pt x="109131" y="120853"/>
                  </a:lnTo>
                  <a:lnTo>
                    <a:pt x="50126" y="149175"/>
                  </a:lnTo>
                  <a:lnTo>
                    <a:pt x="15430" y="167546"/>
                  </a:lnTo>
                  <a:lnTo>
                    <a:pt x="0" y="179793"/>
                  </a:lnTo>
                  <a:lnTo>
                    <a:pt x="15589" y="185696"/>
                  </a:lnTo>
                  <a:lnTo>
                    <a:pt x="50460" y="190053"/>
                  </a:lnTo>
                  <a:lnTo>
                    <a:pt x="86307" y="193761"/>
                  </a:lnTo>
                  <a:lnTo>
                    <a:pt x="104825" y="197713"/>
                  </a:lnTo>
                  <a:lnTo>
                    <a:pt x="105455" y="220478"/>
                  </a:lnTo>
                  <a:lnTo>
                    <a:pt x="102604" y="265055"/>
                  </a:lnTo>
                  <a:lnTo>
                    <a:pt x="100509" y="309068"/>
                  </a:lnTo>
                  <a:lnTo>
                    <a:pt x="103403" y="330140"/>
                  </a:lnTo>
                  <a:lnTo>
                    <a:pt x="118483" y="315796"/>
                  </a:lnTo>
                  <a:lnTo>
                    <a:pt x="167861" y="248107"/>
                  </a:lnTo>
                  <a:lnTo>
                    <a:pt x="181927" y="234899"/>
                  </a:lnTo>
                  <a:lnTo>
                    <a:pt x="285867" y="234899"/>
                  </a:lnTo>
                  <a:lnTo>
                    <a:pt x="271941" y="218834"/>
                  </a:lnTo>
                  <a:lnTo>
                    <a:pt x="241679" y="184698"/>
                  </a:lnTo>
                  <a:lnTo>
                    <a:pt x="230911" y="167474"/>
                  </a:lnTo>
                  <a:lnTo>
                    <a:pt x="246872" y="154078"/>
                  </a:lnTo>
                  <a:lnTo>
                    <a:pt x="274416" y="128185"/>
                  </a:lnTo>
                  <a:lnTo>
                    <a:pt x="299868" y="101414"/>
                  </a:lnTo>
                  <a:lnTo>
                    <a:pt x="301320" y="99009"/>
                  </a:lnTo>
                  <a:lnTo>
                    <a:pt x="195135" y="99009"/>
                  </a:lnTo>
                  <a:lnTo>
                    <a:pt x="182315" y="77863"/>
                  </a:lnTo>
                  <a:lnTo>
                    <a:pt x="156394" y="40303"/>
                  </a:lnTo>
                  <a:lnTo>
                    <a:pt x="128891" y="7344"/>
                  </a:lnTo>
                  <a:lnTo>
                    <a:pt x="111328" y="0"/>
                  </a:lnTo>
                  <a:close/>
                </a:path>
                <a:path w="311785" h="330200">
                  <a:moveTo>
                    <a:pt x="285867" y="234899"/>
                  </a:moveTo>
                  <a:lnTo>
                    <a:pt x="181927" y="234899"/>
                  </a:lnTo>
                  <a:lnTo>
                    <a:pt x="203967" y="243644"/>
                  </a:lnTo>
                  <a:lnTo>
                    <a:pt x="246040" y="257574"/>
                  </a:lnTo>
                  <a:lnTo>
                    <a:pt x="288480" y="269376"/>
                  </a:lnTo>
                  <a:lnTo>
                    <a:pt x="311619" y="271735"/>
                  </a:lnTo>
                  <a:lnTo>
                    <a:pt x="301866" y="253355"/>
                  </a:lnTo>
                  <a:lnTo>
                    <a:pt x="285867" y="234899"/>
                  </a:lnTo>
                  <a:close/>
                </a:path>
                <a:path w="311785" h="330200">
                  <a:moveTo>
                    <a:pt x="290113" y="83685"/>
                  </a:moveTo>
                  <a:lnTo>
                    <a:pt x="250956" y="88795"/>
                  </a:lnTo>
                  <a:lnTo>
                    <a:pt x="212493" y="95604"/>
                  </a:lnTo>
                  <a:lnTo>
                    <a:pt x="195135" y="99009"/>
                  </a:lnTo>
                  <a:lnTo>
                    <a:pt x="301320" y="99009"/>
                  </a:lnTo>
                  <a:lnTo>
                    <a:pt x="309549" y="85382"/>
                  </a:lnTo>
                  <a:lnTo>
                    <a:pt x="290113" y="83685"/>
                  </a:lnTo>
                  <a:close/>
                </a:path>
              </a:pathLst>
            </a:custGeom>
            <a:solidFill>
              <a:srgbClr val="F1E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8"/>
            <p:cNvSpPr/>
            <p:nvPr/>
          </p:nvSpPr>
          <p:spPr>
            <a:xfrm>
              <a:off x="1865795" y="6066492"/>
              <a:ext cx="110197" cy="1917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Dikdörtgen 3"/>
          <p:cNvSpPr/>
          <p:nvPr/>
        </p:nvSpPr>
        <p:spPr>
          <a:xfrm>
            <a:off x="5511367" y="4140489"/>
            <a:ext cx="34531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Bu dosyalar, müzik, resim, video  olabilir.</a:t>
            </a:r>
          </a:p>
          <a:p>
            <a:endParaRPr lang="tr-TR" sz="2400" dirty="0"/>
          </a:p>
          <a:p>
            <a:r>
              <a:rPr lang="tr-TR" sz="2400" dirty="0" smtClean="0"/>
              <a:t>Peki, neden dosya paylaşımına ihtiyaç duyulur?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616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824440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7386" y="959071"/>
            <a:ext cx="708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ÇEVRE BİRİMLERİNİN PAYLAŞIMI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427983" y="4565197"/>
            <a:ext cx="45365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H</a:t>
            </a:r>
            <a:r>
              <a:rPr lang="tr-TR" sz="2400" dirty="0" smtClean="0"/>
              <a:t>er bilgisayarda ayrı ayrı yazıcının bulundurulması genel maliyeti arttırabilir. Bu nedenle, ağda paylaşılan bir yazıcıyı diğer bilgisayarlarda kullanabilir.</a:t>
            </a:r>
            <a:endParaRPr lang="tr-TR" sz="2400" dirty="0"/>
          </a:p>
        </p:txBody>
      </p:sp>
      <p:grpSp>
        <p:nvGrpSpPr>
          <p:cNvPr id="45" name="Grup 44"/>
          <p:cNvGrpSpPr/>
          <p:nvPr/>
        </p:nvGrpSpPr>
        <p:grpSpPr>
          <a:xfrm>
            <a:off x="814005" y="2450474"/>
            <a:ext cx="7446265" cy="3456964"/>
            <a:chOff x="814005" y="2818576"/>
            <a:chExt cx="7446265" cy="3456964"/>
          </a:xfrm>
        </p:grpSpPr>
        <p:sp>
          <p:nvSpPr>
            <p:cNvPr id="46" name="object 2"/>
            <p:cNvSpPr/>
            <p:nvPr/>
          </p:nvSpPr>
          <p:spPr>
            <a:xfrm>
              <a:off x="2022182" y="5381396"/>
              <a:ext cx="28575" cy="22860"/>
            </a:xfrm>
            <a:custGeom>
              <a:avLst/>
              <a:gdLst/>
              <a:ahLst/>
              <a:cxnLst/>
              <a:rect l="l" t="t" r="r" b="b"/>
              <a:pathLst>
                <a:path w="28575" h="22860">
                  <a:moveTo>
                    <a:pt x="22288" y="0"/>
                  </a:moveTo>
                  <a:lnTo>
                    <a:pt x="14960" y="3987"/>
                  </a:lnTo>
                  <a:lnTo>
                    <a:pt x="7454" y="7747"/>
                  </a:lnTo>
                  <a:lnTo>
                    <a:pt x="0" y="11150"/>
                  </a:lnTo>
                  <a:lnTo>
                    <a:pt x="5283" y="22707"/>
                  </a:lnTo>
                  <a:lnTo>
                    <a:pt x="11080" y="19992"/>
                  </a:lnTo>
                  <a:lnTo>
                    <a:pt x="16875" y="17152"/>
                  </a:lnTo>
                  <a:lnTo>
                    <a:pt x="22646" y="14201"/>
                  </a:lnTo>
                  <a:lnTo>
                    <a:pt x="28371" y="11150"/>
                  </a:lnTo>
                  <a:lnTo>
                    <a:pt x="22288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3"/>
            <p:cNvSpPr/>
            <p:nvPr/>
          </p:nvSpPr>
          <p:spPr>
            <a:xfrm>
              <a:off x="2059381" y="3707930"/>
              <a:ext cx="702945" cy="1656714"/>
            </a:xfrm>
            <a:custGeom>
              <a:avLst/>
              <a:gdLst/>
              <a:ahLst/>
              <a:cxnLst/>
              <a:rect l="l" t="t" r="r" b="b"/>
              <a:pathLst>
                <a:path w="702944" h="1656714">
                  <a:moveTo>
                    <a:pt x="651268" y="0"/>
                  </a:moveTo>
                  <a:lnTo>
                    <a:pt x="650468" y="12674"/>
                  </a:lnTo>
                  <a:lnTo>
                    <a:pt x="663042" y="13794"/>
                  </a:lnTo>
                  <a:lnTo>
                    <a:pt x="675417" y="15568"/>
                  </a:lnTo>
                  <a:lnTo>
                    <a:pt x="687555" y="17987"/>
                  </a:lnTo>
                  <a:lnTo>
                    <a:pt x="699414" y="21043"/>
                  </a:lnTo>
                  <a:lnTo>
                    <a:pt x="702932" y="8839"/>
                  </a:lnTo>
                  <a:lnTo>
                    <a:pt x="690407" y="5604"/>
                  </a:lnTo>
                  <a:lnTo>
                    <a:pt x="677591" y="3048"/>
                  </a:lnTo>
                  <a:lnTo>
                    <a:pt x="664529" y="1177"/>
                  </a:lnTo>
                  <a:lnTo>
                    <a:pt x="651268" y="0"/>
                  </a:lnTo>
                  <a:close/>
                </a:path>
                <a:path w="702944" h="1656714">
                  <a:moveTo>
                    <a:pt x="598995" y="1955"/>
                  </a:moveTo>
                  <a:lnTo>
                    <a:pt x="586072" y="4037"/>
                  </a:lnTo>
                  <a:lnTo>
                    <a:pt x="573257" y="6734"/>
                  </a:lnTo>
                  <a:lnTo>
                    <a:pt x="560592" y="10035"/>
                  </a:lnTo>
                  <a:lnTo>
                    <a:pt x="548119" y="13931"/>
                  </a:lnTo>
                  <a:lnTo>
                    <a:pt x="552196" y="25971"/>
                  </a:lnTo>
                  <a:lnTo>
                    <a:pt x="564093" y="22251"/>
                  </a:lnTo>
                  <a:lnTo>
                    <a:pt x="576173" y="19097"/>
                  </a:lnTo>
                  <a:lnTo>
                    <a:pt x="588396" y="16520"/>
                  </a:lnTo>
                  <a:lnTo>
                    <a:pt x="600722" y="14528"/>
                  </a:lnTo>
                  <a:lnTo>
                    <a:pt x="598995" y="1955"/>
                  </a:lnTo>
                  <a:close/>
                </a:path>
                <a:path w="702944" h="1656714">
                  <a:moveTo>
                    <a:pt x="500481" y="35369"/>
                  </a:moveTo>
                  <a:lnTo>
                    <a:pt x="489446" y="41920"/>
                  </a:lnTo>
                  <a:lnTo>
                    <a:pt x="478558" y="49001"/>
                  </a:lnTo>
                  <a:lnTo>
                    <a:pt x="467856" y="56584"/>
                  </a:lnTo>
                  <a:lnTo>
                    <a:pt x="457377" y="64643"/>
                  </a:lnTo>
                  <a:lnTo>
                    <a:pt x="465315" y="74561"/>
                  </a:lnTo>
                  <a:lnTo>
                    <a:pt x="475386" y="66805"/>
                  </a:lnTo>
                  <a:lnTo>
                    <a:pt x="485670" y="59515"/>
                  </a:lnTo>
                  <a:lnTo>
                    <a:pt x="496129" y="52716"/>
                  </a:lnTo>
                  <a:lnTo>
                    <a:pt x="506730" y="46431"/>
                  </a:lnTo>
                  <a:lnTo>
                    <a:pt x="500481" y="35369"/>
                  </a:lnTo>
                  <a:close/>
                </a:path>
                <a:path w="702944" h="1656714">
                  <a:moveTo>
                    <a:pt x="419277" y="100037"/>
                  </a:moveTo>
                  <a:lnTo>
                    <a:pt x="410726" y="109447"/>
                  </a:lnTo>
                  <a:lnTo>
                    <a:pt x="402350" y="119272"/>
                  </a:lnTo>
                  <a:lnTo>
                    <a:pt x="394176" y="129477"/>
                  </a:lnTo>
                  <a:lnTo>
                    <a:pt x="386232" y="140030"/>
                  </a:lnTo>
                  <a:lnTo>
                    <a:pt x="396494" y="147523"/>
                  </a:lnTo>
                  <a:lnTo>
                    <a:pt x="404202" y="137274"/>
                  </a:lnTo>
                  <a:lnTo>
                    <a:pt x="412129" y="127369"/>
                  </a:lnTo>
                  <a:lnTo>
                    <a:pt x="420248" y="117839"/>
                  </a:lnTo>
                  <a:lnTo>
                    <a:pt x="428536" y="108712"/>
                  </a:lnTo>
                  <a:lnTo>
                    <a:pt x="419277" y="100037"/>
                  </a:lnTo>
                  <a:close/>
                </a:path>
                <a:path w="702944" h="1656714">
                  <a:moveTo>
                    <a:pt x="358101" y="183515"/>
                  </a:moveTo>
                  <a:lnTo>
                    <a:pt x="339458" y="219125"/>
                  </a:lnTo>
                  <a:lnTo>
                    <a:pt x="334594" y="229616"/>
                  </a:lnTo>
                  <a:lnTo>
                    <a:pt x="346163" y="234848"/>
                  </a:lnTo>
                  <a:lnTo>
                    <a:pt x="347726" y="231406"/>
                  </a:lnTo>
                  <a:lnTo>
                    <a:pt x="350926" y="224574"/>
                  </a:lnTo>
                  <a:lnTo>
                    <a:pt x="355250" y="215708"/>
                  </a:lnTo>
                  <a:lnTo>
                    <a:pt x="359733" y="206944"/>
                  </a:lnTo>
                  <a:lnTo>
                    <a:pt x="364360" y="198311"/>
                  </a:lnTo>
                  <a:lnTo>
                    <a:pt x="369112" y="189839"/>
                  </a:lnTo>
                  <a:lnTo>
                    <a:pt x="358101" y="183515"/>
                  </a:lnTo>
                  <a:close/>
                </a:path>
                <a:path w="702944" h="1656714">
                  <a:moveTo>
                    <a:pt x="315341" y="277520"/>
                  </a:moveTo>
                  <a:lnTo>
                    <a:pt x="311208" y="289581"/>
                  </a:lnTo>
                  <a:lnTo>
                    <a:pt x="307278" y="301845"/>
                  </a:lnTo>
                  <a:lnTo>
                    <a:pt x="303559" y="314269"/>
                  </a:lnTo>
                  <a:lnTo>
                    <a:pt x="300062" y="326809"/>
                  </a:lnTo>
                  <a:lnTo>
                    <a:pt x="312331" y="330111"/>
                  </a:lnTo>
                  <a:lnTo>
                    <a:pt x="315760" y="317804"/>
                  </a:lnTo>
                  <a:lnTo>
                    <a:pt x="319409" y="305617"/>
                  </a:lnTo>
                  <a:lnTo>
                    <a:pt x="323266" y="293590"/>
                  </a:lnTo>
                  <a:lnTo>
                    <a:pt x="327317" y="281762"/>
                  </a:lnTo>
                  <a:lnTo>
                    <a:pt x="315341" y="277520"/>
                  </a:lnTo>
                  <a:close/>
                </a:path>
                <a:path w="702944" h="1656714">
                  <a:moveTo>
                    <a:pt x="288455" y="377063"/>
                  </a:moveTo>
                  <a:lnTo>
                    <a:pt x="286136" y="389494"/>
                  </a:lnTo>
                  <a:lnTo>
                    <a:pt x="283987" y="402147"/>
                  </a:lnTo>
                  <a:lnTo>
                    <a:pt x="282015" y="414973"/>
                  </a:lnTo>
                  <a:lnTo>
                    <a:pt x="280225" y="427926"/>
                  </a:lnTo>
                  <a:lnTo>
                    <a:pt x="292811" y="429564"/>
                  </a:lnTo>
                  <a:lnTo>
                    <a:pt x="294579" y="416806"/>
                  </a:lnTo>
                  <a:lnTo>
                    <a:pt x="296525" y="404180"/>
                  </a:lnTo>
                  <a:lnTo>
                    <a:pt x="298644" y="391731"/>
                  </a:lnTo>
                  <a:lnTo>
                    <a:pt x="300926" y="379501"/>
                  </a:lnTo>
                  <a:lnTo>
                    <a:pt x="288455" y="377063"/>
                  </a:lnTo>
                  <a:close/>
                </a:path>
                <a:path w="702944" h="1656714">
                  <a:moveTo>
                    <a:pt x="274980" y="479132"/>
                  </a:moveTo>
                  <a:lnTo>
                    <a:pt x="274055" y="492537"/>
                  </a:lnTo>
                  <a:lnTo>
                    <a:pt x="273339" y="505174"/>
                  </a:lnTo>
                  <a:lnTo>
                    <a:pt x="272764" y="517963"/>
                  </a:lnTo>
                  <a:lnTo>
                    <a:pt x="272338" y="530504"/>
                  </a:lnTo>
                  <a:lnTo>
                    <a:pt x="285038" y="530860"/>
                  </a:lnTo>
                  <a:lnTo>
                    <a:pt x="285497" y="517457"/>
                  </a:lnTo>
                  <a:lnTo>
                    <a:pt x="286092" y="504518"/>
                  </a:lnTo>
                  <a:lnTo>
                    <a:pt x="286834" y="491729"/>
                  </a:lnTo>
                  <a:lnTo>
                    <a:pt x="287642" y="480098"/>
                  </a:lnTo>
                  <a:lnTo>
                    <a:pt x="274980" y="479132"/>
                  </a:lnTo>
                  <a:close/>
                </a:path>
                <a:path w="702944" h="1656714">
                  <a:moveTo>
                    <a:pt x="284670" y="581736"/>
                  </a:moveTo>
                  <a:lnTo>
                    <a:pt x="271970" y="581888"/>
                  </a:lnTo>
                  <a:lnTo>
                    <a:pt x="272182" y="594440"/>
                  </a:lnTo>
                  <a:lnTo>
                    <a:pt x="272510" y="607206"/>
                  </a:lnTo>
                  <a:lnTo>
                    <a:pt x="272952" y="620143"/>
                  </a:lnTo>
                  <a:lnTo>
                    <a:pt x="273507" y="633209"/>
                  </a:lnTo>
                  <a:lnTo>
                    <a:pt x="286194" y="632612"/>
                  </a:lnTo>
                  <a:lnTo>
                    <a:pt x="285642" y="619658"/>
                  </a:lnTo>
                  <a:lnTo>
                    <a:pt x="285203" y="606831"/>
                  </a:lnTo>
                  <a:lnTo>
                    <a:pt x="284880" y="594175"/>
                  </a:lnTo>
                  <a:lnTo>
                    <a:pt x="284670" y="581736"/>
                  </a:lnTo>
                  <a:close/>
                </a:path>
                <a:path w="702944" h="1656714">
                  <a:moveTo>
                    <a:pt x="289306" y="683488"/>
                  </a:moveTo>
                  <a:lnTo>
                    <a:pt x="276644" y="684428"/>
                  </a:lnTo>
                  <a:lnTo>
                    <a:pt x="277321" y="693226"/>
                  </a:lnTo>
                  <a:lnTo>
                    <a:pt x="278037" y="702017"/>
                  </a:lnTo>
                  <a:lnTo>
                    <a:pt x="278787" y="710799"/>
                  </a:lnTo>
                  <a:lnTo>
                    <a:pt x="279565" y="719569"/>
                  </a:lnTo>
                  <a:lnTo>
                    <a:pt x="281063" y="735495"/>
                  </a:lnTo>
                  <a:lnTo>
                    <a:pt x="293700" y="734301"/>
                  </a:lnTo>
                  <a:lnTo>
                    <a:pt x="292214" y="718413"/>
                  </a:lnTo>
                  <a:lnTo>
                    <a:pt x="291438" y="709693"/>
                  </a:lnTo>
                  <a:lnTo>
                    <a:pt x="290693" y="700965"/>
                  </a:lnTo>
                  <a:lnTo>
                    <a:pt x="289981" y="692229"/>
                  </a:lnTo>
                  <a:lnTo>
                    <a:pt x="289306" y="683488"/>
                  </a:lnTo>
                  <a:close/>
                </a:path>
                <a:path w="702944" h="1656714">
                  <a:moveTo>
                    <a:pt x="298246" y="785355"/>
                  </a:moveTo>
                  <a:lnTo>
                    <a:pt x="285584" y="786320"/>
                  </a:lnTo>
                  <a:lnTo>
                    <a:pt x="286572" y="800278"/>
                  </a:lnTo>
                  <a:lnTo>
                    <a:pt x="287313" y="813228"/>
                  </a:lnTo>
                  <a:lnTo>
                    <a:pt x="287819" y="825393"/>
                  </a:lnTo>
                  <a:lnTo>
                    <a:pt x="288099" y="836993"/>
                  </a:lnTo>
                  <a:lnTo>
                    <a:pt x="300799" y="836790"/>
                  </a:lnTo>
                  <a:lnTo>
                    <a:pt x="300509" y="825001"/>
                  </a:lnTo>
                  <a:lnTo>
                    <a:pt x="299994" y="812649"/>
                  </a:lnTo>
                  <a:lnTo>
                    <a:pt x="299243" y="799508"/>
                  </a:lnTo>
                  <a:lnTo>
                    <a:pt x="298246" y="785355"/>
                  </a:lnTo>
                  <a:close/>
                </a:path>
                <a:path w="702944" h="1656714">
                  <a:moveTo>
                    <a:pt x="286359" y="887387"/>
                  </a:moveTo>
                  <a:lnTo>
                    <a:pt x="284930" y="900346"/>
                  </a:lnTo>
                  <a:lnTo>
                    <a:pt x="283089" y="912842"/>
                  </a:lnTo>
                  <a:lnTo>
                    <a:pt x="280819" y="924965"/>
                  </a:lnTo>
                  <a:lnTo>
                    <a:pt x="278104" y="936802"/>
                  </a:lnTo>
                  <a:lnTo>
                    <a:pt x="290423" y="939914"/>
                  </a:lnTo>
                  <a:lnTo>
                    <a:pt x="293245" y="927585"/>
                  </a:lnTo>
                  <a:lnTo>
                    <a:pt x="295606" y="914977"/>
                  </a:lnTo>
                  <a:lnTo>
                    <a:pt x="297522" y="901998"/>
                  </a:lnTo>
                  <a:lnTo>
                    <a:pt x="299008" y="888555"/>
                  </a:lnTo>
                  <a:lnTo>
                    <a:pt x="286359" y="887387"/>
                  </a:lnTo>
                  <a:close/>
                </a:path>
                <a:path w="702944" h="1656714">
                  <a:moveTo>
                    <a:pt x="46124" y="918657"/>
                  </a:moveTo>
                  <a:lnTo>
                    <a:pt x="15011" y="932649"/>
                  </a:lnTo>
                  <a:lnTo>
                    <a:pt x="24942" y="940587"/>
                  </a:lnTo>
                  <a:lnTo>
                    <a:pt x="27216" y="937742"/>
                  </a:lnTo>
                  <a:lnTo>
                    <a:pt x="29743" y="935545"/>
                  </a:lnTo>
                  <a:lnTo>
                    <a:pt x="32435" y="934046"/>
                  </a:lnTo>
                  <a:lnTo>
                    <a:pt x="38994" y="931682"/>
                  </a:lnTo>
                  <a:lnTo>
                    <a:pt x="46385" y="931375"/>
                  </a:lnTo>
                  <a:lnTo>
                    <a:pt x="66237" y="931375"/>
                  </a:lnTo>
                  <a:lnTo>
                    <a:pt x="69227" y="925525"/>
                  </a:lnTo>
                  <a:lnTo>
                    <a:pt x="57351" y="920702"/>
                  </a:lnTo>
                  <a:lnTo>
                    <a:pt x="46124" y="918657"/>
                  </a:lnTo>
                  <a:close/>
                </a:path>
                <a:path w="702944" h="1656714">
                  <a:moveTo>
                    <a:pt x="66237" y="931375"/>
                  </a:moveTo>
                  <a:lnTo>
                    <a:pt x="46385" y="931375"/>
                  </a:lnTo>
                  <a:lnTo>
                    <a:pt x="54554" y="933098"/>
                  </a:lnTo>
                  <a:lnTo>
                    <a:pt x="63449" y="936828"/>
                  </a:lnTo>
                  <a:lnTo>
                    <a:pt x="66237" y="931375"/>
                  </a:lnTo>
                  <a:close/>
                </a:path>
                <a:path w="702944" h="1656714">
                  <a:moveTo>
                    <a:pt x="110655" y="958583"/>
                  </a:moveTo>
                  <a:lnTo>
                    <a:pt x="101523" y="967422"/>
                  </a:lnTo>
                  <a:lnTo>
                    <a:pt x="109717" y="976355"/>
                  </a:lnTo>
                  <a:lnTo>
                    <a:pt x="117611" y="985874"/>
                  </a:lnTo>
                  <a:lnTo>
                    <a:pt x="125176" y="995942"/>
                  </a:lnTo>
                  <a:lnTo>
                    <a:pt x="132384" y="1006525"/>
                  </a:lnTo>
                  <a:lnTo>
                    <a:pt x="143040" y="999629"/>
                  </a:lnTo>
                  <a:lnTo>
                    <a:pt x="135486" y="988531"/>
                  </a:lnTo>
                  <a:lnTo>
                    <a:pt x="127552" y="977968"/>
                  </a:lnTo>
                  <a:lnTo>
                    <a:pt x="119265" y="967973"/>
                  </a:lnTo>
                  <a:lnTo>
                    <a:pt x="110655" y="958583"/>
                  </a:lnTo>
                  <a:close/>
                </a:path>
                <a:path w="702944" h="1656714">
                  <a:moveTo>
                    <a:pt x="260959" y="983424"/>
                  </a:moveTo>
                  <a:lnTo>
                    <a:pt x="255032" y="994584"/>
                  </a:lnTo>
                  <a:lnTo>
                    <a:pt x="248562" y="1005279"/>
                  </a:lnTo>
                  <a:lnTo>
                    <a:pt x="241576" y="1015476"/>
                  </a:lnTo>
                  <a:lnTo>
                    <a:pt x="234099" y="1025144"/>
                  </a:lnTo>
                  <a:lnTo>
                    <a:pt x="243903" y="1033195"/>
                  </a:lnTo>
                  <a:lnTo>
                    <a:pt x="251828" y="1022967"/>
                  </a:lnTo>
                  <a:lnTo>
                    <a:pt x="259224" y="1012180"/>
                  </a:lnTo>
                  <a:lnTo>
                    <a:pt x="266065" y="1000873"/>
                  </a:lnTo>
                  <a:lnTo>
                    <a:pt x="272326" y="989088"/>
                  </a:lnTo>
                  <a:lnTo>
                    <a:pt x="260959" y="983424"/>
                  </a:lnTo>
                  <a:close/>
                </a:path>
                <a:path w="702944" h="1656714">
                  <a:moveTo>
                    <a:pt x="12687" y="984554"/>
                  </a:moveTo>
                  <a:lnTo>
                    <a:pt x="0" y="985202"/>
                  </a:lnTo>
                  <a:lnTo>
                    <a:pt x="1613" y="998150"/>
                  </a:lnTo>
                  <a:lnTo>
                    <a:pt x="5081" y="1011080"/>
                  </a:lnTo>
                  <a:lnTo>
                    <a:pt x="10342" y="1023812"/>
                  </a:lnTo>
                  <a:lnTo>
                    <a:pt x="17335" y="1036167"/>
                  </a:lnTo>
                  <a:lnTo>
                    <a:pt x="27990" y="1029271"/>
                  </a:lnTo>
                  <a:lnTo>
                    <a:pt x="21806" y="1018367"/>
                  </a:lnTo>
                  <a:lnTo>
                    <a:pt x="17157" y="1007175"/>
                  </a:lnTo>
                  <a:lnTo>
                    <a:pt x="14099" y="995851"/>
                  </a:lnTo>
                  <a:lnTo>
                    <a:pt x="12687" y="984554"/>
                  </a:lnTo>
                  <a:close/>
                </a:path>
                <a:path w="702944" h="1656714">
                  <a:moveTo>
                    <a:pt x="61925" y="1063625"/>
                  </a:moveTo>
                  <a:lnTo>
                    <a:pt x="91288" y="1091637"/>
                  </a:lnTo>
                  <a:lnTo>
                    <a:pt x="104025" y="1094727"/>
                  </a:lnTo>
                  <a:lnTo>
                    <a:pt x="106337" y="1082255"/>
                  </a:lnTo>
                  <a:lnTo>
                    <a:pt x="94875" y="1079464"/>
                  </a:lnTo>
                  <a:lnTo>
                    <a:pt x="83550" y="1075383"/>
                  </a:lnTo>
                  <a:lnTo>
                    <a:pt x="72515" y="1070081"/>
                  </a:lnTo>
                  <a:lnTo>
                    <a:pt x="61925" y="1063625"/>
                  </a:lnTo>
                  <a:close/>
                </a:path>
                <a:path w="702944" h="1656714">
                  <a:moveTo>
                    <a:pt x="184175" y="1087551"/>
                  </a:moveTo>
                  <a:lnTo>
                    <a:pt x="170764" y="1087551"/>
                  </a:lnTo>
                  <a:lnTo>
                    <a:pt x="171907" y="1090891"/>
                  </a:lnTo>
                  <a:lnTo>
                    <a:pt x="173024" y="1094282"/>
                  </a:lnTo>
                  <a:lnTo>
                    <a:pt x="174104" y="1097711"/>
                  </a:lnTo>
                  <a:lnTo>
                    <a:pt x="186207" y="1093876"/>
                  </a:lnTo>
                  <a:lnTo>
                    <a:pt x="185000" y="1090053"/>
                  </a:lnTo>
                  <a:lnTo>
                    <a:pt x="184175" y="1087551"/>
                  </a:lnTo>
                  <a:close/>
                </a:path>
                <a:path w="702944" h="1656714">
                  <a:moveTo>
                    <a:pt x="167830" y="1045400"/>
                  </a:moveTo>
                  <a:lnTo>
                    <a:pt x="156235" y="1050607"/>
                  </a:lnTo>
                  <a:lnTo>
                    <a:pt x="158904" y="1056659"/>
                  </a:lnTo>
                  <a:lnTo>
                    <a:pt x="161504" y="1062843"/>
                  </a:lnTo>
                  <a:lnTo>
                    <a:pt x="164034" y="1069152"/>
                  </a:lnTo>
                  <a:lnTo>
                    <a:pt x="166497" y="1075575"/>
                  </a:lnTo>
                  <a:lnTo>
                    <a:pt x="162407" y="1077125"/>
                  </a:lnTo>
                  <a:lnTo>
                    <a:pt x="158292" y="1078484"/>
                  </a:lnTo>
                  <a:lnTo>
                    <a:pt x="154127" y="1079614"/>
                  </a:lnTo>
                  <a:lnTo>
                    <a:pt x="157467" y="1091857"/>
                  </a:lnTo>
                  <a:lnTo>
                    <a:pt x="161937" y="1090650"/>
                  </a:lnTo>
                  <a:lnTo>
                    <a:pt x="166370" y="1089202"/>
                  </a:lnTo>
                  <a:lnTo>
                    <a:pt x="170764" y="1087551"/>
                  </a:lnTo>
                  <a:lnTo>
                    <a:pt x="184175" y="1087551"/>
                  </a:lnTo>
                  <a:lnTo>
                    <a:pt x="182473" y="1082535"/>
                  </a:lnTo>
                  <a:lnTo>
                    <a:pt x="188323" y="1079590"/>
                  </a:lnTo>
                  <a:lnTo>
                    <a:pt x="194095" y="1076375"/>
                  </a:lnTo>
                  <a:lnTo>
                    <a:pt x="199784" y="1072894"/>
                  </a:lnTo>
                  <a:lnTo>
                    <a:pt x="203333" y="1070521"/>
                  </a:lnTo>
                  <a:lnTo>
                    <a:pt x="178155" y="1070521"/>
                  </a:lnTo>
                  <a:lnTo>
                    <a:pt x="175679" y="1064061"/>
                  </a:lnTo>
                  <a:lnTo>
                    <a:pt x="173131" y="1057717"/>
                  </a:lnTo>
                  <a:lnTo>
                    <a:pt x="170513" y="1051495"/>
                  </a:lnTo>
                  <a:lnTo>
                    <a:pt x="167830" y="1045400"/>
                  </a:lnTo>
                  <a:close/>
                </a:path>
                <a:path w="702944" h="1656714">
                  <a:moveTo>
                    <a:pt x="198107" y="1058735"/>
                  </a:moveTo>
                  <a:lnTo>
                    <a:pt x="191643" y="1063244"/>
                  </a:lnTo>
                  <a:lnTo>
                    <a:pt x="184975" y="1067181"/>
                  </a:lnTo>
                  <a:lnTo>
                    <a:pt x="178155" y="1070521"/>
                  </a:lnTo>
                  <a:lnTo>
                    <a:pt x="203333" y="1070521"/>
                  </a:lnTo>
                  <a:lnTo>
                    <a:pt x="205384" y="1069149"/>
                  </a:lnTo>
                  <a:lnTo>
                    <a:pt x="198107" y="1058735"/>
                  </a:lnTo>
                  <a:close/>
                </a:path>
                <a:path w="702944" h="1656714">
                  <a:moveTo>
                    <a:pt x="199478" y="1143838"/>
                  </a:moveTo>
                  <a:lnTo>
                    <a:pt x="187083" y="1146568"/>
                  </a:lnTo>
                  <a:lnTo>
                    <a:pt x="189685" y="1158968"/>
                  </a:lnTo>
                  <a:lnTo>
                    <a:pt x="192035" y="1171430"/>
                  </a:lnTo>
                  <a:lnTo>
                    <a:pt x="194125" y="1183914"/>
                  </a:lnTo>
                  <a:lnTo>
                    <a:pt x="195948" y="1196378"/>
                  </a:lnTo>
                  <a:lnTo>
                    <a:pt x="208546" y="1194663"/>
                  </a:lnTo>
                  <a:lnTo>
                    <a:pt x="206676" y="1181942"/>
                  </a:lnTo>
                  <a:lnTo>
                    <a:pt x="204536" y="1169203"/>
                  </a:lnTo>
                  <a:lnTo>
                    <a:pt x="202135" y="1156487"/>
                  </a:lnTo>
                  <a:lnTo>
                    <a:pt x="199478" y="1143838"/>
                  </a:lnTo>
                  <a:close/>
                </a:path>
                <a:path w="702944" h="1656714">
                  <a:moveTo>
                    <a:pt x="213372" y="1246111"/>
                  </a:moveTo>
                  <a:lnTo>
                    <a:pt x="200672" y="1246759"/>
                  </a:lnTo>
                  <a:lnTo>
                    <a:pt x="201006" y="1254070"/>
                  </a:lnTo>
                  <a:lnTo>
                    <a:pt x="201244" y="1261391"/>
                  </a:lnTo>
                  <a:lnTo>
                    <a:pt x="201383" y="1268548"/>
                  </a:lnTo>
                  <a:lnTo>
                    <a:pt x="201431" y="1283309"/>
                  </a:lnTo>
                  <a:lnTo>
                    <a:pt x="201283" y="1290548"/>
                  </a:lnTo>
                  <a:lnTo>
                    <a:pt x="201028" y="1297292"/>
                  </a:lnTo>
                  <a:lnTo>
                    <a:pt x="213715" y="1297787"/>
                  </a:lnTo>
                  <a:lnTo>
                    <a:pt x="214001" y="1290231"/>
                  </a:lnTo>
                  <a:lnTo>
                    <a:pt x="214134" y="1283309"/>
                  </a:lnTo>
                  <a:lnTo>
                    <a:pt x="214087" y="1268548"/>
                  </a:lnTo>
                  <a:lnTo>
                    <a:pt x="213944" y="1261067"/>
                  </a:lnTo>
                  <a:lnTo>
                    <a:pt x="213706" y="1253588"/>
                  </a:lnTo>
                  <a:lnTo>
                    <a:pt x="213372" y="1246111"/>
                  </a:lnTo>
                  <a:close/>
                </a:path>
                <a:path w="702944" h="1656714">
                  <a:moveTo>
                    <a:pt x="196761" y="1347647"/>
                  </a:moveTo>
                  <a:lnTo>
                    <a:pt x="194936" y="1360201"/>
                  </a:lnTo>
                  <a:lnTo>
                    <a:pt x="192801" y="1372687"/>
                  </a:lnTo>
                  <a:lnTo>
                    <a:pt x="190367" y="1385061"/>
                  </a:lnTo>
                  <a:lnTo>
                    <a:pt x="187642" y="1397279"/>
                  </a:lnTo>
                  <a:lnTo>
                    <a:pt x="199986" y="1400213"/>
                  </a:lnTo>
                  <a:lnTo>
                    <a:pt x="202783" y="1387678"/>
                  </a:lnTo>
                  <a:lnTo>
                    <a:pt x="205281" y="1374986"/>
                  </a:lnTo>
                  <a:lnTo>
                    <a:pt x="207471" y="1362181"/>
                  </a:lnTo>
                  <a:lnTo>
                    <a:pt x="209346" y="1349311"/>
                  </a:lnTo>
                  <a:lnTo>
                    <a:pt x="196761" y="1347647"/>
                  </a:lnTo>
                  <a:close/>
                </a:path>
                <a:path w="702944" h="1656714">
                  <a:moveTo>
                    <a:pt x="173443" y="1445704"/>
                  </a:moveTo>
                  <a:lnTo>
                    <a:pt x="158895" y="1481853"/>
                  </a:lnTo>
                  <a:lnTo>
                    <a:pt x="154038" y="1492173"/>
                  </a:lnTo>
                  <a:lnTo>
                    <a:pt x="165455" y="1497723"/>
                  </a:lnTo>
                  <a:lnTo>
                    <a:pt x="183794" y="1454467"/>
                  </a:lnTo>
                  <a:lnTo>
                    <a:pt x="185432" y="1449870"/>
                  </a:lnTo>
                  <a:lnTo>
                    <a:pt x="173443" y="1445704"/>
                  </a:lnTo>
                  <a:close/>
                </a:path>
                <a:path w="702944" h="1656714">
                  <a:moveTo>
                    <a:pt x="129451" y="1536141"/>
                  </a:moveTo>
                  <a:lnTo>
                    <a:pt x="122487" y="1546710"/>
                  </a:lnTo>
                  <a:lnTo>
                    <a:pt x="115233" y="1557059"/>
                  </a:lnTo>
                  <a:lnTo>
                    <a:pt x="107712" y="1567154"/>
                  </a:lnTo>
                  <a:lnTo>
                    <a:pt x="99949" y="1576959"/>
                  </a:lnTo>
                  <a:lnTo>
                    <a:pt x="109791" y="1584998"/>
                  </a:lnTo>
                  <a:lnTo>
                    <a:pt x="117780" y="1574900"/>
                  </a:lnTo>
                  <a:lnTo>
                    <a:pt x="125520" y="1564503"/>
                  </a:lnTo>
                  <a:lnTo>
                    <a:pt x="132983" y="1553844"/>
                  </a:lnTo>
                  <a:lnTo>
                    <a:pt x="140144" y="1542961"/>
                  </a:lnTo>
                  <a:lnTo>
                    <a:pt x="129451" y="1536141"/>
                  </a:lnTo>
                  <a:close/>
                </a:path>
                <a:path w="702944" h="1656714">
                  <a:moveTo>
                    <a:pt x="65836" y="1613992"/>
                  </a:moveTo>
                  <a:lnTo>
                    <a:pt x="56574" y="1622597"/>
                  </a:lnTo>
                  <a:lnTo>
                    <a:pt x="47061" y="1630888"/>
                  </a:lnTo>
                  <a:lnTo>
                    <a:pt x="37331" y="1638832"/>
                  </a:lnTo>
                  <a:lnTo>
                    <a:pt x="27419" y="1646402"/>
                  </a:lnTo>
                  <a:lnTo>
                    <a:pt x="34963" y="1656626"/>
                  </a:lnTo>
                  <a:lnTo>
                    <a:pt x="45202" y="1648798"/>
                  </a:lnTo>
                  <a:lnTo>
                    <a:pt x="55248" y="1640592"/>
                  </a:lnTo>
                  <a:lnTo>
                    <a:pt x="65070" y="1632033"/>
                  </a:lnTo>
                  <a:lnTo>
                    <a:pt x="74637" y="1623148"/>
                  </a:lnTo>
                  <a:lnTo>
                    <a:pt x="65836" y="161399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"/>
            <p:cNvSpPr/>
            <p:nvPr/>
          </p:nvSpPr>
          <p:spPr>
            <a:xfrm>
              <a:off x="2805239" y="3737952"/>
              <a:ext cx="28575" cy="25400"/>
            </a:xfrm>
            <a:custGeom>
              <a:avLst/>
              <a:gdLst/>
              <a:ahLst/>
              <a:cxnLst/>
              <a:rect l="l" t="t" r="r" b="b"/>
              <a:pathLst>
                <a:path w="28575" h="25400">
                  <a:moveTo>
                    <a:pt x="6464" y="0"/>
                  </a:moveTo>
                  <a:lnTo>
                    <a:pt x="0" y="10934"/>
                  </a:lnTo>
                  <a:lnTo>
                    <a:pt x="7086" y="15125"/>
                  </a:lnTo>
                  <a:lnTo>
                    <a:pt x="13906" y="19786"/>
                  </a:lnTo>
                  <a:lnTo>
                    <a:pt x="20256" y="24790"/>
                  </a:lnTo>
                  <a:lnTo>
                    <a:pt x="28105" y="14820"/>
                  </a:lnTo>
                  <a:lnTo>
                    <a:pt x="22925" y="10872"/>
                  </a:lnTo>
                  <a:lnTo>
                    <a:pt x="17575" y="7077"/>
                  </a:lnTo>
                  <a:lnTo>
                    <a:pt x="12079" y="3448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"/>
            <p:cNvSpPr/>
            <p:nvPr/>
          </p:nvSpPr>
          <p:spPr>
            <a:xfrm>
              <a:off x="4897348" y="3173107"/>
              <a:ext cx="1835150" cy="535940"/>
            </a:xfrm>
            <a:custGeom>
              <a:avLst/>
              <a:gdLst/>
              <a:ahLst/>
              <a:cxnLst/>
              <a:rect l="l" t="t" r="r" b="b"/>
              <a:pathLst>
                <a:path w="1835150" h="535939">
                  <a:moveTo>
                    <a:pt x="1385074" y="0"/>
                  </a:moveTo>
                  <a:lnTo>
                    <a:pt x="1381988" y="0"/>
                  </a:lnTo>
                  <a:lnTo>
                    <a:pt x="1381988" y="12700"/>
                  </a:lnTo>
                  <a:lnTo>
                    <a:pt x="1397000" y="12811"/>
                  </a:lnTo>
                  <a:lnTo>
                    <a:pt x="1408865" y="13146"/>
                  </a:lnTo>
                  <a:lnTo>
                    <a:pt x="1420629" y="13701"/>
                  </a:lnTo>
                  <a:lnTo>
                    <a:pt x="1432255" y="14478"/>
                  </a:lnTo>
                  <a:lnTo>
                    <a:pt x="1433220" y="1828"/>
                  </a:lnTo>
                  <a:lnTo>
                    <a:pt x="1421354" y="1028"/>
                  </a:lnTo>
                  <a:lnTo>
                    <a:pt x="1409347" y="457"/>
                  </a:lnTo>
                  <a:lnTo>
                    <a:pt x="1397240" y="114"/>
                  </a:lnTo>
                  <a:lnTo>
                    <a:pt x="1385074" y="0"/>
                  </a:lnTo>
                  <a:close/>
                </a:path>
                <a:path w="1835150" h="535939">
                  <a:moveTo>
                    <a:pt x="1330731" y="2197"/>
                  </a:moveTo>
                  <a:lnTo>
                    <a:pt x="1318127" y="3313"/>
                  </a:lnTo>
                  <a:lnTo>
                    <a:pt x="1305415" y="4660"/>
                  </a:lnTo>
                  <a:lnTo>
                    <a:pt x="1292639" y="6236"/>
                  </a:lnTo>
                  <a:lnTo>
                    <a:pt x="1279842" y="8039"/>
                  </a:lnTo>
                  <a:lnTo>
                    <a:pt x="1281709" y="20586"/>
                  </a:lnTo>
                  <a:lnTo>
                    <a:pt x="1294294" y="18820"/>
                  </a:lnTo>
                  <a:lnTo>
                    <a:pt x="1306855" y="17273"/>
                  </a:lnTo>
                  <a:lnTo>
                    <a:pt x="1319349" y="15948"/>
                  </a:lnTo>
                  <a:lnTo>
                    <a:pt x="1331734" y="14846"/>
                  </a:lnTo>
                  <a:lnTo>
                    <a:pt x="1330731" y="2197"/>
                  </a:lnTo>
                  <a:close/>
                </a:path>
                <a:path w="1835150" h="535939">
                  <a:moveTo>
                    <a:pt x="1484198" y="7988"/>
                  </a:moveTo>
                  <a:lnTo>
                    <a:pt x="1482115" y="20523"/>
                  </a:lnTo>
                  <a:lnTo>
                    <a:pt x="1494568" y="22747"/>
                  </a:lnTo>
                  <a:lnTo>
                    <a:pt x="1506923" y="25260"/>
                  </a:lnTo>
                  <a:lnTo>
                    <a:pt x="1519132" y="28049"/>
                  </a:lnTo>
                  <a:lnTo>
                    <a:pt x="1531150" y="31102"/>
                  </a:lnTo>
                  <a:lnTo>
                    <a:pt x="1534426" y="18821"/>
                  </a:lnTo>
                  <a:lnTo>
                    <a:pt x="1522113" y="15696"/>
                  </a:lnTo>
                  <a:lnTo>
                    <a:pt x="1509607" y="12842"/>
                  </a:lnTo>
                  <a:lnTo>
                    <a:pt x="1496954" y="10270"/>
                  </a:lnTo>
                  <a:lnTo>
                    <a:pt x="1484198" y="7988"/>
                  </a:lnTo>
                  <a:close/>
                </a:path>
                <a:path w="1835150" h="535939">
                  <a:moveTo>
                    <a:pt x="1229474" y="17208"/>
                  </a:moveTo>
                  <a:lnTo>
                    <a:pt x="1217153" y="19940"/>
                  </a:lnTo>
                  <a:lnTo>
                    <a:pt x="1204736" y="22890"/>
                  </a:lnTo>
                  <a:lnTo>
                    <a:pt x="1192264" y="26047"/>
                  </a:lnTo>
                  <a:lnTo>
                    <a:pt x="1179779" y="29400"/>
                  </a:lnTo>
                  <a:lnTo>
                    <a:pt x="1183170" y="41656"/>
                  </a:lnTo>
                  <a:lnTo>
                    <a:pt x="1195466" y="38349"/>
                  </a:lnTo>
                  <a:lnTo>
                    <a:pt x="1207754" y="35237"/>
                  </a:lnTo>
                  <a:lnTo>
                    <a:pt x="1219989" y="32328"/>
                  </a:lnTo>
                  <a:lnTo>
                    <a:pt x="1232128" y="29629"/>
                  </a:lnTo>
                  <a:lnTo>
                    <a:pt x="1229474" y="17208"/>
                  </a:lnTo>
                  <a:close/>
                </a:path>
                <a:path w="1835150" h="535939">
                  <a:moveTo>
                    <a:pt x="1583397" y="34594"/>
                  </a:moveTo>
                  <a:lnTo>
                    <a:pt x="1578838" y="46456"/>
                  </a:lnTo>
                  <a:lnTo>
                    <a:pt x="1590409" y="51073"/>
                  </a:lnTo>
                  <a:lnTo>
                    <a:pt x="1601912" y="56035"/>
                  </a:lnTo>
                  <a:lnTo>
                    <a:pt x="1613309" y="61326"/>
                  </a:lnTo>
                  <a:lnTo>
                    <a:pt x="1624558" y="66929"/>
                  </a:lnTo>
                  <a:lnTo>
                    <a:pt x="1630375" y="55638"/>
                  </a:lnTo>
                  <a:lnTo>
                    <a:pt x="1618816" y="49884"/>
                  </a:lnTo>
                  <a:lnTo>
                    <a:pt x="1607105" y="44445"/>
                  </a:lnTo>
                  <a:lnTo>
                    <a:pt x="1595285" y="39342"/>
                  </a:lnTo>
                  <a:lnTo>
                    <a:pt x="1583397" y="34594"/>
                  </a:lnTo>
                  <a:close/>
                </a:path>
                <a:path w="1835150" h="535939">
                  <a:moveTo>
                    <a:pt x="1130909" y="44386"/>
                  </a:moveTo>
                  <a:lnTo>
                    <a:pt x="1119077" y="48437"/>
                  </a:lnTo>
                  <a:lnTo>
                    <a:pt x="1107097" y="52693"/>
                  </a:lnTo>
                  <a:lnTo>
                    <a:pt x="1095012" y="57143"/>
                  </a:lnTo>
                  <a:lnTo>
                    <a:pt x="1082865" y="61772"/>
                  </a:lnTo>
                  <a:lnTo>
                    <a:pt x="1087450" y="73596"/>
                  </a:lnTo>
                  <a:lnTo>
                    <a:pt x="1099461" y="69024"/>
                  </a:lnTo>
                  <a:lnTo>
                    <a:pt x="1111407" y="64630"/>
                  </a:lnTo>
                  <a:lnTo>
                    <a:pt x="1123245" y="60426"/>
                  </a:lnTo>
                  <a:lnTo>
                    <a:pt x="1134935" y="56426"/>
                  </a:lnTo>
                  <a:lnTo>
                    <a:pt x="1130909" y="44386"/>
                  </a:lnTo>
                  <a:close/>
                </a:path>
                <a:path w="1835150" h="535939">
                  <a:moveTo>
                    <a:pt x="1035659" y="81191"/>
                  </a:moveTo>
                  <a:lnTo>
                    <a:pt x="1024263" y="86198"/>
                  </a:lnTo>
                  <a:lnTo>
                    <a:pt x="1012696" y="91401"/>
                  </a:lnTo>
                  <a:lnTo>
                    <a:pt x="1001003" y="96785"/>
                  </a:lnTo>
                  <a:lnTo>
                    <a:pt x="989228" y="102336"/>
                  </a:lnTo>
                  <a:lnTo>
                    <a:pt x="994676" y="113792"/>
                  </a:lnTo>
                  <a:lnTo>
                    <a:pt x="1006359" y="108296"/>
                  </a:lnTo>
                  <a:lnTo>
                    <a:pt x="1017951" y="102963"/>
                  </a:lnTo>
                  <a:lnTo>
                    <a:pt x="1029411" y="97809"/>
                  </a:lnTo>
                  <a:lnTo>
                    <a:pt x="1040701" y="92849"/>
                  </a:lnTo>
                  <a:lnTo>
                    <a:pt x="1035659" y="81191"/>
                  </a:lnTo>
                  <a:close/>
                </a:path>
                <a:path w="1835150" h="535939">
                  <a:moveTo>
                    <a:pt x="1674761" y="81724"/>
                  </a:moveTo>
                  <a:lnTo>
                    <a:pt x="1667738" y="92316"/>
                  </a:lnTo>
                  <a:lnTo>
                    <a:pt x="1678084" y="99381"/>
                  </a:lnTo>
                  <a:lnTo>
                    <a:pt x="1688238" y="106748"/>
                  </a:lnTo>
                  <a:lnTo>
                    <a:pt x="1698165" y="114388"/>
                  </a:lnTo>
                  <a:lnTo>
                    <a:pt x="1707832" y="122275"/>
                  </a:lnTo>
                  <a:lnTo>
                    <a:pt x="1715998" y="112560"/>
                  </a:lnTo>
                  <a:lnTo>
                    <a:pt x="1706053" y="104446"/>
                  </a:lnTo>
                  <a:lnTo>
                    <a:pt x="1695842" y="96585"/>
                  </a:lnTo>
                  <a:lnTo>
                    <a:pt x="1685400" y="89001"/>
                  </a:lnTo>
                  <a:lnTo>
                    <a:pt x="1674761" y="81724"/>
                  </a:lnTo>
                  <a:close/>
                </a:path>
                <a:path w="1835150" h="535939">
                  <a:moveTo>
                    <a:pt x="369519" y="113931"/>
                  </a:moveTo>
                  <a:lnTo>
                    <a:pt x="369163" y="126631"/>
                  </a:lnTo>
                  <a:lnTo>
                    <a:pt x="380354" y="127909"/>
                  </a:lnTo>
                  <a:lnTo>
                    <a:pt x="391345" y="131094"/>
                  </a:lnTo>
                  <a:lnTo>
                    <a:pt x="401987" y="136123"/>
                  </a:lnTo>
                  <a:lnTo>
                    <a:pt x="412127" y="142938"/>
                  </a:lnTo>
                  <a:lnTo>
                    <a:pt x="419950" y="132943"/>
                  </a:lnTo>
                  <a:lnTo>
                    <a:pt x="408116" y="124999"/>
                  </a:lnTo>
                  <a:lnTo>
                    <a:pt x="395649" y="119137"/>
                  </a:lnTo>
                  <a:lnTo>
                    <a:pt x="382724" y="115425"/>
                  </a:lnTo>
                  <a:lnTo>
                    <a:pt x="369519" y="113931"/>
                  </a:lnTo>
                  <a:close/>
                </a:path>
                <a:path w="1835150" h="535939">
                  <a:moveTo>
                    <a:pt x="943521" y="124891"/>
                  </a:moveTo>
                  <a:lnTo>
                    <a:pt x="920908" y="136605"/>
                  </a:lnTo>
                  <a:lnTo>
                    <a:pt x="898410" y="148577"/>
                  </a:lnTo>
                  <a:lnTo>
                    <a:pt x="904430" y="159753"/>
                  </a:lnTo>
                  <a:lnTo>
                    <a:pt x="938032" y="141992"/>
                  </a:lnTo>
                  <a:lnTo>
                    <a:pt x="949286" y="136207"/>
                  </a:lnTo>
                  <a:lnTo>
                    <a:pt x="943521" y="124891"/>
                  </a:lnTo>
                  <a:close/>
                </a:path>
                <a:path w="1835150" h="535939">
                  <a:moveTo>
                    <a:pt x="318566" y="132194"/>
                  </a:moveTo>
                  <a:lnTo>
                    <a:pt x="309271" y="141210"/>
                  </a:lnTo>
                  <a:lnTo>
                    <a:pt x="301077" y="151679"/>
                  </a:lnTo>
                  <a:lnTo>
                    <a:pt x="294090" y="163448"/>
                  </a:lnTo>
                  <a:lnTo>
                    <a:pt x="288417" y="176364"/>
                  </a:lnTo>
                  <a:lnTo>
                    <a:pt x="300316" y="180784"/>
                  </a:lnTo>
                  <a:lnTo>
                    <a:pt x="305323" y="169370"/>
                  </a:lnTo>
                  <a:lnTo>
                    <a:pt x="311457" y="158994"/>
                  </a:lnTo>
                  <a:lnTo>
                    <a:pt x="318626" y="149794"/>
                  </a:lnTo>
                  <a:lnTo>
                    <a:pt x="326732" y="141909"/>
                  </a:lnTo>
                  <a:lnTo>
                    <a:pt x="318566" y="132194"/>
                  </a:lnTo>
                  <a:close/>
                </a:path>
                <a:path w="1835150" h="535939">
                  <a:moveTo>
                    <a:pt x="1753425" y="147993"/>
                  </a:moveTo>
                  <a:lnTo>
                    <a:pt x="1744167" y="156667"/>
                  </a:lnTo>
                  <a:lnTo>
                    <a:pt x="1752649" y="166005"/>
                  </a:lnTo>
                  <a:lnTo>
                    <a:pt x="1760801" y="175560"/>
                  </a:lnTo>
                  <a:lnTo>
                    <a:pt x="1768595" y="185297"/>
                  </a:lnTo>
                  <a:lnTo>
                    <a:pt x="1776006" y="195186"/>
                  </a:lnTo>
                  <a:lnTo>
                    <a:pt x="1786280" y="187744"/>
                  </a:lnTo>
                  <a:lnTo>
                    <a:pt x="1778639" y="177528"/>
                  </a:lnTo>
                  <a:lnTo>
                    <a:pt x="1770595" y="167478"/>
                  </a:lnTo>
                  <a:lnTo>
                    <a:pt x="1762181" y="157622"/>
                  </a:lnTo>
                  <a:lnTo>
                    <a:pt x="1753425" y="147993"/>
                  </a:lnTo>
                  <a:close/>
                </a:path>
                <a:path w="1835150" h="535939">
                  <a:moveTo>
                    <a:pt x="853795" y="173088"/>
                  </a:moveTo>
                  <a:lnTo>
                    <a:pt x="809548" y="198170"/>
                  </a:lnTo>
                  <a:lnTo>
                    <a:pt x="815860" y="209181"/>
                  </a:lnTo>
                  <a:lnTo>
                    <a:pt x="859993" y="184175"/>
                  </a:lnTo>
                  <a:lnTo>
                    <a:pt x="853795" y="173088"/>
                  </a:lnTo>
                  <a:close/>
                </a:path>
                <a:path w="1835150" h="535939">
                  <a:moveTo>
                    <a:pt x="452716" y="175069"/>
                  </a:moveTo>
                  <a:lnTo>
                    <a:pt x="441147" y="180301"/>
                  </a:lnTo>
                  <a:lnTo>
                    <a:pt x="443890" y="186347"/>
                  </a:lnTo>
                  <a:lnTo>
                    <a:pt x="446011" y="192570"/>
                  </a:lnTo>
                  <a:lnTo>
                    <a:pt x="450684" y="227101"/>
                  </a:lnTo>
                  <a:lnTo>
                    <a:pt x="463384" y="227050"/>
                  </a:lnTo>
                  <a:lnTo>
                    <a:pt x="458190" y="188887"/>
                  </a:lnTo>
                  <a:lnTo>
                    <a:pt x="455803" y="181864"/>
                  </a:lnTo>
                  <a:lnTo>
                    <a:pt x="452716" y="175069"/>
                  </a:lnTo>
                  <a:close/>
                </a:path>
                <a:path w="1835150" h="535939">
                  <a:moveTo>
                    <a:pt x="765517" y="223545"/>
                  </a:moveTo>
                  <a:lnTo>
                    <a:pt x="721461" y="248678"/>
                  </a:lnTo>
                  <a:lnTo>
                    <a:pt x="727671" y="259765"/>
                  </a:lnTo>
                  <a:lnTo>
                    <a:pt x="771867" y="234530"/>
                  </a:lnTo>
                  <a:lnTo>
                    <a:pt x="765517" y="223545"/>
                  </a:lnTo>
                  <a:close/>
                </a:path>
                <a:path w="1835150" h="535939">
                  <a:moveTo>
                    <a:pt x="293954" y="227926"/>
                  </a:moveTo>
                  <a:lnTo>
                    <a:pt x="281317" y="229108"/>
                  </a:lnTo>
                  <a:lnTo>
                    <a:pt x="282787" y="239413"/>
                  </a:lnTo>
                  <a:lnTo>
                    <a:pt x="285207" y="249278"/>
                  </a:lnTo>
                  <a:lnTo>
                    <a:pt x="300037" y="279146"/>
                  </a:lnTo>
                  <a:lnTo>
                    <a:pt x="310451" y="271881"/>
                  </a:lnTo>
                  <a:lnTo>
                    <a:pt x="308127" y="268541"/>
                  </a:lnTo>
                  <a:lnTo>
                    <a:pt x="305968" y="265049"/>
                  </a:lnTo>
                  <a:lnTo>
                    <a:pt x="303974" y="261429"/>
                  </a:lnTo>
                  <a:lnTo>
                    <a:pt x="300263" y="253717"/>
                  </a:lnTo>
                  <a:lnTo>
                    <a:pt x="297349" y="245540"/>
                  </a:lnTo>
                  <a:lnTo>
                    <a:pt x="295243" y="236931"/>
                  </a:lnTo>
                  <a:lnTo>
                    <a:pt x="293954" y="227926"/>
                  </a:lnTo>
                  <a:close/>
                </a:path>
                <a:path w="1835150" h="535939">
                  <a:moveTo>
                    <a:pt x="1813687" y="231470"/>
                  </a:moveTo>
                  <a:lnTo>
                    <a:pt x="1802485" y="237451"/>
                  </a:lnTo>
                  <a:lnTo>
                    <a:pt x="1808195" y="248630"/>
                  </a:lnTo>
                  <a:lnTo>
                    <a:pt x="1813482" y="259967"/>
                  </a:lnTo>
                  <a:lnTo>
                    <a:pt x="1818328" y="271425"/>
                  </a:lnTo>
                  <a:lnTo>
                    <a:pt x="1822716" y="282968"/>
                  </a:lnTo>
                  <a:lnTo>
                    <a:pt x="1834680" y="278676"/>
                  </a:lnTo>
                  <a:lnTo>
                    <a:pt x="1830123" y="266697"/>
                  </a:lnTo>
                  <a:lnTo>
                    <a:pt x="1825093" y="254811"/>
                  </a:lnTo>
                  <a:lnTo>
                    <a:pt x="1819608" y="243055"/>
                  </a:lnTo>
                  <a:lnTo>
                    <a:pt x="1813687" y="231470"/>
                  </a:lnTo>
                  <a:close/>
                </a:path>
                <a:path w="1835150" h="535939">
                  <a:moveTo>
                    <a:pt x="676935" y="272694"/>
                  </a:moveTo>
                  <a:lnTo>
                    <a:pt x="665082" y="278684"/>
                  </a:lnTo>
                  <a:lnTo>
                    <a:pt x="653607" y="284294"/>
                  </a:lnTo>
                  <a:lnTo>
                    <a:pt x="642429" y="289559"/>
                  </a:lnTo>
                  <a:lnTo>
                    <a:pt x="631469" y="294513"/>
                  </a:lnTo>
                  <a:lnTo>
                    <a:pt x="636612" y="306120"/>
                  </a:lnTo>
                  <a:lnTo>
                    <a:pt x="647734" y="301092"/>
                  </a:lnTo>
                  <a:lnTo>
                    <a:pt x="659076" y="295752"/>
                  </a:lnTo>
                  <a:lnTo>
                    <a:pt x="670717" y="290063"/>
                  </a:lnTo>
                  <a:lnTo>
                    <a:pt x="682739" y="283984"/>
                  </a:lnTo>
                  <a:lnTo>
                    <a:pt x="676935" y="272694"/>
                  </a:lnTo>
                  <a:close/>
                </a:path>
                <a:path w="1835150" h="535939">
                  <a:moveTo>
                    <a:pt x="443522" y="275424"/>
                  </a:moveTo>
                  <a:lnTo>
                    <a:pt x="428891" y="314223"/>
                  </a:lnTo>
                  <a:lnTo>
                    <a:pt x="425361" y="321564"/>
                  </a:lnTo>
                  <a:lnTo>
                    <a:pt x="436753" y="327190"/>
                  </a:lnTo>
                  <a:lnTo>
                    <a:pt x="452674" y="288817"/>
                  </a:lnTo>
                  <a:lnTo>
                    <a:pt x="455739" y="278917"/>
                  </a:lnTo>
                  <a:lnTo>
                    <a:pt x="443522" y="275424"/>
                  </a:lnTo>
                  <a:close/>
                </a:path>
                <a:path w="1835150" h="535939">
                  <a:moveTo>
                    <a:pt x="345109" y="305231"/>
                  </a:moveTo>
                  <a:lnTo>
                    <a:pt x="372669" y="333534"/>
                  </a:lnTo>
                  <a:lnTo>
                    <a:pt x="385559" y="338048"/>
                  </a:lnTo>
                  <a:lnTo>
                    <a:pt x="389356" y="325907"/>
                  </a:lnTo>
                  <a:lnTo>
                    <a:pt x="377313" y="321705"/>
                  </a:lnTo>
                  <a:lnTo>
                    <a:pt x="365899" y="316845"/>
                  </a:lnTo>
                  <a:lnTo>
                    <a:pt x="355152" y="311348"/>
                  </a:lnTo>
                  <a:lnTo>
                    <a:pt x="345109" y="305231"/>
                  </a:lnTo>
                  <a:close/>
                </a:path>
                <a:path w="1835150" h="535939">
                  <a:moveTo>
                    <a:pt x="584746" y="313004"/>
                  </a:moveTo>
                  <a:lnTo>
                    <a:pt x="572516" y="317074"/>
                  </a:lnTo>
                  <a:lnTo>
                    <a:pt x="560393" y="320760"/>
                  </a:lnTo>
                  <a:lnTo>
                    <a:pt x="548423" y="324052"/>
                  </a:lnTo>
                  <a:lnTo>
                    <a:pt x="536651" y="326936"/>
                  </a:lnTo>
                  <a:lnTo>
                    <a:pt x="539496" y="339305"/>
                  </a:lnTo>
                  <a:lnTo>
                    <a:pt x="551599" y="336348"/>
                  </a:lnTo>
                  <a:lnTo>
                    <a:pt x="563899" y="332970"/>
                  </a:lnTo>
                  <a:lnTo>
                    <a:pt x="576350" y="329185"/>
                  </a:lnTo>
                  <a:lnTo>
                    <a:pt x="588911" y="325005"/>
                  </a:lnTo>
                  <a:lnTo>
                    <a:pt x="584746" y="313004"/>
                  </a:lnTo>
                  <a:close/>
                </a:path>
                <a:path w="1835150" h="535939">
                  <a:moveTo>
                    <a:pt x="437781" y="335318"/>
                  </a:moveTo>
                  <a:lnTo>
                    <a:pt x="436689" y="347967"/>
                  </a:lnTo>
                  <a:lnTo>
                    <a:pt x="444144" y="348615"/>
                  </a:lnTo>
                  <a:lnTo>
                    <a:pt x="451739" y="348932"/>
                  </a:lnTo>
                  <a:lnTo>
                    <a:pt x="461492" y="348932"/>
                  </a:lnTo>
                  <a:lnTo>
                    <a:pt x="463740" y="348907"/>
                  </a:lnTo>
                  <a:lnTo>
                    <a:pt x="473544" y="348653"/>
                  </a:lnTo>
                  <a:lnTo>
                    <a:pt x="481076" y="348208"/>
                  </a:lnTo>
                  <a:lnTo>
                    <a:pt x="488556" y="347522"/>
                  </a:lnTo>
                  <a:lnTo>
                    <a:pt x="487514" y="336246"/>
                  </a:lnTo>
                  <a:lnTo>
                    <a:pt x="458662" y="336246"/>
                  </a:lnTo>
                  <a:lnTo>
                    <a:pt x="451681" y="336130"/>
                  </a:lnTo>
                  <a:lnTo>
                    <a:pt x="444710" y="335814"/>
                  </a:lnTo>
                  <a:lnTo>
                    <a:pt x="437781" y="335318"/>
                  </a:lnTo>
                  <a:close/>
                </a:path>
                <a:path w="1835150" h="535939">
                  <a:moveTo>
                    <a:pt x="487387" y="334873"/>
                  </a:moveTo>
                  <a:lnTo>
                    <a:pt x="480187" y="335534"/>
                  </a:lnTo>
                  <a:lnTo>
                    <a:pt x="472935" y="335953"/>
                  </a:lnTo>
                  <a:lnTo>
                    <a:pt x="465620" y="336143"/>
                  </a:lnTo>
                  <a:lnTo>
                    <a:pt x="458662" y="336246"/>
                  </a:lnTo>
                  <a:lnTo>
                    <a:pt x="487514" y="336246"/>
                  </a:lnTo>
                  <a:lnTo>
                    <a:pt x="487387" y="334873"/>
                  </a:lnTo>
                  <a:close/>
                </a:path>
                <a:path w="1835150" h="535939">
                  <a:moveTo>
                    <a:pt x="399961" y="364375"/>
                  </a:moveTo>
                  <a:lnTo>
                    <a:pt x="392695" y="374361"/>
                  </a:lnTo>
                  <a:lnTo>
                    <a:pt x="385014" y="384159"/>
                  </a:lnTo>
                  <a:lnTo>
                    <a:pt x="376945" y="393732"/>
                  </a:lnTo>
                  <a:lnTo>
                    <a:pt x="368515" y="403047"/>
                  </a:lnTo>
                  <a:lnTo>
                    <a:pt x="377774" y="411721"/>
                  </a:lnTo>
                  <a:lnTo>
                    <a:pt x="386511" y="402077"/>
                  </a:lnTo>
                  <a:lnTo>
                    <a:pt x="394873" y="392161"/>
                  </a:lnTo>
                  <a:lnTo>
                    <a:pt x="402832" y="382005"/>
                  </a:lnTo>
                  <a:lnTo>
                    <a:pt x="410362" y="371640"/>
                  </a:lnTo>
                  <a:lnTo>
                    <a:pt x="399961" y="364375"/>
                  </a:lnTo>
                  <a:close/>
                </a:path>
                <a:path w="1835150" h="535939">
                  <a:moveTo>
                    <a:pt x="331965" y="436994"/>
                  </a:moveTo>
                  <a:lnTo>
                    <a:pt x="322191" y="444660"/>
                  </a:lnTo>
                  <a:lnTo>
                    <a:pt x="312115" y="452040"/>
                  </a:lnTo>
                  <a:lnTo>
                    <a:pt x="301772" y="459111"/>
                  </a:lnTo>
                  <a:lnTo>
                    <a:pt x="291198" y="465848"/>
                  </a:lnTo>
                  <a:lnTo>
                    <a:pt x="297853" y="476669"/>
                  </a:lnTo>
                  <a:lnTo>
                    <a:pt x="308769" y="469707"/>
                  </a:lnTo>
                  <a:lnTo>
                    <a:pt x="319452" y="462403"/>
                  </a:lnTo>
                  <a:lnTo>
                    <a:pt x="329864" y="454780"/>
                  </a:lnTo>
                  <a:lnTo>
                    <a:pt x="339966" y="446862"/>
                  </a:lnTo>
                  <a:lnTo>
                    <a:pt x="331965" y="436994"/>
                  </a:lnTo>
                  <a:close/>
                </a:path>
                <a:path w="1835150" h="535939">
                  <a:moveTo>
                    <a:pt x="247040" y="489242"/>
                  </a:moveTo>
                  <a:lnTo>
                    <a:pt x="235569" y="494192"/>
                  </a:lnTo>
                  <a:lnTo>
                    <a:pt x="223927" y="498784"/>
                  </a:lnTo>
                  <a:lnTo>
                    <a:pt x="212155" y="503002"/>
                  </a:lnTo>
                  <a:lnTo>
                    <a:pt x="200291" y="506831"/>
                  </a:lnTo>
                  <a:lnTo>
                    <a:pt x="204000" y="518985"/>
                  </a:lnTo>
                  <a:lnTo>
                    <a:pt x="216246" y="515028"/>
                  </a:lnTo>
                  <a:lnTo>
                    <a:pt x="228401" y="510671"/>
                  </a:lnTo>
                  <a:lnTo>
                    <a:pt x="240420" y="505932"/>
                  </a:lnTo>
                  <a:lnTo>
                    <a:pt x="252260" y="500824"/>
                  </a:lnTo>
                  <a:lnTo>
                    <a:pt x="247040" y="489242"/>
                  </a:lnTo>
                  <a:close/>
                </a:path>
                <a:path w="1835150" h="535939">
                  <a:moveTo>
                    <a:pt x="3378" y="511365"/>
                  </a:moveTo>
                  <a:lnTo>
                    <a:pt x="37854" y="531741"/>
                  </a:lnTo>
                  <a:lnTo>
                    <a:pt x="50749" y="533501"/>
                  </a:lnTo>
                  <a:lnTo>
                    <a:pt x="52235" y="520903"/>
                  </a:lnTo>
                  <a:lnTo>
                    <a:pt x="39816" y="519203"/>
                  </a:lnTo>
                  <a:lnTo>
                    <a:pt x="27506" y="517044"/>
                  </a:lnTo>
                  <a:lnTo>
                    <a:pt x="15346" y="514429"/>
                  </a:lnTo>
                  <a:lnTo>
                    <a:pt x="3378" y="511365"/>
                  </a:lnTo>
                  <a:close/>
                </a:path>
                <a:path w="1835150" h="535939">
                  <a:moveTo>
                    <a:pt x="151676" y="518248"/>
                  </a:moveTo>
                  <a:lnTo>
                    <a:pt x="139257" y="520095"/>
                  </a:lnTo>
                  <a:lnTo>
                    <a:pt x="126814" y="521519"/>
                  </a:lnTo>
                  <a:lnTo>
                    <a:pt x="114387" y="522513"/>
                  </a:lnTo>
                  <a:lnTo>
                    <a:pt x="102019" y="523074"/>
                  </a:lnTo>
                  <a:lnTo>
                    <a:pt x="102387" y="535774"/>
                  </a:lnTo>
                  <a:lnTo>
                    <a:pt x="115179" y="535194"/>
                  </a:lnTo>
                  <a:lnTo>
                    <a:pt x="128035" y="534163"/>
                  </a:lnTo>
                  <a:lnTo>
                    <a:pt x="140910" y="532687"/>
                  </a:lnTo>
                  <a:lnTo>
                    <a:pt x="153758" y="530771"/>
                  </a:lnTo>
                  <a:lnTo>
                    <a:pt x="151676" y="51824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"/>
            <p:cNvSpPr/>
            <p:nvPr/>
          </p:nvSpPr>
          <p:spPr>
            <a:xfrm>
              <a:off x="814005" y="5530050"/>
              <a:ext cx="2665095" cy="745490"/>
            </a:xfrm>
            <a:custGeom>
              <a:avLst/>
              <a:gdLst/>
              <a:ahLst/>
              <a:cxnLst/>
              <a:rect l="l" t="t" r="r" b="b"/>
              <a:pathLst>
                <a:path w="2665095" h="745489">
                  <a:moveTo>
                    <a:pt x="1332459" y="0"/>
                  </a:moveTo>
                  <a:lnTo>
                    <a:pt x="1261695" y="516"/>
                  </a:lnTo>
                  <a:lnTo>
                    <a:pt x="1191892" y="2049"/>
                  </a:lnTo>
                  <a:lnTo>
                    <a:pt x="1123143" y="4571"/>
                  </a:lnTo>
                  <a:lnTo>
                    <a:pt x="1055540" y="8059"/>
                  </a:lnTo>
                  <a:lnTo>
                    <a:pt x="989176" y="12485"/>
                  </a:lnTo>
                  <a:lnTo>
                    <a:pt x="924141" y="17824"/>
                  </a:lnTo>
                  <a:lnTo>
                    <a:pt x="860530" y="24050"/>
                  </a:lnTo>
                  <a:lnTo>
                    <a:pt x="798432" y="31137"/>
                  </a:lnTo>
                  <a:lnTo>
                    <a:pt x="737941" y="39061"/>
                  </a:lnTo>
                  <a:lnTo>
                    <a:pt x="679149" y="47794"/>
                  </a:lnTo>
                  <a:lnTo>
                    <a:pt x="622148" y="57311"/>
                  </a:lnTo>
                  <a:lnTo>
                    <a:pt x="567029" y="67587"/>
                  </a:lnTo>
                  <a:lnTo>
                    <a:pt x="513886" y="78596"/>
                  </a:lnTo>
                  <a:lnTo>
                    <a:pt x="462809" y="90311"/>
                  </a:lnTo>
                  <a:lnTo>
                    <a:pt x="413891" y="102708"/>
                  </a:lnTo>
                  <a:lnTo>
                    <a:pt x="367225" y="115760"/>
                  </a:lnTo>
                  <a:lnTo>
                    <a:pt x="322902" y="129442"/>
                  </a:lnTo>
                  <a:lnTo>
                    <a:pt x="281015" y="143728"/>
                  </a:lnTo>
                  <a:lnTo>
                    <a:pt x="241655" y="158592"/>
                  </a:lnTo>
                  <a:lnTo>
                    <a:pt x="204914" y="174008"/>
                  </a:lnTo>
                  <a:lnTo>
                    <a:pt x="139660" y="206395"/>
                  </a:lnTo>
                  <a:lnTo>
                    <a:pt x="85990" y="240682"/>
                  </a:lnTo>
                  <a:lnTo>
                    <a:pt x="44640" y="276664"/>
                  </a:lnTo>
                  <a:lnTo>
                    <a:pt x="16346" y="314135"/>
                  </a:lnTo>
                  <a:lnTo>
                    <a:pt x="1846" y="352888"/>
                  </a:lnTo>
                  <a:lnTo>
                    <a:pt x="0" y="372681"/>
                  </a:lnTo>
                  <a:lnTo>
                    <a:pt x="1846" y="392474"/>
                  </a:lnTo>
                  <a:lnTo>
                    <a:pt x="16346" y="431227"/>
                  </a:lnTo>
                  <a:lnTo>
                    <a:pt x="44640" y="468698"/>
                  </a:lnTo>
                  <a:lnTo>
                    <a:pt x="85990" y="504681"/>
                  </a:lnTo>
                  <a:lnTo>
                    <a:pt x="139660" y="538969"/>
                  </a:lnTo>
                  <a:lnTo>
                    <a:pt x="204914" y="571357"/>
                  </a:lnTo>
                  <a:lnTo>
                    <a:pt x="241655" y="586774"/>
                  </a:lnTo>
                  <a:lnTo>
                    <a:pt x="281015" y="601638"/>
                  </a:lnTo>
                  <a:lnTo>
                    <a:pt x="322902" y="615925"/>
                  </a:lnTo>
                  <a:lnTo>
                    <a:pt x="367225" y="629607"/>
                  </a:lnTo>
                  <a:lnTo>
                    <a:pt x="413891" y="642660"/>
                  </a:lnTo>
                  <a:lnTo>
                    <a:pt x="462809" y="655057"/>
                  </a:lnTo>
                  <a:lnTo>
                    <a:pt x="513886" y="666774"/>
                  </a:lnTo>
                  <a:lnTo>
                    <a:pt x="567029" y="677783"/>
                  </a:lnTo>
                  <a:lnTo>
                    <a:pt x="622148" y="688059"/>
                  </a:lnTo>
                  <a:lnTo>
                    <a:pt x="679149" y="697577"/>
                  </a:lnTo>
                  <a:lnTo>
                    <a:pt x="737941" y="706311"/>
                  </a:lnTo>
                  <a:lnTo>
                    <a:pt x="798432" y="714235"/>
                  </a:lnTo>
                  <a:lnTo>
                    <a:pt x="860530" y="721323"/>
                  </a:lnTo>
                  <a:lnTo>
                    <a:pt x="924141" y="727550"/>
                  </a:lnTo>
                  <a:lnTo>
                    <a:pt x="989176" y="732889"/>
                  </a:lnTo>
                  <a:lnTo>
                    <a:pt x="1055540" y="737315"/>
                  </a:lnTo>
                  <a:lnTo>
                    <a:pt x="1123143" y="740803"/>
                  </a:lnTo>
                  <a:lnTo>
                    <a:pt x="1191892" y="743326"/>
                  </a:lnTo>
                  <a:lnTo>
                    <a:pt x="1261695" y="744859"/>
                  </a:lnTo>
                  <a:lnTo>
                    <a:pt x="1332459" y="745375"/>
                  </a:lnTo>
                  <a:lnTo>
                    <a:pt x="1403227" y="744859"/>
                  </a:lnTo>
                  <a:lnTo>
                    <a:pt x="1473031" y="743326"/>
                  </a:lnTo>
                  <a:lnTo>
                    <a:pt x="1541782" y="740803"/>
                  </a:lnTo>
                  <a:lnTo>
                    <a:pt x="1609387" y="737315"/>
                  </a:lnTo>
                  <a:lnTo>
                    <a:pt x="1675753" y="732889"/>
                  </a:lnTo>
                  <a:lnTo>
                    <a:pt x="1740788" y="727550"/>
                  </a:lnTo>
                  <a:lnTo>
                    <a:pt x="1804401" y="721323"/>
                  </a:lnTo>
                  <a:lnTo>
                    <a:pt x="1866499" y="714235"/>
                  </a:lnTo>
                  <a:lnTo>
                    <a:pt x="1926991" y="706311"/>
                  </a:lnTo>
                  <a:lnTo>
                    <a:pt x="1985784" y="697577"/>
                  </a:lnTo>
                  <a:lnTo>
                    <a:pt x="2042786" y="688059"/>
                  </a:lnTo>
                  <a:lnTo>
                    <a:pt x="2097905" y="677783"/>
                  </a:lnTo>
                  <a:lnTo>
                    <a:pt x="2151048" y="666774"/>
                  </a:lnTo>
                  <a:lnTo>
                    <a:pt x="2202125" y="655057"/>
                  </a:lnTo>
                  <a:lnTo>
                    <a:pt x="2251043" y="642660"/>
                  </a:lnTo>
                  <a:lnTo>
                    <a:pt x="2297709" y="629607"/>
                  </a:lnTo>
                  <a:lnTo>
                    <a:pt x="2342032" y="615925"/>
                  </a:lnTo>
                  <a:lnTo>
                    <a:pt x="2383919" y="601638"/>
                  </a:lnTo>
                  <a:lnTo>
                    <a:pt x="2423279" y="586774"/>
                  </a:lnTo>
                  <a:lnTo>
                    <a:pt x="2460019" y="571357"/>
                  </a:lnTo>
                  <a:lnTo>
                    <a:pt x="2525272" y="538969"/>
                  </a:lnTo>
                  <a:lnTo>
                    <a:pt x="2578942" y="504681"/>
                  </a:lnTo>
                  <a:lnTo>
                    <a:pt x="2620292" y="468698"/>
                  </a:lnTo>
                  <a:lnTo>
                    <a:pt x="2648584" y="431227"/>
                  </a:lnTo>
                  <a:lnTo>
                    <a:pt x="2663084" y="392474"/>
                  </a:lnTo>
                  <a:lnTo>
                    <a:pt x="2664931" y="372681"/>
                  </a:lnTo>
                  <a:lnTo>
                    <a:pt x="2663084" y="352888"/>
                  </a:lnTo>
                  <a:lnTo>
                    <a:pt x="2648584" y="314135"/>
                  </a:lnTo>
                  <a:lnTo>
                    <a:pt x="2620292" y="276664"/>
                  </a:lnTo>
                  <a:lnTo>
                    <a:pt x="2578942" y="240682"/>
                  </a:lnTo>
                  <a:lnTo>
                    <a:pt x="2525272" y="206395"/>
                  </a:lnTo>
                  <a:lnTo>
                    <a:pt x="2460019" y="174008"/>
                  </a:lnTo>
                  <a:lnTo>
                    <a:pt x="2423279" y="158592"/>
                  </a:lnTo>
                  <a:lnTo>
                    <a:pt x="2383919" y="143728"/>
                  </a:lnTo>
                  <a:lnTo>
                    <a:pt x="2342032" y="129442"/>
                  </a:lnTo>
                  <a:lnTo>
                    <a:pt x="2297709" y="115760"/>
                  </a:lnTo>
                  <a:lnTo>
                    <a:pt x="2251043" y="102708"/>
                  </a:lnTo>
                  <a:lnTo>
                    <a:pt x="2202125" y="90311"/>
                  </a:lnTo>
                  <a:lnTo>
                    <a:pt x="2151048" y="78596"/>
                  </a:lnTo>
                  <a:lnTo>
                    <a:pt x="2097905" y="67587"/>
                  </a:lnTo>
                  <a:lnTo>
                    <a:pt x="2042786" y="57311"/>
                  </a:lnTo>
                  <a:lnTo>
                    <a:pt x="1985784" y="47794"/>
                  </a:lnTo>
                  <a:lnTo>
                    <a:pt x="1926991" y="39061"/>
                  </a:lnTo>
                  <a:lnTo>
                    <a:pt x="1866499" y="31137"/>
                  </a:lnTo>
                  <a:lnTo>
                    <a:pt x="1804401" y="24050"/>
                  </a:lnTo>
                  <a:lnTo>
                    <a:pt x="1740788" y="17824"/>
                  </a:lnTo>
                  <a:lnTo>
                    <a:pt x="1675753" y="12485"/>
                  </a:lnTo>
                  <a:lnTo>
                    <a:pt x="1609387" y="8059"/>
                  </a:lnTo>
                  <a:lnTo>
                    <a:pt x="1541782" y="4571"/>
                  </a:lnTo>
                  <a:lnTo>
                    <a:pt x="1473031" y="2049"/>
                  </a:lnTo>
                  <a:lnTo>
                    <a:pt x="1403227" y="516"/>
                  </a:lnTo>
                  <a:lnTo>
                    <a:pt x="1332459" y="0"/>
                  </a:lnTo>
                  <a:close/>
                </a:path>
              </a:pathLst>
            </a:custGeom>
            <a:solidFill>
              <a:srgbClr val="F596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7"/>
            <p:cNvSpPr/>
            <p:nvPr/>
          </p:nvSpPr>
          <p:spPr>
            <a:xfrm>
              <a:off x="5540565" y="3524834"/>
              <a:ext cx="2719705" cy="760730"/>
            </a:xfrm>
            <a:custGeom>
              <a:avLst/>
              <a:gdLst/>
              <a:ahLst/>
              <a:cxnLst/>
              <a:rect l="l" t="t" r="r" b="b"/>
              <a:pathLst>
                <a:path w="2719704" h="760729">
                  <a:moveTo>
                    <a:pt x="1359700" y="0"/>
                  </a:moveTo>
                  <a:lnTo>
                    <a:pt x="1287488" y="527"/>
                  </a:lnTo>
                  <a:lnTo>
                    <a:pt x="1216257" y="2091"/>
                  </a:lnTo>
                  <a:lnTo>
                    <a:pt x="1146103" y="4665"/>
                  </a:lnTo>
                  <a:lnTo>
                    <a:pt x="1077118" y="8224"/>
                  </a:lnTo>
                  <a:lnTo>
                    <a:pt x="1009396" y="12740"/>
                  </a:lnTo>
                  <a:lnTo>
                    <a:pt x="943032" y="18189"/>
                  </a:lnTo>
                  <a:lnTo>
                    <a:pt x="878120" y="24542"/>
                  </a:lnTo>
                  <a:lnTo>
                    <a:pt x="814753" y="31775"/>
                  </a:lnTo>
                  <a:lnTo>
                    <a:pt x="753025" y="39860"/>
                  </a:lnTo>
                  <a:lnTo>
                    <a:pt x="693031" y="48772"/>
                  </a:lnTo>
                  <a:lnTo>
                    <a:pt x="634864" y="58485"/>
                  </a:lnTo>
                  <a:lnTo>
                    <a:pt x="578619" y="68971"/>
                  </a:lnTo>
                  <a:lnTo>
                    <a:pt x="524389" y="80205"/>
                  </a:lnTo>
                  <a:lnTo>
                    <a:pt x="472268" y="92160"/>
                  </a:lnTo>
                  <a:lnTo>
                    <a:pt x="422351" y="104810"/>
                  </a:lnTo>
                  <a:lnTo>
                    <a:pt x="374731" y="118130"/>
                  </a:lnTo>
                  <a:lnTo>
                    <a:pt x="329502" y="132091"/>
                  </a:lnTo>
                  <a:lnTo>
                    <a:pt x="286758" y="146669"/>
                  </a:lnTo>
                  <a:lnTo>
                    <a:pt x="246593" y="161837"/>
                  </a:lnTo>
                  <a:lnTo>
                    <a:pt x="209102" y="177569"/>
                  </a:lnTo>
                  <a:lnTo>
                    <a:pt x="174378" y="193838"/>
                  </a:lnTo>
                  <a:lnTo>
                    <a:pt x="113606" y="227883"/>
                  </a:lnTo>
                  <a:lnTo>
                    <a:pt x="65031" y="263762"/>
                  </a:lnTo>
                  <a:lnTo>
                    <a:pt x="29404" y="301265"/>
                  </a:lnTo>
                  <a:lnTo>
                    <a:pt x="7476" y="340181"/>
                  </a:lnTo>
                  <a:lnTo>
                    <a:pt x="0" y="380301"/>
                  </a:lnTo>
                  <a:lnTo>
                    <a:pt x="1884" y="400498"/>
                  </a:lnTo>
                  <a:lnTo>
                    <a:pt x="16680" y="440043"/>
                  </a:lnTo>
                  <a:lnTo>
                    <a:pt x="45552" y="478279"/>
                  </a:lnTo>
                  <a:lnTo>
                    <a:pt x="87747" y="514996"/>
                  </a:lnTo>
                  <a:lnTo>
                    <a:pt x="142514" y="549984"/>
                  </a:lnTo>
                  <a:lnTo>
                    <a:pt x="209102" y="583033"/>
                  </a:lnTo>
                  <a:lnTo>
                    <a:pt x="246593" y="598765"/>
                  </a:lnTo>
                  <a:lnTo>
                    <a:pt x="286758" y="613933"/>
                  </a:lnTo>
                  <a:lnTo>
                    <a:pt x="329502" y="628511"/>
                  </a:lnTo>
                  <a:lnTo>
                    <a:pt x="374731" y="642472"/>
                  </a:lnTo>
                  <a:lnTo>
                    <a:pt x="422351" y="655792"/>
                  </a:lnTo>
                  <a:lnTo>
                    <a:pt x="472268" y="668442"/>
                  </a:lnTo>
                  <a:lnTo>
                    <a:pt x="524389" y="680397"/>
                  </a:lnTo>
                  <a:lnTo>
                    <a:pt x="578619" y="691631"/>
                  </a:lnTo>
                  <a:lnTo>
                    <a:pt x="634864" y="702117"/>
                  </a:lnTo>
                  <a:lnTo>
                    <a:pt x="693031" y="711830"/>
                  </a:lnTo>
                  <a:lnTo>
                    <a:pt x="753025" y="720742"/>
                  </a:lnTo>
                  <a:lnTo>
                    <a:pt x="814753" y="728827"/>
                  </a:lnTo>
                  <a:lnTo>
                    <a:pt x="878120" y="736060"/>
                  </a:lnTo>
                  <a:lnTo>
                    <a:pt x="943032" y="742413"/>
                  </a:lnTo>
                  <a:lnTo>
                    <a:pt x="1009396" y="747862"/>
                  </a:lnTo>
                  <a:lnTo>
                    <a:pt x="1077118" y="752378"/>
                  </a:lnTo>
                  <a:lnTo>
                    <a:pt x="1146103" y="755937"/>
                  </a:lnTo>
                  <a:lnTo>
                    <a:pt x="1216257" y="758511"/>
                  </a:lnTo>
                  <a:lnTo>
                    <a:pt x="1287488" y="760075"/>
                  </a:lnTo>
                  <a:lnTo>
                    <a:pt x="1359700" y="760603"/>
                  </a:lnTo>
                  <a:lnTo>
                    <a:pt x="1431912" y="760075"/>
                  </a:lnTo>
                  <a:lnTo>
                    <a:pt x="1503142" y="758511"/>
                  </a:lnTo>
                  <a:lnTo>
                    <a:pt x="1573297" y="755937"/>
                  </a:lnTo>
                  <a:lnTo>
                    <a:pt x="1642282" y="752378"/>
                  </a:lnTo>
                  <a:lnTo>
                    <a:pt x="1710003" y="747862"/>
                  </a:lnTo>
                  <a:lnTo>
                    <a:pt x="1776367" y="742413"/>
                  </a:lnTo>
                  <a:lnTo>
                    <a:pt x="1841280" y="736060"/>
                  </a:lnTo>
                  <a:lnTo>
                    <a:pt x="1904647" y="728827"/>
                  </a:lnTo>
                  <a:lnTo>
                    <a:pt x="1966374" y="720742"/>
                  </a:lnTo>
                  <a:lnTo>
                    <a:pt x="2026368" y="711830"/>
                  </a:lnTo>
                  <a:lnTo>
                    <a:pt x="2084535" y="702117"/>
                  </a:lnTo>
                  <a:lnTo>
                    <a:pt x="2140780" y="691631"/>
                  </a:lnTo>
                  <a:lnTo>
                    <a:pt x="2195010" y="680397"/>
                  </a:lnTo>
                  <a:lnTo>
                    <a:pt x="2247131" y="668442"/>
                  </a:lnTo>
                  <a:lnTo>
                    <a:pt x="2297048" y="655792"/>
                  </a:lnTo>
                  <a:lnTo>
                    <a:pt x="2344669" y="642472"/>
                  </a:lnTo>
                  <a:lnTo>
                    <a:pt x="2389898" y="628511"/>
                  </a:lnTo>
                  <a:lnTo>
                    <a:pt x="2432641" y="613933"/>
                  </a:lnTo>
                  <a:lnTo>
                    <a:pt x="2472806" y="598765"/>
                  </a:lnTo>
                  <a:lnTo>
                    <a:pt x="2510297" y="583033"/>
                  </a:lnTo>
                  <a:lnTo>
                    <a:pt x="2545022" y="566764"/>
                  </a:lnTo>
                  <a:lnTo>
                    <a:pt x="2605793" y="532720"/>
                  </a:lnTo>
                  <a:lnTo>
                    <a:pt x="2654368" y="496840"/>
                  </a:lnTo>
                  <a:lnTo>
                    <a:pt x="2689996" y="459337"/>
                  </a:lnTo>
                  <a:lnTo>
                    <a:pt x="2711923" y="420421"/>
                  </a:lnTo>
                  <a:lnTo>
                    <a:pt x="2719400" y="380301"/>
                  </a:lnTo>
                  <a:lnTo>
                    <a:pt x="2717515" y="360104"/>
                  </a:lnTo>
                  <a:lnTo>
                    <a:pt x="2702719" y="320559"/>
                  </a:lnTo>
                  <a:lnTo>
                    <a:pt x="2673847" y="282323"/>
                  </a:lnTo>
                  <a:lnTo>
                    <a:pt x="2631652" y="245606"/>
                  </a:lnTo>
                  <a:lnTo>
                    <a:pt x="2576885" y="210618"/>
                  </a:lnTo>
                  <a:lnTo>
                    <a:pt x="2510297" y="177569"/>
                  </a:lnTo>
                  <a:lnTo>
                    <a:pt x="2472806" y="161837"/>
                  </a:lnTo>
                  <a:lnTo>
                    <a:pt x="2432641" y="146669"/>
                  </a:lnTo>
                  <a:lnTo>
                    <a:pt x="2389898" y="132091"/>
                  </a:lnTo>
                  <a:lnTo>
                    <a:pt x="2344669" y="118130"/>
                  </a:lnTo>
                  <a:lnTo>
                    <a:pt x="2297048" y="104810"/>
                  </a:lnTo>
                  <a:lnTo>
                    <a:pt x="2247131" y="92160"/>
                  </a:lnTo>
                  <a:lnTo>
                    <a:pt x="2195010" y="80205"/>
                  </a:lnTo>
                  <a:lnTo>
                    <a:pt x="2140780" y="68971"/>
                  </a:lnTo>
                  <a:lnTo>
                    <a:pt x="2084535" y="58485"/>
                  </a:lnTo>
                  <a:lnTo>
                    <a:pt x="2026368" y="48772"/>
                  </a:lnTo>
                  <a:lnTo>
                    <a:pt x="1966374" y="39860"/>
                  </a:lnTo>
                  <a:lnTo>
                    <a:pt x="1904647" y="31775"/>
                  </a:lnTo>
                  <a:lnTo>
                    <a:pt x="1841280" y="24542"/>
                  </a:lnTo>
                  <a:lnTo>
                    <a:pt x="1776367" y="18189"/>
                  </a:lnTo>
                  <a:lnTo>
                    <a:pt x="1710003" y="12740"/>
                  </a:lnTo>
                  <a:lnTo>
                    <a:pt x="1642282" y="8224"/>
                  </a:lnTo>
                  <a:lnTo>
                    <a:pt x="1573297" y="4665"/>
                  </a:lnTo>
                  <a:lnTo>
                    <a:pt x="1503142" y="2091"/>
                  </a:lnTo>
                  <a:lnTo>
                    <a:pt x="1431912" y="527"/>
                  </a:lnTo>
                  <a:lnTo>
                    <a:pt x="1359700" y="0"/>
                  </a:lnTo>
                  <a:close/>
                </a:path>
              </a:pathLst>
            </a:custGeom>
            <a:solidFill>
              <a:srgbClr val="F596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0"/>
            <p:cNvSpPr/>
            <p:nvPr/>
          </p:nvSpPr>
          <p:spPr>
            <a:xfrm>
              <a:off x="6285920" y="2818576"/>
              <a:ext cx="1481552" cy="12821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1"/>
            <p:cNvSpPr/>
            <p:nvPr/>
          </p:nvSpPr>
          <p:spPr>
            <a:xfrm>
              <a:off x="1440038" y="4489012"/>
              <a:ext cx="1621212" cy="16846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2"/>
            <p:cNvSpPr/>
            <p:nvPr/>
          </p:nvSpPr>
          <p:spPr>
            <a:xfrm>
              <a:off x="3305086" y="3126473"/>
              <a:ext cx="1010285" cy="319405"/>
            </a:xfrm>
            <a:custGeom>
              <a:avLst/>
              <a:gdLst/>
              <a:ahLst/>
              <a:cxnLst/>
              <a:rect l="l" t="t" r="r" b="b"/>
              <a:pathLst>
                <a:path w="1010285" h="319404">
                  <a:moveTo>
                    <a:pt x="19837" y="0"/>
                  </a:moveTo>
                  <a:lnTo>
                    <a:pt x="11653" y="1627"/>
                  </a:lnTo>
                  <a:lnTo>
                    <a:pt x="5122" y="6280"/>
                  </a:lnTo>
                  <a:lnTo>
                    <a:pt x="990" y="13151"/>
                  </a:lnTo>
                  <a:lnTo>
                    <a:pt x="0" y="21437"/>
                  </a:lnTo>
                  <a:lnTo>
                    <a:pt x="26670" y="301421"/>
                  </a:lnTo>
                  <a:lnTo>
                    <a:pt x="28697" y="308433"/>
                  </a:lnTo>
                  <a:lnTo>
                    <a:pt x="32986" y="314051"/>
                  </a:lnTo>
                  <a:lnTo>
                    <a:pt x="38987" y="317784"/>
                  </a:lnTo>
                  <a:lnTo>
                    <a:pt x="46151" y="319138"/>
                  </a:lnTo>
                  <a:lnTo>
                    <a:pt x="958354" y="319138"/>
                  </a:lnTo>
                  <a:lnTo>
                    <a:pt x="1009967" y="39090"/>
                  </a:lnTo>
                  <a:lnTo>
                    <a:pt x="1009213" y="30825"/>
                  </a:lnTo>
                  <a:lnTo>
                    <a:pt x="1005309" y="23868"/>
                  </a:lnTo>
                  <a:lnTo>
                    <a:pt x="998962" y="19032"/>
                  </a:lnTo>
                  <a:lnTo>
                    <a:pt x="990879" y="17132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3"/>
            <p:cNvSpPr/>
            <p:nvPr/>
          </p:nvSpPr>
          <p:spPr>
            <a:xfrm>
              <a:off x="3325571" y="2970695"/>
              <a:ext cx="992505" cy="998855"/>
            </a:xfrm>
            <a:custGeom>
              <a:avLst/>
              <a:gdLst/>
              <a:ahLst/>
              <a:cxnLst/>
              <a:rect l="l" t="t" r="r" b="b"/>
              <a:pathLst>
                <a:path w="992504" h="998854">
                  <a:moveTo>
                    <a:pt x="970978" y="0"/>
                  </a:moveTo>
                  <a:lnTo>
                    <a:pt x="20929" y="0"/>
                  </a:lnTo>
                  <a:lnTo>
                    <a:pt x="12006" y="1968"/>
                  </a:lnTo>
                  <a:lnTo>
                    <a:pt x="5002" y="7251"/>
                  </a:lnTo>
                  <a:lnTo>
                    <a:pt x="728" y="14916"/>
                  </a:lnTo>
                  <a:lnTo>
                    <a:pt x="0" y="24028"/>
                  </a:lnTo>
                  <a:lnTo>
                    <a:pt x="7149" y="75649"/>
                  </a:lnTo>
                  <a:lnTo>
                    <a:pt x="132664" y="980160"/>
                  </a:lnTo>
                  <a:lnTo>
                    <a:pt x="153593" y="998397"/>
                  </a:lnTo>
                  <a:lnTo>
                    <a:pt x="845705" y="998397"/>
                  </a:lnTo>
                  <a:lnTo>
                    <a:pt x="991933" y="23876"/>
                  </a:lnTo>
                  <a:lnTo>
                    <a:pt x="991161" y="14808"/>
                  </a:lnTo>
                  <a:lnTo>
                    <a:pt x="986870" y="7194"/>
                  </a:lnTo>
                  <a:lnTo>
                    <a:pt x="979873" y="1951"/>
                  </a:lnTo>
                  <a:lnTo>
                    <a:pt x="970978" y="0"/>
                  </a:lnTo>
                  <a:close/>
                </a:path>
              </a:pathLst>
            </a:custGeom>
            <a:solidFill>
              <a:srgbClr val="EDE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4"/>
            <p:cNvSpPr/>
            <p:nvPr/>
          </p:nvSpPr>
          <p:spPr>
            <a:xfrm>
              <a:off x="3322510" y="2967875"/>
              <a:ext cx="998855" cy="1005840"/>
            </a:xfrm>
            <a:custGeom>
              <a:avLst/>
              <a:gdLst/>
              <a:ahLst/>
              <a:cxnLst/>
              <a:rect l="l" t="t" r="r" b="b"/>
              <a:pathLst>
                <a:path w="998854" h="1005839">
                  <a:moveTo>
                    <a:pt x="809105" y="1004220"/>
                  </a:moveTo>
                  <a:lnTo>
                    <a:pt x="194845" y="1004220"/>
                  </a:lnTo>
                  <a:lnTo>
                    <a:pt x="734187" y="1005344"/>
                  </a:lnTo>
                  <a:lnTo>
                    <a:pt x="797414" y="1004705"/>
                  </a:lnTo>
                  <a:lnTo>
                    <a:pt x="809105" y="1004220"/>
                  </a:lnTo>
                  <a:close/>
                </a:path>
                <a:path w="998854" h="1005839">
                  <a:moveTo>
                    <a:pt x="16751" y="0"/>
                  </a:moveTo>
                  <a:lnTo>
                    <a:pt x="11036" y="4152"/>
                  </a:lnTo>
                  <a:lnTo>
                    <a:pt x="5257" y="7912"/>
                  </a:lnTo>
                  <a:lnTo>
                    <a:pt x="1282" y="14287"/>
                  </a:lnTo>
                  <a:lnTo>
                    <a:pt x="561" y="20561"/>
                  </a:lnTo>
                  <a:lnTo>
                    <a:pt x="455" y="21717"/>
                  </a:lnTo>
                  <a:lnTo>
                    <a:pt x="0" y="28346"/>
                  </a:lnTo>
                  <a:lnTo>
                    <a:pt x="1765" y="33807"/>
                  </a:lnTo>
                  <a:lnTo>
                    <a:pt x="2324" y="40043"/>
                  </a:lnTo>
                  <a:lnTo>
                    <a:pt x="94107" y="703059"/>
                  </a:lnTo>
                  <a:lnTo>
                    <a:pt x="132372" y="980414"/>
                  </a:lnTo>
                  <a:lnTo>
                    <a:pt x="132753" y="985088"/>
                  </a:lnTo>
                  <a:lnTo>
                    <a:pt x="134378" y="991247"/>
                  </a:lnTo>
                  <a:lnTo>
                    <a:pt x="137972" y="995311"/>
                  </a:lnTo>
                  <a:lnTo>
                    <a:pt x="141439" y="999604"/>
                  </a:lnTo>
                  <a:lnTo>
                    <a:pt x="146405" y="1002601"/>
                  </a:lnTo>
                  <a:lnTo>
                    <a:pt x="151765" y="1003706"/>
                  </a:lnTo>
                  <a:lnTo>
                    <a:pt x="166604" y="1004193"/>
                  </a:lnTo>
                  <a:lnTo>
                    <a:pt x="180870" y="1004281"/>
                  </a:lnTo>
                  <a:lnTo>
                    <a:pt x="809105" y="1004220"/>
                  </a:lnTo>
                  <a:lnTo>
                    <a:pt x="835702" y="1003117"/>
                  </a:lnTo>
                  <a:lnTo>
                    <a:pt x="848645" y="1001091"/>
                  </a:lnTo>
                  <a:lnTo>
                    <a:pt x="836405" y="999054"/>
                  </a:lnTo>
                  <a:lnTo>
                    <a:pt x="818302" y="998347"/>
                  </a:lnTo>
                  <a:lnTo>
                    <a:pt x="180771" y="998347"/>
                  </a:lnTo>
                  <a:lnTo>
                    <a:pt x="166683" y="998304"/>
                  </a:lnTo>
                  <a:lnTo>
                    <a:pt x="152958" y="997953"/>
                  </a:lnTo>
                  <a:lnTo>
                    <a:pt x="144614" y="996289"/>
                  </a:lnTo>
                  <a:lnTo>
                    <a:pt x="138442" y="988923"/>
                  </a:lnTo>
                  <a:lnTo>
                    <a:pt x="138125" y="979627"/>
                  </a:lnTo>
                  <a:lnTo>
                    <a:pt x="61861" y="432549"/>
                  </a:lnTo>
                  <a:lnTo>
                    <a:pt x="7226" y="39370"/>
                  </a:lnTo>
                  <a:lnTo>
                    <a:pt x="6616" y="33451"/>
                  </a:lnTo>
                  <a:lnTo>
                    <a:pt x="4940" y="26835"/>
                  </a:lnTo>
                  <a:lnTo>
                    <a:pt x="5540" y="20561"/>
                  </a:lnTo>
                  <a:lnTo>
                    <a:pt x="6019" y="16306"/>
                  </a:lnTo>
                  <a:lnTo>
                    <a:pt x="9182" y="11264"/>
                  </a:lnTo>
                  <a:lnTo>
                    <a:pt x="13741" y="8280"/>
                  </a:lnTo>
                  <a:lnTo>
                    <a:pt x="18389" y="4991"/>
                  </a:lnTo>
                  <a:lnTo>
                    <a:pt x="989685" y="4991"/>
                  </a:lnTo>
                  <a:lnTo>
                    <a:pt x="988961" y="4267"/>
                  </a:lnTo>
                  <a:lnTo>
                    <a:pt x="980249" y="698"/>
                  </a:lnTo>
                  <a:lnTo>
                    <a:pt x="978000" y="266"/>
                  </a:lnTo>
                  <a:lnTo>
                    <a:pt x="30175" y="266"/>
                  </a:lnTo>
                  <a:lnTo>
                    <a:pt x="24460" y="114"/>
                  </a:lnTo>
                  <a:lnTo>
                    <a:pt x="16751" y="0"/>
                  </a:lnTo>
                  <a:close/>
                </a:path>
                <a:path w="998854" h="1005839">
                  <a:moveTo>
                    <a:pt x="989888" y="5194"/>
                  </a:moveTo>
                  <a:lnTo>
                    <a:pt x="159461" y="5194"/>
                  </a:lnTo>
                  <a:lnTo>
                    <a:pt x="976439" y="5435"/>
                  </a:lnTo>
                  <a:lnTo>
                    <a:pt x="978839" y="5918"/>
                  </a:lnTo>
                  <a:lnTo>
                    <a:pt x="985596" y="8686"/>
                  </a:lnTo>
                  <a:lnTo>
                    <a:pt x="989304" y="12382"/>
                  </a:lnTo>
                  <a:lnTo>
                    <a:pt x="991158" y="16865"/>
                  </a:lnTo>
                  <a:lnTo>
                    <a:pt x="993097" y="21132"/>
                  </a:lnTo>
                  <a:lnTo>
                    <a:pt x="993199" y="21717"/>
                  </a:lnTo>
                  <a:lnTo>
                    <a:pt x="992401" y="26835"/>
                  </a:lnTo>
                  <a:lnTo>
                    <a:pt x="991415" y="33807"/>
                  </a:lnTo>
                  <a:lnTo>
                    <a:pt x="984838" y="83750"/>
                  </a:lnTo>
                  <a:lnTo>
                    <a:pt x="929294" y="504571"/>
                  </a:lnTo>
                  <a:lnTo>
                    <a:pt x="904567" y="691045"/>
                  </a:lnTo>
                  <a:lnTo>
                    <a:pt x="885456" y="834072"/>
                  </a:lnTo>
                  <a:lnTo>
                    <a:pt x="872705" y="928255"/>
                  </a:lnTo>
                  <a:lnTo>
                    <a:pt x="867829" y="967917"/>
                  </a:lnTo>
                  <a:lnTo>
                    <a:pt x="848080" y="1000645"/>
                  </a:lnTo>
                  <a:lnTo>
                    <a:pt x="848573" y="1001034"/>
                  </a:lnTo>
                  <a:lnTo>
                    <a:pt x="848787" y="1001069"/>
                  </a:lnTo>
                  <a:lnTo>
                    <a:pt x="848645" y="1001091"/>
                  </a:lnTo>
                  <a:lnTo>
                    <a:pt x="848804" y="1001217"/>
                  </a:lnTo>
                  <a:lnTo>
                    <a:pt x="849490" y="1001649"/>
                  </a:lnTo>
                  <a:lnTo>
                    <a:pt x="852144" y="1002385"/>
                  </a:lnTo>
                  <a:lnTo>
                    <a:pt x="856488" y="1001395"/>
                  </a:lnTo>
                  <a:lnTo>
                    <a:pt x="876134" y="963320"/>
                  </a:lnTo>
                  <a:lnTo>
                    <a:pt x="892997" y="834072"/>
                  </a:lnTo>
                  <a:lnTo>
                    <a:pt x="911529" y="690168"/>
                  </a:lnTo>
                  <a:lnTo>
                    <a:pt x="935673" y="503783"/>
                  </a:lnTo>
                  <a:lnTo>
                    <a:pt x="964425" y="282689"/>
                  </a:lnTo>
                  <a:lnTo>
                    <a:pt x="997026" y="32499"/>
                  </a:lnTo>
                  <a:lnTo>
                    <a:pt x="998842" y="20561"/>
                  </a:lnTo>
                  <a:lnTo>
                    <a:pt x="996099" y="14808"/>
                  </a:lnTo>
                  <a:lnTo>
                    <a:pt x="993724" y="9029"/>
                  </a:lnTo>
                  <a:lnTo>
                    <a:pt x="989888" y="5194"/>
                  </a:lnTo>
                  <a:close/>
                </a:path>
                <a:path w="998854" h="1005839">
                  <a:moveTo>
                    <a:pt x="848573" y="1001034"/>
                  </a:moveTo>
                  <a:lnTo>
                    <a:pt x="848787" y="1001069"/>
                  </a:lnTo>
                  <a:lnTo>
                    <a:pt x="848573" y="1001034"/>
                  </a:lnTo>
                  <a:close/>
                </a:path>
                <a:path w="998854" h="1005839">
                  <a:moveTo>
                    <a:pt x="194917" y="998274"/>
                  </a:moveTo>
                  <a:lnTo>
                    <a:pt x="180771" y="998347"/>
                  </a:lnTo>
                  <a:lnTo>
                    <a:pt x="818302" y="998347"/>
                  </a:lnTo>
                  <a:lnTo>
                    <a:pt x="816679" y="998283"/>
                  </a:lnTo>
                  <a:lnTo>
                    <a:pt x="194917" y="998274"/>
                  </a:lnTo>
                  <a:close/>
                </a:path>
                <a:path w="998854" h="1005839">
                  <a:moveTo>
                    <a:pt x="734187" y="997089"/>
                  </a:moveTo>
                  <a:lnTo>
                    <a:pt x="208813" y="998283"/>
                  </a:lnTo>
                  <a:lnTo>
                    <a:pt x="816679" y="998283"/>
                  </a:lnTo>
                  <a:lnTo>
                    <a:pt x="798292" y="997564"/>
                  </a:lnTo>
                  <a:lnTo>
                    <a:pt x="734187" y="997089"/>
                  </a:lnTo>
                  <a:close/>
                </a:path>
                <a:path w="998854" h="1005839">
                  <a:moveTo>
                    <a:pt x="989685" y="4991"/>
                  </a:moveTo>
                  <a:lnTo>
                    <a:pt x="18389" y="4991"/>
                  </a:lnTo>
                  <a:lnTo>
                    <a:pt x="30175" y="5207"/>
                  </a:lnTo>
                  <a:lnTo>
                    <a:pt x="989888" y="5194"/>
                  </a:lnTo>
                  <a:lnTo>
                    <a:pt x="989685" y="4991"/>
                  </a:lnTo>
                  <a:close/>
                </a:path>
                <a:path w="998854" h="1005839">
                  <a:moveTo>
                    <a:pt x="977074" y="88"/>
                  </a:moveTo>
                  <a:lnTo>
                    <a:pt x="30175" y="266"/>
                  </a:lnTo>
                  <a:lnTo>
                    <a:pt x="978000" y="266"/>
                  </a:lnTo>
                  <a:lnTo>
                    <a:pt x="977074" y="8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5"/>
            <p:cNvSpPr/>
            <p:nvPr/>
          </p:nvSpPr>
          <p:spPr>
            <a:xfrm>
              <a:off x="2707645" y="3412148"/>
              <a:ext cx="2227580" cy="816610"/>
            </a:xfrm>
            <a:custGeom>
              <a:avLst/>
              <a:gdLst/>
              <a:ahLst/>
              <a:cxnLst/>
              <a:rect l="l" t="t" r="r" b="b"/>
              <a:pathLst>
                <a:path w="2227579" h="816610">
                  <a:moveTo>
                    <a:pt x="1339755" y="2449"/>
                  </a:moveTo>
                  <a:lnTo>
                    <a:pt x="86164" y="2449"/>
                  </a:lnTo>
                  <a:lnTo>
                    <a:pt x="46114" y="12053"/>
                  </a:lnTo>
                  <a:lnTo>
                    <a:pt x="16082" y="37387"/>
                  </a:lnTo>
                  <a:lnTo>
                    <a:pt x="0" y="73237"/>
                  </a:lnTo>
                  <a:lnTo>
                    <a:pt x="1798" y="114387"/>
                  </a:lnTo>
                  <a:lnTo>
                    <a:pt x="184805" y="752968"/>
                  </a:lnTo>
                  <a:lnTo>
                    <a:pt x="216344" y="798879"/>
                  </a:lnTo>
                  <a:lnTo>
                    <a:pt x="269171" y="816557"/>
                  </a:lnTo>
                  <a:lnTo>
                    <a:pt x="1966056" y="816557"/>
                  </a:lnTo>
                  <a:lnTo>
                    <a:pt x="2019269" y="798592"/>
                  </a:lnTo>
                  <a:lnTo>
                    <a:pt x="2050689" y="752041"/>
                  </a:lnTo>
                  <a:lnTo>
                    <a:pt x="2226063" y="113460"/>
                  </a:lnTo>
                  <a:lnTo>
                    <a:pt x="2227463" y="72553"/>
                  </a:lnTo>
                  <a:lnTo>
                    <a:pt x="2211242" y="37014"/>
                  </a:lnTo>
                  <a:lnTo>
                    <a:pt x="2181286" y="11945"/>
                  </a:lnTo>
                  <a:lnTo>
                    <a:pt x="2148488" y="4121"/>
                  </a:lnTo>
                  <a:lnTo>
                    <a:pt x="1575811" y="4121"/>
                  </a:lnTo>
                  <a:lnTo>
                    <a:pt x="1339755" y="2449"/>
                  </a:lnTo>
                  <a:close/>
                </a:path>
                <a:path w="2227579" h="816610">
                  <a:moveTo>
                    <a:pt x="1827280" y="0"/>
                  </a:moveTo>
                  <a:lnTo>
                    <a:pt x="1774931" y="233"/>
                  </a:lnTo>
                  <a:lnTo>
                    <a:pt x="1722545" y="1005"/>
                  </a:lnTo>
                  <a:lnTo>
                    <a:pt x="1622997" y="3653"/>
                  </a:lnTo>
                  <a:lnTo>
                    <a:pt x="1575811" y="4121"/>
                  </a:lnTo>
                  <a:lnTo>
                    <a:pt x="2148488" y="4121"/>
                  </a:lnTo>
                  <a:lnTo>
                    <a:pt x="2141481" y="2449"/>
                  </a:lnTo>
                  <a:lnTo>
                    <a:pt x="1827280" y="0"/>
                  </a:lnTo>
                  <a:close/>
                </a:path>
              </a:pathLst>
            </a:custGeom>
            <a:solidFill>
              <a:srgbClr val="ED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6"/>
            <p:cNvSpPr/>
            <p:nvPr/>
          </p:nvSpPr>
          <p:spPr>
            <a:xfrm>
              <a:off x="2701078" y="3406422"/>
              <a:ext cx="2242185" cy="830580"/>
            </a:xfrm>
            <a:custGeom>
              <a:avLst/>
              <a:gdLst/>
              <a:ahLst/>
              <a:cxnLst/>
              <a:rect l="l" t="t" r="r" b="b"/>
              <a:pathLst>
                <a:path w="2242185" h="830579">
                  <a:moveTo>
                    <a:pt x="1928304" y="827702"/>
                  </a:moveTo>
                  <a:lnTo>
                    <a:pt x="286307" y="827702"/>
                  </a:lnTo>
                  <a:lnTo>
                    <a:pt x="1798493" y="830538"/>
                  </a:lnTo>
                  <a:lnTo>
                    <a:pt x="1866746" y="829947"/>
                  </a:lnTo>
                  <a:lnTo>
                    <a:pt x="1918212" y="828367"/>
                  </a:lnTo>
                  <a:lnTo>
                    <a:pt x="1928304" y="827702"/>
                  </a:lnTo>
                  <a:close/>
                </a:path>
                <a:path w="2242185" h="830579">
                  <a:moveTo>
                    <a:pt x="99094" y="3051"/>
                  </a:moveTo>
                  <a:lnTo>
                    <a:pt x="56041" y="10715"/>
                  </a:lnTo>
                  <a:lnTo>
                    <a:pt x="20958" y="37186"/>
                  </a:lnTo>
                  <a:lnTo>
                    <a:pt x="1920" y="76744"/>
                  </a:lnTo>
                  <a:lnTo>
                    <a:pt x="0" y="91360"/>
                  </a:lnTo>
                  <a:lnTo>
                    <a:pt x="542" y="106105"/>
                  </a:lnTo>
                  <a:lnTo>
                    <a:pt x="186419" y="760752"/>
                  </a:lnTo>
                  <a:lnTo>
                    <a:pt x="206529" y="796756"/>
                  </a:lnTo>
                  <a:lnTo>
                    <a:pt x="239962" y="820505"/>
                  </a:lnTo>
                  <a:lnTo>
                    <a:pt x="279870" y="827717"/>
                  </a:lnTo>
                  <a:lnTo>
                    <a:pt x="1928304" y="827702"/>
                  </a:lnTo>
                  <a:lnTo>
                    <a:pt x="1952773" y="826089"/>
                  </a:lnTo>
                  <a:lnTo>
                    <a:pt x="1970310" y="823403"/>
                  </a:lnTo>
                  <a:lnTo>
                    <a:pt x="1970705" y="820600"/>
                  </a:lnTo>
                  <a:lnTo>
                    <a:pt x="1953840" y="817970"/>
                  </a:lnTo>
                  <a:lnTo>
                    <a:pt x="1945129" y="817419"/>
                  </a:lnTo>
                  <a:lnTo>
                    <a:pt x="275357" y="817419"/>
                  </a:lnTo>
                  <a:lnTo>
                    <a:pt x="259387" y="815970"/>
                  </a:lnTo>
                  <a:lnTo>
                    <a:pt x="223144" y="798233"/>
                  </a:lnTo>
                  <a:lnTo>
                    <a:pt x="198674" y="765743"/>
                  </a:lnTo>
                  <a:lnTo>
                    <a:pt x="14628" y="124570"/>
                  </a:lnTo>
                  <a:lnTo>
                    <a:pt x="9952" y="91360"/>
                  </a:lnTo>
                  <a:lnTo>
                    <a:pt x="11599" y="78800"/>
                  </a:lnTo>
                  <a:lnTo>
                    <a:pt x="28605" y="43452"/>
                  </a:lnTo>
                  <a:lnTo>
                    <a:pt x="59940" y="19783"/>
                  </a:lnTo>
                  <a:lnTo>
                    <a:pt x="99069" y="12913"/>
                  </a:lnTo>
                  <a:lnTo>
                    <a:pt x="1699706" y="12913"/>
                  </a:lnTo>
                  <a:lnTo>
                    <a:pt x="1730779" y="12093"/>
                  </a:lnTo>
                  <a:lnTo>
                    <a:pt x="2188041" y="11220"/>
                  </a:lnTo>
                  <a:lnTo>
                    <a:pt x="2185627" y="9991"/>
                  </a:lnTo>
                  <a:lnTo>
                    <a:pt x="2175134" y="6110"/>
                  </a:lnTo>
                  <a:lnTo>
                    <a:pt x="2167231" y="4315"/>
                  </a:lnTo>
                  <a:lnTo>
                    <a:pt x="1582492" y="4315"/>
                  </a:lnTo>
                  <a:lnTo>
                    <a:pt x="106062" y="3099"/>
                  </a:lnTo>
                  <a:lnTo>
                    <a:pt x="99094" y="3051"/>
                  </a:lnTo>
                  <a:close/>
                </a:path>
                <a:path w="2242185" h="830579">
                  <a:moveTo>
                    <a:pt x="2188041" y="11220"/>
                  </a:moveTo>
                  <a:lnTo>
                    <a:pt x="1826618" y="11220"/>
                  </a:lnTo>
                  <a:lnTo>
                    <a:pt x="2142016" y="14017"/>
                  </a:lnTo>
                  <a:lnTo>
                    <a:pt x="2162106" y="15367"/>
                  </a:lnTo>
                  <a:lnTo>
                    <a:pt x="2197399" y="30821"/>
                  </a:lnTo>
                  <a:lnTo>
                    <a:pt x="2227617" y="77821"/>
                  </a:lnTo>
                  <a:lnTo>
                    <a:pt x="2229637" y="96249"/>
                  </a:lnTo>
                  <a:lnTo>
                    <a:pt x="2227360" y="114462"/>
                  </a:lnTo>
                  <a:lnTo>
                    <a:pt x="2151363" y="389671"/>
                  </a:lnTo>
                  <a:lnTo>
                    <a:pt x="2092244" y="602256"/>
                  </a:lnTo>
                  <a:lnTo>
                    <a:pt x="2053205" y="741346"/>
                  </a:lnTo>
                  <a:lnTo>
                    <a:pt x="2028884" y="791494"/>
                  </a:lnTo>
                  <a:lnTo>
                    <a:pt x="1988727" y="816238"/>
                  </a:lnTo>
                  <a:lnTo>
                    <a:pt x="1981754" y="817775"/>
                  </a:lnTo>
                  <a:lnTo>
                    <a:pt x="1973233" y="820175"/>
                  </a:lnTo>
                  <a:lnTo>
                    <a:pt x="1971582" y="821255"/>
                  </a:lnTo>
                  <a:lnTo>
                    <a:pt x="1972674" y="822283"/>
                  </a:lnTo>
                  <a:lnTo>
                    <a:pt x="1976330" y="823665"/>
                  </a:lnTo>
                  <a:lnTo>
                    <a:pt x="1984185" y="824603"/>
                  </a:lnTo>
                  <a:lnTo>
                    <a:pt x="1995886" y="823743"/>
                  </a:lnTo>
                  <a:lnTo>
                    <a:pt x="2037319" y="804043"/>
                  </a:lnTo>
                  <a:lnTo>
                    <a:pt x="2060367" y="773071"/>
                  </a:lnTo>
                  <a:lnTo>
                    <a:pt x="2106659" y="606231"/>
                  </a:lnTo>
                  <a:lnTo>
                    <a:pt x="2239475" y="117306"/>
                  </a:lnTo>
                  <a:lnTo>
                    <a:pt x="2242018" y="96314"/>
                  </a:lnTo>
                  <a:lnTo>
                    <a:pt x="2239617" y="75079"/>
                  </a:lnTo>
                  <a:lnTo>
                    <a:pt x="2232426" y="54749"/>
                  </a:lnTo>
                  <a:lnTo>
                    <a:pt x="2220603" y="36471"/>
                  </a:lnTo>
                  <a:lnTo>
                    <a:pt x="2213151" y="28401"/>
                  </a:lnTo>
                  <a:lnTo>
                    <a:pt x="2204768" y="21221"/>
                  </a:lnTo>
                  <a:lnTo>
                    <a:pt x="2195559" y="15047"/>
                  </a:lnTo>
                  <a:lnTo>
                    <a:pt x="2188041" y="11220"/>
                  </a:lnTo>
                  <a:close/>
                </a:path>
                <a:path w="2242185" h="830579">
                  <a:moveTo>
                    <a:pt x="284222" y="817076"/>
                  </a:moveTo>
                  <a:lnTo>
                    <a:pt x="275357" y="817419"/>
                  </a:lnTo>
                  <a:lnTo>
                    <a:pt x="1945129" y="817419"/>
                  </a:lnTo>
                  <a:lnTo>
                    <a:pt x="1940912" y="817153"/>
                  </a:lnTo>
                  <a:lnTo>
                    <a:pt x="292731" y="817153"/>
                  </a:lnTo>
                  <a:lnTo>
                    <a:pt x="284222" y="817076"/>
                  </a:lnTo>
                  <a:close/>
                </a:path>
                <a:path w="2242185" h="830579">
                  <a:moveTo>
                    <a:pt x="1798493" y="814028"/>
                  </a:moveTo>
                  <a:lnTo>
                    <a:pt x="292731" y="817153"/>
                  </a:lnTo>
                  <a:lnTo>
                    <a:pt x="1940912" y="817153"/>
                  </a:lnTo>
                  <a:lnTo>
                    <a:pt x="1919595" y="815805"/>
                  </a:lnTo>
                  <a:lnTo>
                    <a:pt x="1867852" y="814394"/>
                  </a:lnTo>
                  <a:lnTo>
                    <a:pt x="1798493" y="814028"/>
                  </a:lnTo>
                  <a:close/>
                </a:path>
                <a:path w="2242185" h="830579">
                  <a:moveTo>
                    <a:pt x="1698751" y="12938"/>
                  </a:moveTo>
                  <a:lnTo>
                    <a:pt x="281542" y="12938"/>
                  </a:lnTo>
                  <a:lnTo>
                    <a:pt x="1582530" y="15084"/>
                  </a:lnTo>
                  <a:lnTo>
                    <a:pt x="1632546" y="14609"/>
                  </a:lnTo>
                  <a:lnTo>
                    <a:pt x="1698751" y="12938"/>
                  </a:lnTo>
                  <a:close/>
                </a:path>
                <a:path w="2242185" h="830579">
                  <a:moveTo>
                    <a:pt x="1699706" y="12913"/>
                  </a:moveTo>
                  <a:lnTo>
                    <a:pt x="99069" y="12913"/>
                  </a:lnTo>
                  <a:lnTo>
                    <a:pt x="113089" y="12951"/>
                  </a:lnTo>
                  <a:lnTo>
                    <a:pt x="1698751" y="12938"/>
                  </a:lnTo>
                  <a:lnTo>
                    <a:pt x="1699706" y="12913"/>
                  </a:lnTo>
                  <a:close/>
                </a:path>
                <a:path w="2242185" h="830579">
                  <a:moveTo>
                    <a:pt x="1826608" y="0"/>
                  </a:moveTo>
                  <a:lnTo>
                    <a:pt x="1730516" y="1053"/>
                  </a:lnTo>
                  <a:lnTo>
                    <a:pt x="1632312" y="3747"/>
                  </a:lnTo>
                  <a:lnTo>
                    <a:pt x="1582492" y="4315"/>
                  </a:lnTo>
                  <a:lnTo>
                    <a:pt x="2167231" y="4315"/>
                  </a:lnTo>
                  <a:lnTo>
                    <a:pt x="2164128" y="3610"/>
                  </a:lnTo>
                  <a:lnTo>
                    <a:pt x="2152972" y="2319"/>
                  </a:lnTo>
                  <a:lnTo>
                    <a:pt x="2142028" y="2067"/>
                  </a:lnTo>
                  <a:lnTo>
                    <a:pt x="1826608" y="0"/>
                  </a:lnTo>
                  <a:close/>
                </a:path>
                <a:path w="2242185" h="830579">
                  <a:moveTo>
                    <a:pt x="1378009" y="2879"/>
                  </a:moveTo>
                  <a:lnTo>
                    <a:pt x="106062" y="3099"/>
                  </a:lnTo>
                  <a:lnTo>
                    <a:pt x="1405405" y="3099"/>
                  </a:lnTo>
                  <a:lnTo>
                    <a:pt x="1378009" y="287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7"/>
            <p:cNvSpPr/>
            <p:nvPr/>
          </p:nvSpPr>
          <p:spPr>
            <a:xfrm>
              <a:off x="3301517" y="4531169"/>
              <a:ext cx="1012190" cy="59055"/>
            </a:xfrm>
            <a:custGeom>
              <a:avLst/>
              <a:gdLst/>
              <a:ahLst/>
              <a:cxnLst/>
              <a:rect l="l" t="t" r="r" b="b"/>
              <a:pathLst>
                <a:path w="1012189" h="59054">
                  <a:moveTo>
                    <a:pt x="0" y="8661"/>
                  </a:moveTo>
                  <a:lnTo>
                    <a:pt x="16035" y="44070"/>
                  </a:lnTo>
                  <a:lnTo>
                    <a:pt x="53942" y="54518"/>
                  </a:lnTo>
                  <a:lnTo>
                    <a:pt x="95043" y="58325"/>
                  </a:lnTo>
                  <a:lnTo>
                    <a:pt x="118056" y="59050"/>
                  </a:lnTo>
                  <a:lnTo>
                    <a:pt x="141092" y="58957"/>
                  </a:lnTo>
                  <a:lnTo>
                    <a:pt x="567672" y="48869"/>
                  </a:lnTo>
                  <a:lnTo>
                    <a:pt x="1007529" y="48358"/>
                  </a:lnTo>
                  <a:lnTo>
                    <a:pt x="1011770" y="36385"/>
                  </a:lnTo>
                  <a:lnTo>
                    <a:pt x="1011769" y="27760"/>
                  </a:lnTo>
                  <a:lnTo>
                    <a:pt x="870672" y="27760"/>
                  </a:lnTo>
                  <a:lnTo>
                    <a:pt x="821156" y="26149"/>
                  </a:lnTo>
                  <a:lnTo>
                    <a:pt x="114596" y="21253"/>
                  </a:lnTo>
                  <a:lnTo>
                    <a:pt x="59177" y="18329"/>
                  </a:lnTo>
                  <a:lnTo>
                    <a:pt x="4851" y="9779"/>
                  </a:lnTo>
                  <a:lnTo>
                    <a:pt x="0" y="8661"/>
                  </a:lnTo>
                  <a:close/>
                </a:path>
                <a:path w="1012189" h="59054">
                  <a:moveTo>
                    <a:pt x="1007529" y="48358"/>
                  </a:moveTo>
                  <a:lnTo>
                    <a:pt x="664753" y="48358"/>
                  </a:lnTo>
                  <a:lnTo>
                    <a:pt x="755594" y="49573"/>
                  </a:lnTo>
                  <a:lnTo>
                    <a:pt x="910811" y="54363"/>
                  </a:lnTo>
                  <a:lnTo>
                    <a:pt x="967821" y="54248"/>
                  </a:lnTo>
                  <a:lnTo>
                    <a:pt x="1005967" y="50342"/>
                  </a:lnTo>
                  <a:lnTo>
                    <a:pt x="1007529" y="48358"/>
                  </a:lnTo>
                  <a:close/>
                </a:path>
                <a:path w="1012189" h="59054">
                  <a:moveTo>
                    <a:pt x="1010094" y="0"/>
                  </a:moveTo>
                  <a:lnTo>
                    <a:pt x="969581" y="16217"/>
                  </a:lnTo>
                  <a:lnTo>
                    <a:pt x="919835" y="25590"/>
                  </a:lnTo>
                  <a:lnTo>
                    <a:pt x="870672" y="27760"/>
                  </a:lnTo>
                  <a:lnTo>
                    <a:pt x="1011769" y="27760"/>
                  </a:lnTo>
                  <a:lnTo>
                    <a:pt x="1010194" y="9779"/>
                  </a:lnTo>
                  <a:lnTo>
                    <a:pt x="1010094" y="0"/>
                  </a:lnTo>
                  <a:close/>
                </a:path>
                <a:path w="1012189" h="59054">
                  <a:moveTo>
                    <a:pt x="225399" y="20955"/>
                  </a:moveTo>
                  <a:lnTo>
                    <a:pt x="114596" y="21253"/>
                  </a:lnTo>
                  <a:lnTo>
                    <a:pt x="259630" y="21253"/>
                  </a:lnTo>
                  <a:lnTo>
                    <a:pt x="225399" y="20955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8"/>
            <p:cNvSpPr/>
            <p:nvPr/>
          </p:nvSpPr>
          <p:spPr>
            <a:xfrm>
              <a:off x="3406419" y="4114517"/>
              <a:ext cx="801370" cy="67310"/>
            </a:xfrm>
            <a:custGeom>
              <a:avLst/>
              <a:gdLst/>
              <a:ahLst/>
              <a:cxnLst/>
              <a:rect l="l" t="t" r="r" b="b"/>
              <a:pathLst>
                <a:path w="801370" h="67310">
                  <a:moveTo>
                    <a:pt x="774959" y="64849"/>
                  </a:moveTo>
                  <a:lnTo>
                    <a:pt x="716013" y="64849"/>
                  </a:lnTo>
                  <a:lnTo>
                    <a:pt x="735667" y="66087"/>
                  </a:lnTo>
                  <a:lnTo>
                    <a:pt x="763490" y="66802"/>
                  </a:lnTo>
                  <a:lnTo>
                    <a:pt x="774959" y="64849"/>
                  </a:lnTo>
                  <a:close/>
                </a:path>
                <a:path w="801370" h="67310">
                  <a:moveTo>
                    <a:pt x="106192" y="1003"/>
                  </a:moveTo>
                  <a:lnTo>
                    <a:pt x="32905" y="4562"/>
                  </a:lnTo>
                  <a:lnTo>
                    <a:pt x="0" y="27384"/>
                  </a:lnTo>
                  <a:lnTo>
                    <a:pt x="190" y="35677"/>
                  </a:lnTo>
                  <a:lnTo>
                    <a:pt x="29235" y="64862"/>
                  </a:lnTo>
                  <a:lnTo>
                    <a:pt x="35902" y="66017"/>
                  </a:lnTo>
                  <a:lnTo>
                    <a:pt x="43853" y="64849"/>
                  </a:lnTo>
                  <a:lnTo>
                    <a:pt x="774959" y="64849"/>
                  </a:lnTo>
                  <a:lnTo>
                    <a:pt x="788806" y="62492"/>
                  </a:lnTo>
                  <a:lnTo>
                    <a:pt x="800938" y="48657"/>
                  </a:lnTo>
                  <a:lnTo>
                    <a:pt x="801293" y="44948"/>
                  </a:lnTo>
                  <a:lnTo>
                    <a:pt x="800252" y="41278"/>
                  </a:lnTo>
                  <a:lnTo>
                    <a:pt x="774166" y="4130"/>
                  </a:lnTo>
                  <a:lnTo>
                    <a:pt x="769082" y="1730"/>
                  </a:lnTo>
                  <a:lnTo>
                    <a:pt x="179717" y="1730"/>
                  </a:lnTo>
                  <a:lnTo>
                    <a:pt x="106192" y="1003"/>
                  </a:lnTo>
                  <a:close/>
                </a:path>
                <a:path w="801370" h="67310">
                  <a:moveTo>
                    <a:pt x="753863" y="0"/>
                  </a:moveTo>
                  <a:lnTo>
                    <a:pt x="743050" y="401"/>
                  </a:lnTo>
                  <a:lnTo>
                    <a:pt x="732206" y="1258"/>
                  </a:lnTo>
                  <a:lnTo>
                    <a:pt x="721639" y="1730"/>
                  </a:lnTo>
                  <a:lnTo>
                    <a:pt x="769082" y="1730"/>
                  </a:lnTo>
                  <a:lnTo>
                    <a:pt x="764336" y="892"/>
                  </a:lnTo>
                  <a:lnTo>
                    <a:pt x="753863" y="0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9"/>
            <p:cNvSpPr/>
            <p:nvPr/>
          </p:nvSpPr>
          <p:spPr>
            <a:xfrm>
              <a:off x="3303425" y="4159745"/>
              <a:ext cx="1009015" cy="412115"/>
            </a:xfrm>
            <a:custGeom>
              <a:avLst/>
              <a:gdLst/>
              <a:ahLst/>
              <a:cxnLst/>
              <a:rect l="l" t="t" r="r" b="b"/>
              <a:pathLst>
                <a:path w="1009014" h="412114">
                  <a:moveTo>
                    <a:pt x="985519" y="407771"/>
                  </a:moveTo>
                  <a:lnTo>
                    <a:pt x="81009" y="407771"/>
                  </a:lnTo>
                  <a:lnTo>
                    <a:pt x="143951" y="408114"/>
                  </a:lnTo>
                  <a:lnTo>
                    <a:pt x="892578" y="408114"/>
                  </a:lnTo>
                  <a:lnTo>
                    <a:pt x="946789" y="411886"/>
                  </a:lnTo>
                  <a:lnTo>
                    <a:pt x="976783" y="411136"/>
                  </a:lnTo>
                  <a:lnTo>
                    <a:pt x="985519" y="407771"/>
                  </a:lnTo>
                  <a:close/>
                </a:path>
                <a:path w="1009014" h="412114">
                  <a:moveTo>
                    <a:pt x="876982" y="0"/>
                  </a:moveTo>
                  <a:lnTo>
                    <a:pt x="135963" y="0"/>
                  </a:lnTo>
                  <a:lnTo>
                    <a:pt x="126692" y="3175"/>
                  </a:lnTo>
                  <a:lnTo>
                    <a:pt x="9013" y="336867"/>
                  </a:lnTo>
                  <a:lnTo>
                    <a:pt x="4044" y="352335"/>
                  </a:lnTo>
                  <a:lnTo>
                    <a:pt x="0" y="372035"/>
                  </a:lnTo>
                  <a:lnTo>
                    <a:pt x="1141" y="390118"/>
                  </a:lnTo>
                  <a:lnTo>
                    <a:pt x="48071" y="407575"/>
                  </a:lnTo>
                  <a:lnTo>
                    <a:pt x="60042" y="408114"/>
                  </a:lnTo>
                  <a:lnTo>
                    <a:pt x="81009" y="407771"/>
                  </a:lnTo>
                  <a:lnTo>
                    <a:pt x="985519" y="407771"/>
                  </a:lnTo>
                  <a:lnTo>
                    <a:pt x="995905" y="403771"/>
                  </a:lnTo>
                  <a:lnTo>
                    <a:pt x="1005985" y="389170"/>
                  </a:lnTo>
                  <a:lnTo>
                    <a:pt x="1008708" y="376559"/>
                  </a:lnTo>
                  <a:lnTo>
                    <a:pt x="1006262" y="363403"/>
                  </a:lnTo>
                  <a:lnTo>
                    <a:pt x="886291" y="3213"/>
                  </a:lnTo>
                  <a:lnTo>
                    <a:pt x="876982" y="0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0"/>
            <p:cNvSpPr/>
            <p:nvPr/>
          </p:nvSpPr>
          <p:spPr>
            <a:xfrm>
              <a:off x="3310166" y="4131119"/>
              <a:ext cx="992505" cy="408305"/>
            </a:xfrm>
            <a:custGeom>
              <a:avLst/>
              <a:gdLst/>
              <a:ahLst/>
              <a:cxnLst/>
              <a:rect l="l" t="t" r="r" b="b"/>
              <a:pathLst>
                <a:path w="992504" h="408304">
                  <a:moveTo>
                    <a:pt x="856310" y="0"/>
                  </a:moveTo>
                  <a:lnTo>
                    <a:pt x="143040" y="0"/>
                  </a:lnTo>
                  <a:lnTo>
                    <a:pt x="134112" y="3187"/>
                  </a:lnTo>
                  <a:lnTo>
                    <a:pt x="0" y="398297"/>
                  </a:lnTo>
                  <a:lnTo>
                    <a:pt x="727" y="402024"/>
                  </a:lnTo>
                  <a:lnTo>
                    <a:pt x="4997" y="405160"/>
                  </a:lnTo>
                  <a:lnTo>
                    <a:pt x="12001" y="407321"/>
                  </a:lnTo>
                  <a:lnTo>
                    <a:pt x="20929" y="408127"/>
                  </a:lnTo>
                  <a:lnTo>
                    <a:pt x="970978" y="408127"/>
                  </a:lnTo>
                  <a:lnTo>
                    <a:pt x="979892" y="407321"/>
                  </a:lnTo>
                  <a:lnTo>
                    <a:pt x="986896" y="405160"/>
                  </a:lnTo>
                  <a:lnTo>
                    <a:pt x="991156" y="402067"/>
                  </a:lnTo>
                  <a:lnTo>
                    <a:pt x="991933" y="398360"/>
                  </a:lnTo>
                  <a:lnTo>
                    <a:pt x="865289" y="3225"/>
                  </a:lnTo>
                  <a:lnTo>
                    <a:pt x="856310" y="0"/>
                  </a:lnTo>
                  <a:close/>
                </a:path>
              </a:pathLst>
            </a:custGeom>
            <a:solidFill>
              <a:srgbClr val="E7E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1"/>
            <p:cNvSpPr/>
            <p:nvPr/>
          </p:nvSpPr>
          <p:spPr>
            <a:xfrm>
              <a:off x="3308839" y="4129481"/>
              <a:ext cx="995680" cy="411480"/>
            </a:xfrm>
            <a:custGeom>
              <a:avLst/>
              <a:gdLst/>
              <a:ahLst/>
              <a:cxnLst/>
              <a:rect l="l" t="t" r="r" b="b"/>
              <a:pathLst>
                <a:path w="995679" h="411479">
                  <a:moveTo>
                    <a:pt x="978444" y="410794"/>
                  </a:moveTo>
                  <a:lnTo>
                    <a:pt x="969066" y="410794"/>
                  </a:lnTo>
                  <a:lnTo>
                    <a:pt x="975823" y="411391"/>
                  </a:lnTo>
                  <a:lnTo>
                    <a:pt x="978444" y="410794"/>
                  </a:lnTo>
                  <a:close/>
                </a:path>
                <a:path w="995679" h="411479">
                  <a:moveTo>
                    <a:pt x="767759" y="0"/>
                  </a:moveTo>
                  <a:lnTo>
                    <a:pt x="151377" y="723"/>
                  </a:lnTo>
                  <a:lnTo>
                    <a:pt x="134727" y="6184"/>
                  </a:lnTo>
                  <a:lnTo>
                    <a:pt x="132975" y="7797"/>
                  </a:lnTo>
                  <a:lnTo>
                    <a:pt x="132632" y="10058"/>
                  </a:lnTo>
                  <a:lnTo>
                    <a:pt x="131997" y="11684"/>
                  </a:lnTo>
                  <a:lnTo>
                    <a:pt x="753" y="398614"/>
                  </a:lnTo>
                  <a:lnTo>
                    <a:pt x="0" y="400710"/>
                  </a:lnTo>
                  <a:lnTo>
                    <a:pt x="60" y="401205"/>
                  </a:lnTo>
                  <a:lnTo>
                    <a:pt x="577" y="403466"/>
                  </a:lnTo>
                  <a:lnTo>
                    <a:pt x="962450" y="410921"/>
                  </a:lnTo>
                  <a:lnTo>
                    <a:pt x="969066" y="410794"/>
                  </a:lnTo>
                  <a:lnTo>
                    <a:pt x="978444" y="410794"/>
                  </a:lnTo>
                  <a:lnTo>
                    <a:pt x="985805" y="409117"/>
                  </a:lnTo>
                  <a:lnTo>
                    <a:pt x="986219" y="408990"/>
                  </a:lnTo>
                  <a:lnTo>
                    <a:pt x="975797" y="408990"/>
                  </a:lnTo>
                  <a:lnTo>
                    <a:pt x="974253" y="408863"/>
                  </a:lnTo>
                  <a:lnTo>
                    <a:pt x="18967" y="408863"/>
                  </a:lnTo>
                  <a:lnTo>
                    <a:pt x="9886" y="408698"/>
                  </a:lnTo>
                  <a:lnTo>
                    <a:pt x="3541" y="403777"/>
                  </a:lnTo>
                  <a:lnTo>
                    <a:pt x="2139" y="402412"/>
                  </a:lnTo>
                  <a:lnTo>
                    <a:pt x="1746" y="401205"/>
                  </a:lnTo>
                  <a:lnTo>
                    <a:pt x="2660" y="399173"/>
                  </a:lnTo>
                  <a:lnTo>
                    <a:pt x="134029" y="12382"/>
                  </a:lnTo>
                  <a:lnTo>
                    <a:pt x="134740" y="10464"/>
                  </a:lnTo>
                  <a:lnTo>
                    <a:pt x="135007" y="8712"/>
                  </a:lnTo>
                  <a:lnTo>
                    <a:pt x="136213" y="7721"/>
                  </a:lnTo>
                  <a:lnTo>
                    <a:pt x="820887" y="2819"/>
                  </a:lnTo>
                  <a:lnTo>
                    <a:pt x="826916" y="2764"/>
                  </a:lnTo>
                  <a:lnTo>
                    <a:pt x="846862" y="1604"/>
                  </a:lnTo>
                  <a:lnTo>
                    <a:pt x="846675" y="1572"/>
                  </a:lnTo>
                  <a:lnTo>
                    <a:pt x="827531" y="451"/>
                  </a:lnTo>
                  <a:lnTo>
                    <a:pt x="767759" y="0"/>
                  </a:lnTo>
                  <a:close/>
                </a:path>
                <a:path w="995679" h="411479">
                  <a:moveTo>
                    <a:pt x="994111" y="403777"/>
                  </a:moveTo>
                  <a:lnTo>
                    <a:pt x="988053" y="406146"/>
                  </a:lnTo>
                  <a:lnTo>
                    <a:pt x="975797" y="408990"/>
                  </a:lnTo>
                  <a:lnTo>
                    <a:pt x="986219" y="408990"/>
                  </a:lnTo>
                  <a:lnTo>
                    <a:pt x="989120" y="408101"/>
                  </a:lnTo>
                  <a:lnTo>
                    <a:pt x="991977" y="405841"/>
                  </a:lnTo>
                  <a:lnTo>
                    <a:pt x="993311" y="404736"/>
                  </a:lnTo>
                  <a:lnTo>
                    <a:pt x="994111" y="403777"/>
                  </a:lnTo>
                  <a:close/>
                </a:path>
                <a:path w="995679" h="411479">
                  <a:moveTo>
                    <a:pt x="969155" y="408444"/>
                  </a:moveTo>
                  <a:lnTo>
                    <a:pt x="962450" y="408559"/>
                  </a:lnTo>
                  <a:lnTo>
                    <a:pt x="27234" y="408736"/>
                  </a:lnTo>
                  <a:lnTo>
                    <a:pt x="18967" y="408863"/>
                  </a:lnTo>
                  <a:lnTo>
                    <a:pt x="974253" y="408863"/>
                  </a:lnTo>
                  <a:lnTo>
                    <a:pt x="969155" y="408444"/>
                  </a:lnTo>
                  <a:close/>
                </a:path>
                <a:path w="995679" h="411479">
                  <a:moveTo>
                    <a:pt x="994717" y="402268"/>
                  </a:moveTo>
                  <a:lnTo>
                    <a:pt x="994784" y="402971"/>
                  </a:lnTo>
                  <a:lnTo>
                    <a:pt x="994111" y="403777"/>
                  </a:lnTo>
                  <a:lnTo>
                    <a:pt x="995394" y="403275"/>
                  </a:lnTo>
                  <a:lnTo>
                    <a:pt x="994717" y="402268"/>
                  </a:lnTo>
                  <a:close/>
                </a:path>
                <a:path w="995679" h="411479">
                  <a:moveTo>
                    <a:pt x="858151" y="1828"/>
                  </a:moveTo>
                  <a:lnTo>
                    <a:pt x="854271" y="1828"/>
                  </a:lnTo>
                  <a:lnTo>
                    <a:pt x="862983" y="5905"/>
                  </a:lnTo>
                  <a:lnTo>
                    <a:pt x="865206" y="7264"/>
                  </a:lnTo>
                  <a:lnTo>
                    <a:pt x="866717" y="8280"/>
                  </a:lnTo>
                  <a:lnTo>
                    <a:pt x="867289" y="11442"/>
                  </a:lnTo>
                  <a:lnTo>
                    <a:pt x="870108" y="20802"/>
                  </a:lnTo>
                  <a:lnTo>
                    <a:pt x="877245" y="43459"/>
                  </a:lnTo>
                  <a:lnTo>
                    <a:pt x="928249" y="201637"/>
                  </a:lnTo>
                  <a:lnTo>
                    <a:pt x="990872" y="396544"/>
                  </a:lnTo>
                  <a:lnTo>
                    <a:pt x="994717" y="402268"/>
                  </a:lnTo>
                  <a:lnTo>
                    <a:pt x="994568" y="400710"/>
                  </a:lnTo>
                  <a:lnTo>
                    <a:pt x="994187" y="398614"/>
                  </a:lnTo>
                  <a:lnTo>
                    <a:pt x="993616" y="397471"/>
                  </a:lnTo>
                  <a:lnTo>
                    <a:pt x="993146" y="395808"/>
                  </a:lnTo>
                  <a:lnTo>
                    <a:pt x="907008" y="126142"/>
                  </a:lnTo>
                  <a:lnTo>
                    <a:pt x="880382" y="42443"/>
                  </a:lnTo>
                  <a:lnTo>
                    <a:pt x="871823" y="16167"/>
                  </a:lnTo>
                  <a:lnTo>
                    <a:pt x="870083" y="10972"/>
                  </a:lnTo>
                  <a:lnTo>
                    <a:pt x="869625" y="9537"/>
                  </a:lnTo>
                  <a:lnTo>
                    <a:pt x="869041" y="7366"/>
                  </a:lnTo>
                  <a:lnTo>
                    <a:pt x="867555" y="6070"/>
                  </a:lnTo>
                  <a:lnTo>
                    <a:pt x="864863" y="3632"/>
                  </a:lnTo>
                  <a:lnTo>
                    <a:pt x="862044" y="2857"/>
                  </a:lnTo>
                  <a:lnTo>
                    <a:pt x="859681" y="2159"/>
                  </a:lnTo>
                  <a:lnTo>
                    <a:pt x="858151" y="1828"/>
                  </a:lnTo>
                  <a:close/>
                </a:path>
                <a:path w="995679" h="411479">
                  <a:moveTo>
                    <a:pt x="820887" y="2819"/>
                  </a:moveTo>
                  <a:lnTo>
                    <a:pt x="324795" y="2819"/>
                  </a:lnTo>
                  <a:lnTo>
                    <a:pt x="767759" y="3302"/>
                  </a:lnTo>
                  <a:lnTo>
                    <a:pt x="820887" y="2819"/>
                  </a:lnTo>
                  <a:close/>
                </a:path>
                <a:path w="995679" h="411479">
                  <a:moveTo>
                    <a:pt x="850029" y="76"/>
                  </a:moveTo>
                  <a:lnTo>
                    <a:pt x="846029" y="1460"/>
                  </a:lnTo>
                  <a:lnTo>
                    <a:pt x="846675" y="1572"/>
                  </a:lnTo>
                  <a:lnTo>
                    <a:pt x="847045" y="1593"/>
                  </a:lnTo>
                  <a:lnTo>
                    <a:pt x="846862" y="1604"/>
                  </a:lnTo>
                  <a:lnTo>
                    <a:pt x="847058" y="1638"/>
                  </a:lnTo>
                  <a:lnTo>
                    <a:pt x="847896" y="2298"/>
                  </a:lnTo>
                  <a:lnTo>
                    <a:pt x="854271" y="1828"/>
                  </a:lnTo>
                  <a:lnTo>
                    <a:pt x="858151" y="1828"/>
                  </a:lnTo>
                  <a:lnTo>
                    <a:pt x="850029" y="76"/>
                  </a:lnTo>
                  <a:close/>
                </a:path>
                <a:path w="995679" h="411479">
                  <a:moveTo>
                    <a:pt x="846675" y="1572"/>
                  </a:moveTo>
                  <a:lnTo>
                    <a:pt x="846862" y="1604"/>
                  </a:lnTo>
                  <a:lnTo>
                    <a:pt x="847045" y="1593"/>
                  </a:lnTo>
                  <a:lnTo>
                    <a:pt x="846675" y="157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2"/>
            <p:cNvSpPr/>
            <p:nvPr/>
          </p:nvSpPr>
          <p:spPr>
            <a:xfrm>
              <a:off x="3310166" y="4116247"/>
              <a:ext cx="992505" cy="415290"/>
            </a:xfrm>
            <a:custGeom>
              <a:avLst/>
              <a:gdLst/>
              <a:ahLst/>
              <a:cxnLst/>
              <a:rect l="l" t="t" r="r" b="b"/>
              <a:pathLst>
                <a:path w="992504" h="415289">
                  <a:moveTo>
                    <a:pt x="856310" y="0"/>
                  </a:moveTo>
                  <a:lnTo>
                    <a:pt x="143040" y="0"/>
                  </a:lnTo>
                  <a:lnTo>
                    <a:pt x="134112" y="3238"/>
                  </a:lnTo>
                  <a:lnTo>
                    <a:pt x="0" y="404939"/>
                  </a:lnTo>
                  <a:lnTo>
                    <a:pt x="727" y="408722"/>
                  </a:lnTo>
                  <a:lnTo>
                    <a:pt x="4997" y="411907"/>
                  </a:lnTo>
                  <a:lnTo>
                    <a:pt x="12001" y="414103"/>
                  </a:lnTo>
                  <a:lnTo>
                    <a:pt x="20929" y="414921"/>
                  </a:lnTo>
                  <a:lnTo>
                    <a:pt x="970978" y="414921"/>
                  </a:lnTo>
                  <a:lnTo>
                    <a:pt x="979897" y="414103"/>
                  </a:lnTo>
                  <a:lnTo>
                    <a:pt x="986866" y="411934"/>
                  </a:lnTo>
                  <a:lnTo>
                    <a:pt x="991156" y="408770"/>
                  </a:lnTo>
                  <a:lnTo>
                    <a:pt x="991933" y="405003"/>
                  </a:lnTo>
                  <a:lnTo>
                    <a:pt x="865289" y="3263"/>
                  </a:lnTo>
                  <a:lnTo>
                    <a:pt x="856310" y="0"/>
                  </a:lnTo>
                  <a:close/>
                </a:path>
              </a:pathLst>
            </a:custGeom>
            <a:solidFill>
              <a:srgbClr val="EDE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3"/>
            <p:cNvSpPr/>
            <p:nvPr/>
          </p:nvSpPr>
          <p:spPr>
            <a:xfrm>
              <a:off x="3308515" y="4114596"/>
              <a:ext cx="995044" cy="418465"/>
            </a:xfrm>
            <a:custGeom>
              <a:avLst/>
              <a:gdLst/>
              <a:ahLst/>
              <a:cxnLst/>
              <a:rect l="l" t="t" r="r" b="b"/>
              <a:pathLst>
                <a:path w="995045" h="418464">
                  <a:moveTo>
                    <a:pt x="237653" y="520"/>
                  </a:moveTo>
                  <a:lnTo>
                    <a:pt x="148196" y="1092"/>
                  </a:lnTo>
                  <a:lnTo>
                    <a:pt x="144348" y="1689"/>
                  </a:lnTo>
                  <a:lnTo>
                    <a:pt x="140474" y="2590"/>
                  </a:lnTo>
                  <a:lnTo>
                    <a:pt x="136969" y="4762"/>
                  </a:lnTo>
                  <a:lnTo>
                    <a:pt x="135293" y="5753"/>
                  </a:lnTo>
                  <a:lnTo>
                    <a:pt x="133502" y="7645"/>
                  </a:lnTo>
                  <a:lnTo>
                    <a:pt x="133045" y="9728"/>
                  </a:lnTo>
                  <a:lnTo>
                    <a:pt x="1308" y="404571"/>
                  </a:lnTo>
                  <a:lnTo>
                    <a:pt x="431" y="406158"/>
                  </a:lnTo>
                  <a:lnTo>
                    <a:pt x="0" y="409816"/>
                  </a:lnTo>
                  <a:lnTo>
                    <a:pt x="2019" y="411429"/>
                  </a:lnTo>
                  <a:lnTo>
                    <a:pt x="966825" y="417728"/>
                  </a:lnTo>
                  <a:lnTo>
                    <a:pt x="980490" y="417893"/>
                  </a:lnTo>
                  <a:lnTo>
                    <a:pt x="986436" y="415671"/>
                  </a:lnTo>
                  <a:lnTo>
                    <a:pt x="18745" y="415671"/>
                  </a:lnTo>
                  <a:lnTo>
                    <a:pt x="9385" y="415404"/>
                  </a:lnTo>
                  <a:lnTo>
                    <a:pt x="3517" y="410121"/>
                  </a:lnTo>
                  <a:lnTo>
                    <a:pt x="2133" y="408635"/>
                  </a:lnTo>
                  <a:lnTo>
                    <a:pt x="2324" y="407416"/>
                  </a:lnTo>
                  <a:lnTo>
                    <a:pt x="3187" y="405206"/>
                  </a:lnTo>
                  <a:lnTo>
                    <a:pt x="133261" y="15824"/>
                  </a:lnTo>
                  <a:lnTo>
                    <a:pt x="134785" y="12166"/>
                  </a:lnTo>
                  <a:lnTo>
                    <a:pt x="134886" y="8140"/>
                  </a:lnTo>
                  <a:lnTo>
                    <a:pt x="138125" y="6578"/>
                  </a:lnTo>
                  <a:lnTo>
                    <a:pt x="141147" y="4686"/>
                  </a:lnTo>
                  <a:lnTo>
                    <a:pt x="144856" y="3771"/>
                  </a:lnTo>
                  <a:lnTo>
                    <a:pt x="148501" y="3225"/>
                  </a:lnTo>
                  <a:lnTo>
                    <a:pt x="827347" y="2752"/>
                  </a:lnTo>
                  <a:lnTo>
                    <a:pt x="847144" y="1606"/>
                  </a:lnTo>
                  <a:lnTo>
                    <a:pt x="846937" y="1568"/>
                  </a:lnTo>
                  <a:lnTo>
                    <a:pt x="829865" y="574"/>
                  </a:lnTo>
                  <a:lnTo>
                    <a:pt x="280671" y="574"/>
                  </a:lnTo>
                  <a:lnTo>
                    <a:pt x="237653" y="520"/>
                  </a:lnTo>
                  <a:close/>
                </a:path>
                <a:path w="995045" h="418464">
                  <a:moveTo>
                    <a:pt x="966825" y="415378"/>
                  </a:moveTo>
                  <a:lnTo>
                    <a:pt x="360159" y="415556"/>
                  </a:lnTo>
                  <a:lnTo>
                    <a:pt x="26974" y="415556"/>
                  </a:lnTo>
                  <a:lnTo>
                    <a:pt x="18745" y="415671"/>
                  </a:lnTo>
                  <a:lnTo>
                    <a:pt x="986436" y="415671"/>
                  </a:lnTo>
                  <a:lnTo>
                    <a:pt x="986946" y="415480"/>
                  </a:lnTo>
                  <a:lnTo>
                    <a:pt x="980147" y="415480"/>
                  </a:lnTo>
                  <a:lnTo>
                    <a:pt x="966825" y="415378"/>
                  </a:lnTo>
                  <a:close/>
                </a:path>
                <a:path w="995045" h="418464">
                  <a:moveTo>
                    <a:pt x="858289" y="1816"/>
                  </a:moveTo>
                  <a:lnTo>
                    <a:pt x="854633" y="1816"/>
                  </a:lnTo>
                  <a:lnTo>
                    <a:pt x="863371" y="5994"/>
                  </a:lnTo>
                  <a:lnTo>
                    <a:pt x="865581" y="7366"/>
                  </a:lnTo>
                  <a:lnTo>
                    <a:pt x="867054" y="8407"/>
                  </a:lnTo>
                  <a:lnTo>
                    <a:pt x="867613" y="11620"/>
                  </a:lnTo>
                  <a:lnTo>
                    <a:pt x="870407" y="21031"/>
                  </a:lnTo>
                  <a:lnTo>
                    <a:pt x="877468" y="43840"/>
                  </a:lnTo>
                  <a:lnTo>
                    <a:pt x="897483" y="106819"/>
                  </a:lnTo>
                  <a:lnTo>
                    <a:pt x="989965" y="399224"/>
                  </a:lnTo>
                  <a:lnTo>
                    <a:pt x="990765" y="402107"/>
                  </a:lnTo>
                  <a:lnTo>
                    <a:pt x="992327" y="405879"/>
                  </a:lnTo>
                  <a:lnTo>
                    <a:pt x="992447" y="408635"/>
                  </a:lnTo>
                  <a:lnTo>
                    <a:pt x="992212" y="410425"/>
                  </a:lnTo>
                  <a:lnTo>
                    <a:pt x="988961" y="412229"/>
                  </a:lnTo>
                  <a:lnTo>
                    <a:pt x="986155" y="413245"/>
                  </a:lnTo>
                  <a:lnTo>
                    <a:pt x="980147" y="415480"/>
                  </a:lnTo>
                  <a:lnTo>
                    <a:pt x="986980" y="415467"/>
                  </a:lnTo>
                  <a:lnTo>
                    <a:pt x="989977" y="414197"/>
                  </a:lnTo>
                  <a:lnTo>
                    <a:pt x="993914" y="412800"/>
                  </a:lnTo>
                  <a:lnTo>
                    <a:pt x="994812" y="408635"/>
                  </a:lnTo>
                  <a:lnTo>
                    <a:pt x="994785" y="407416"/>
                  </a:lnTo>
                  <a:lnTo>
                    <a:pt x="994511" y="404164"/>
                  </a:lnTo>
                  <a:lnTo>
                    <a:pt x="993089" y="401840"/>
                  </a:lnTo>
                  <a:lnTo>
                    <a:pt x="992251" y="398500"/>
                  </a:lnTo>
                  <a:lnTo>
                    <a:pt x="900328" y="105930"/>
                  </a:lnTo>
                  <a:lnTo>
                    <a:pt x="880618" y="42849"/>
                  </a:lnTo>
                  <a:lnTo>
                    <a:pt x="872147" y="16395"/>
                  </a:lnTo>
                  <a:lnTo>
                    <a:pt x="869928" y="9690"/>
                  </a:lnTo>
                  <a:lnTo>
                    <a:pt x="869416" y="7581"/>
                  </a:lnTo>
                  <a:lnTo>
                    <a:pt x="865289" y="3733"/>
                  </a:lnTo>
                  <a:lnTo>
                    <a:pt x="861850" y="2752"/>
                  </a:lnTo>
                  <a:lnTo>
                    <a:pt x="860069" y="2209"/>
                  </a:lnTo>
                  <a:lnTo>
                    <a:pt x="858289" y="1816"/>
                  </a:lnTo>
                  <a:close/>
                </a:path>
                <a:path w="995045" h="418464">
                  <a:moveTo>
                    <a:pt x="819677" y="2832"/>
                  </a:moveTo>
                  <a:lnTo>
                    <a:pt x="322529" y="2832"/>
                  </a:lnTo>
                  <a:lnTo>
                    <a:pt x="767689" y="3302"/>
                  </a:lnTo>
                  <a:lnTo>
                    <a:pt x="819677" y="2832"/>
                  </a:lnTo>
                  <a:close/>
                </a:path>
                <a:path w="995045" h="418464">
                  <a:moveTo>
                    <a:pt x="827347" y="2752"/>
                  </a:moveTo>
                  <a:lnTo>
                    <a:pt x="237624" y="2752"/>
                  </a:lnTo>
                  <a:lnTo>
                    <a:pt x="280687" y="2843"/>
                  </a:lnTo>
                  <a:lnTo>
                    <a:pt x="819677" y="2832"/>
                  </a:lnTo>
                  <a:lnTo>
                    <a:pt x="827347" y="2752"/>
                  </a:lnTo>
                  <a:close/>
                </a:path>
                <a:path w="995045" h="418464">
                  <a:moveTo>
                    <a:pt x="850366" y="63"/>
                  </a:moveTo>
                  <a:lnTo>
                    <a:pt x="846353" y="1460"/>
                  </a:lnTo>
                  <a:lnTo>
                    <a:pt x="846937" y="1568"/>
                  </a:lnTo>
                  <a:lnTo>
                    <a:pt x="847371" y="1593"/>
                  </a:lnTo>
                  <a:lnTo>
                    <a:pt x="847144" y="1606"/>
                  </a:lnTo>
                  <a:lnTo>
                    <a:pt x="847382" y="1651"/>
                  </a:lnTo>
                  <a:lnTo>
                    <a:pt x="848220" y="2311"/>
                  </a:lnTo>
                  <a:lnTo>
                    <a:pt x="854633" y="1816"/>
                  </a:lnTo>
                  <a:lnTo>
                    <a:pt x="858289" y="1816"/>
                  </a:lnTo>
                  <a:lnTo>
                    <a:pt x="850366" y="63"/>
                  </a:lnTo>
                  <a:close/>
                </a:path>
                <a:path w="995045" h="418464">
                  <a:moveTo>
                    <a:pt x="846937" y="1568"/>
                  </a:moveTo>
                  <a:lnTo>
                    <a:pt x="847144" y="1606"/>
                  </a:lnTo>
                  <a:lnTo>
                    <a:pt x="847371" y="1593"/>
                  </a:lnTo>
                  <a:lnTo>
                    <a:pt x="846937" y="1568"/>
                  </a:lnTo>
                  <a:close/>
                </a:path>
                <a:path w="995045" h="418464">
                  <a:moveTo>
                    <a:pt x="767689" y="0"/>
                  </a:moveTo>
                  <a:lnTo>
                    <a:pt x="280671" y="574"/>
                  </a:lnTo>
                  <a:lnTo>
                    <a:pt x="829865" y="574"/>
                  </a:lnTo>
                  <a:lnTo>
                    <a:pt x="827759" y="451"/>
                  </a:lnTo>
                  <a:lnTo>
                    <a:pt x="767689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4"/>
            <p:cNvSpPr/>
            <p:nvPr/>
          </p:nvSpPr>
          <p:spPr>
            <a:xfrm>
              <a:off x="2712631" y="3537623"/>
              <a:ext cx="2218055" cy="29209"/>
            </a:xfrm>
            <a:custGeom>
              <a:avLst/>
              <a:gdLst/>
              <a:ahLst/>
              <a:cxnLst/>
              <a:rect l="l" t="t" r="r" b="b"/>
              <a:pathLst>
                <a:path w="2218054" h="29210">
                  <a:moveTo>
                    <a:pt x="2212985" y="17419"/>
                  </a:moveTo>
                  <a:lnTo>
                    <a:pt x="1177511" y="17419"/>
                  </a:lnTo>
                  <a:lnTo>
                    <a:pt x="1278544" y="17916"/>
                  </a:lnTo>
                  <a:lnTo>
                    <a:pt x="1379621" y="19820"/>
                  </a:lnTo>
                  <a:lnTo>
                    <a:pt x="1530452" y="25454"/>
                  </a:lnTo>
                  <a:lnTo>
                    <a:pt x="1630015" y="27901"/>
                  </a:lnTo>
                  <a:lnTo>
                    <a:pt x="1729746" y="28722"/>
                  </a:lnTo>
                  <a:lnTo>
                    <a:pt x="2210790" y="25400"/>
                  </a:lnTo>
                  <a:lnTo>
                    <a:pt x="2212985" y="17419"/>
                  </a:lnTo>
                  <a:close/>
                </a:path>
                <a:path w="2218054" h="29210">
                  <a:moveTo>
                    <a:pt x="2217775" y="0"/>
                  </a:moveTo>
                  <a:lnTo>
                    <a:pt x="0" y="0"/>
                  </a:lnTo>
                  <a:lnTo>
                    <a:pt x="7277" y="25400"/>
                  </a:lnTo>
                  <a:lnTo>
                    <a:pt x="29282" y="28019"/>
                  </a:lnTo>
                  <a:lnTo>
                    <a:pt x="76612" y="27728"/>
                  </a:lnTo>
                  <a:lnTo>
                    <a:pt x="151244" y="25400"/>
                  </a:lnTo>
                  <a:lnTo>
                    <a:pt x="520827" y="25400"/>
                  </a:lnTo>
                  <a:lnTo>
                    <a:pt x="1177511" y="17419"/>
                  </a:lnTo>
                  <a:lnTo>
                    <a:pt x="2212985" y="17419"/>
                  </a:lnTo>
                  <a:lnTo>
                    <a:pt x="2217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5"/>
            <p:cNvSpPr/>
            <p:nvPr/>
          </p:nvSpPr>
          <p:spPr>
            <a:xfrm>
              <a:off x="2704058" y="3529381"/>
              <a:ext cx="2232660" cy="43815"/>
            </a:xfrm>
            <a:custGeom>
              <a:avLst/>
              <a:gdLst/>
              <a:ahLst/>
              <a:cxnLst/>
              <a:rect l="l" t="t" r="r" b="b"/>
              <a:pathLst>
                <a:path w="2232660" h="43814">
                  <a:moveTo>
                    <a:pt x="175181" y="25526"/>
                  </a:moveTo>
                  <a:lnTo>
                    <a:pt x="120332" y="26941"/>
                  </a:lnTo>
                  <a:lnTo>
                    <a:pt x="47726" y="31038"/>
                  </a:lnTo>
                  <a:lnTo>
                    <a:pt x="15557" y="33718"/>
                  </a:lnTo>
                  <a:lnTo>
                    <a:pt x="23485" y="38949"/>
                  </a:lnTo>
                  <a:lnTo>
                    <a:pt x="49412" y="42383"/>
                  </a:lnTo>
                  <a:lnTo>
                    <a:pt x="93042" y="43573"/>
                  </a:lnTo>
                  <a:lnTo>
                    <a:pt x="154076" y="42075"/>
                  </a:lnTo>
                  <a:lnTo>
                    <a:pt x="659587" y="38976"/>
                  </a:lnTo>
                  <a:lnTo>
                    <a:pt x="689162" y="38442"/>
                  </a:lnTo>
                  <a:lnTo>
                    <a:pt x="1125538" y="31309"/>
                  </a:lnTo>
                  <a:lnTo>
                    <a:pt x="1177252" y="31038"/>
                  </a:lnTo>
                  <a:lnTo>
                    <a:pt x="1650794" y="31038"/>
                  </a:lnTo>
                  <a:lnTo>
                    <a:pt x="1558785" y="29006"/>
                  </a:lnTo>
                  <a:lnTo>
                    <a:pt x="1546151" y="28562"/>
                  </a:lnTo>
                  <a:lnTo>
                    <a:pt x="1504815" y="27033"/>
                  </a:lnTo>
                  <a:lnTo>
                    <a:pt x="541574" y="27033"/>
                  </a:lnTo>
                  <a:lnTo>
                    <a:pt x="175181" y="25526"/>
                  </a:lnTo>
                  <a:close/>
                </a:path>
                <a:path w="2232660" h="43814">
                  <a:moveTo>
                    <a:pt x="1650794" y="31038"/>
                  </a:moveTo>
                  <a:lnTo>
                    <a:pt x="1177252" y="31038"/>
                  </a:lnTo>
                  <a:lnTo>
                    <a:pt x="1269574" y="31235"/>
                  </a:lnTo>
                  <a:lnTo>
                    <a:pt x="1391348" y="33324"/>
                  </a:lnTo>
                  <a:lnTo>
                    <a:pt x="1534368" y="38444"/>
                  </a:lnTo>
                  <a:lnTo>
                    <a:pt x="1558467" y="39268"/>
                  </a:lnTo>
                  <a:lnTo>
                    <a:pt x="1656168" y="41282"/>
                  </a:lnTo>
                  <a:lnTo>
                    <a:pt x="1755111" y="41827"/>
                  </a:lnTo>
                  <a:lnTo>
                    <a:pt x="2222998" y="38430"/>
                  </a:lnTo>
                  <a:lnTo>
                    <a:pt x="2224681" y="32296"/>
                  </a:lnTo>
                  <a:lnTo>
                    <a:pt x="2214448" y="32296"/>
                  </a:lnTo>
                  <a:lnTo>
                    <a:pt x="2214591" y="31776"/>
                  </a:lnTo>
                  <a:lnTo>
                    <a:pt x="1755115" y="31776"/>
                  </a:lnTo>
                  <a:lnTo>
                    <a:pt x="1656299" y="31133"/>
                  </a:lnTo>
                  <a:lnTo>
                    <a:pt x="1650794" y="31038"/>
                  </a:lnTo>
                  <a:close/>
                </a:path>
                <a:path w="2232660" h="43814">
                  <a:moveTo>
                    <a:pt x="2222998" y="38430"/>
                  </a:moveTo>
                  <a:lnTo>
                    <a:pt x="2219363" y="38430"/>
                  </a:lnTo>
                  <a:lnTo>
                    <a:pt x="2222995" y="38442"/>
                  </a:lnTo>
                  <a:close/>
                </a:path>
                <a:path w="2232660" h="43814">
                  <a:moveTo>
                    <a:pt x="84721" y="0"/>
                  </a:moveTo>
                  <a:lnTo>
                    <a:pt x="39817" y="525"/>
                  </a:lnTo>
                  <a:lnTo>
                    <a:pt x="0" y="2819"/>
                  </a:lnTo>
                  <a:lnTo>
                    <a:pt x="2679" y="9956"/>
                  </a:lnTo>
                  <a:lnTo>
                    <a:pt x="10781" y="28859"/>
                  </a:lnTo>
                  <a:lnTo>
                    <a:pt x="15419" y="33902"/>
                  </a:lnTo>
                  <a:lnTo>
                    <a:pt x="16384" y="26797"/>
                  </a:lnTo>
                  <a:lnTo>
                    <a:pt x="16380" y="25526"/>
                  </a:lnTo>
                  <a:lnTo>
                    <a:pt x="14825" y="14198"/>
                  </a:lnTo>
                  <a:lnTo>
                    <a:pt x="8572" y="13690"/>
                  </a:lnTo>
                  <a:lnTo>
                    <a:pt x="13804" y="6756"/>
                  </a:lnTo>
                  <a:lnTo>
                    <a:pt x="2231698" y="6756"/>
                  </a:lnTo>
                  <a:lnTo>
                    <a:pt x="2232605" y="3492"/>
                  </a:lnTo>
                  <a:lnTo>
                    <a:pt x="2211070" y="3492"/>
                  </a:lnTo>
                  <a:lnTo>
                    <a:pt x="84721" y="0"/>
                  </a:lnTo>
                  <a:close/>
                </a:path>
                <a:path w="2232660" h="43814">
                  <a:moveTo>
                    <a:pt x="2219363" y="28562"/>
                  </a:moveTo>
                  <a:lnTo>
                    <a:pt x="2215475" y="28562"/>
                  </a:lnTo>
                  <a:lnTo>
                    <a:pt x="2214448" y="32296"/>
                  </a:lnTo>
                  <a:lnTo>
                    <a:pt x="2219363" y="28562"/>
                  </a:lnTo>
                  <a:close/>
                </a:path>
                <a:path w="2232660" h="43814">
                  <a:moveTo>
                    <a:pt x="2225706" y="28562"/>
                  </a:moveTo>
                  <a:lnTo>
                    <a:pt x="2219354" y="28568"/>
                  </a:lnTo>
                  <a:lnTo>
                    <a:pt x="2214448" y="32296"/>
                  </a:lnTo>
                  <a:lnTo>
                    <a:pt x="2224681" y="32296"/>
                  </a:lnTo>
                  <a:lnTo>
                    <a:pt x="2225706" y="28562"/>
                  </a:lnTo>
                  <a:close/>
                </a:path>
                <a:path w="2232660" h="43814">
                  <a:moveTo>
                    <a:pt x="2215475" y="28562"/>
                  </a:moveTo>
                  <a:lnTo>
                    <a:pt x="1891357" y="31038"/>
                  </a:lnTo>
                  <a:lnTo>
                    <a:pt x="1755115" y="31776"/>
                  </a:lnTo>
                  <a:lnTo>
                    <a:pt x="2214591" y="31776"/>
                  </a:lnTo>
                  <a:lnTo>
                    <a:pt x="2215475" y="28562"/>
                  </a:lnTo>
                  <a:close/>
                </a:path>
                <a:path w="2232660" h="43814">
                  <a:moveTo>
                    <a:pt x="2231656" y="6908"/>
                  </a:moveTo>
                  <a:lnTo>
                    <a:pt x="2221433" y="6908"/>
                  </a:lnTo>
                  <a:lnTo>
                    <a:pt x="2226348" y="13335"/>
                  </a:lnTo>
                  <a:lnTo>
                    <a:pt x="2219664" y="13335"/>
                  </a:lnTo>
                  <a:lnTo>
                    <a:pt x="2215475" y="28562"/>
                  </a:lnTo>
                  <a:lnTo>
                    <a:pt x="2225706" y="28562"/>
                  </a:lnTo>
                  <a:lnTo>
                    <a:pt x="2231656" y="6908"/>
                  </a:lnTo>
                  <a:close/>
                </a:path>
                <a:path w="2232660" h="43814">
                  <a:moveTo>
                    <a:pt x="1177222" y="20145"/>
                  </a:moveTo>
                  <a:lnTo>
                    <a:pt x="1125460" y="20303"/>
                  </a:lnTo>
                  <a:lnTo>
                    <a:pt x="659447" y="26517"/>
                  </a:lnTo>
                  <a:lnTo>
                    <a:pt x="541574" y="27033"/>
                  </a:lnTo>
                  <a:lnTo>
                    <a:pt x="1504815" y="27033"/>
                  </a:lnTo>
                  <a:lnTo>
                    <a:pt x="1391640" y="22834"/>
                  </a:lnTo>
                  <a:lnTo>
                    <a:pt x="1269666" y="20536"/>
                  </a:lnTo>
                  <a:lnTo>
                    <a:pt x="1177222" y="20145"/>
                  </a:lnTo>
                  <a:close/>
                </a:path>
                <a:path w="2232660" h="43814">
                  <a:moveTo>
                    <a:pt x="2231698" y="6756"/>
                  </a:moveTo>
                  <a:lnTo>
                    <a:pt x="13804" y="6756"/>
                  </a:lnTo>
                  <a:lnTo>
                    <a:pt x="14825" y="14198"/>
                  </a:lnTo>
                  <a:lnTo>
                    <a:pt x="23192" y="14877"/>
                  </a:lnTo>
                  <a:lnTo>
                    <a:pt x="40874" y="15786"/>
                  </a:lnTo>
                  <a:lnTo>
                    <a:pt x="61443" y="16351"/>
                  </a:lnTo>
                  <a:lnTo>
                    <a:pt x="84721" y="16510"/>
                  </a:lnTo>
                  <a:lnTo>
                    <a:pt x="2219665" y="13335"/>
                  </a:lnTo>
                  <a:lnTo>
                    <a:pt x="2221433" y="6908"/>
                  </a:lnTo>
                  <a:lnTo>
                    <a:pt x="2231656" y="6908"/>
                  </a:lnTo>
                  <a:lnTo>
                    <a:pt x="2231698" y="6756"/>
                  </a:lnTo>
                  <a:close/>
                </a:path>
                <a:path w="2232660" h="43814">
                  <a:moveTo>
                    <a:pt x="13804" y="6756"/>
                  </a:moveTo>
                  <a:lnTo>
                    <a:pt x="8572" y="13690"/>
                  </a:lnTo>
                  <a:lnTo>
                    <a:pt x="14825" y="14198"/>
                  </a:lnTo>
                  <a:lnTo>
                    <a:pt x="13804" y="6756"/>
                  </a:lnTo>
                  <a:close/>
                </a:path>
                <a:path w="2232660" h="43814">
                  <a:moveTo>
                    <a:pt x="2221433" y="6908"/>
                  </a:moveTo>
                  <a:lnTo>
                    <a:pt x="2219664" y="13335"/>
                  </a:lnTo>
                  <a:lnTo>
                    <a:pt x="2226348" y="13335"/>
                  </a:lnTo>
                  <a:lnTo>
                    <a:pt x="2221433" y="690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6"/>
            <p:cNvSpPr/>
            <p:nvPr/>
          </p:nvSpPr>
          <p:spPr>
            <a:xfrm>
              <a:off x="2915818" y="4076395"/>
              <a:ext cx="90639" cy="113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53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824440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7386" y="959071"/>
            <a:ext cx="708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UYGULAMA YAZILIMI PAYLAŞIMI</a:t>
            </a:r>
            <a:endParaRPr lang="tr-TR" sz="4000" b="1" dirty="0">
              <a:solidFill>
                <a:schemeClr val="bg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231468" y="2187143"/>
            <a:ext cx="8625016" cy="4432299"/>
            <a:chOff x="0" y="2187143"/>
            <a:chExt cx="8856484" cy="4551248"/>
          </a:xfrm>
        </p:grpSpPr>
        <p:sp>
          <p:nvSpPr>
            <p:cNvPr id="30" name="object 2"/>
            <p:cNvSpPr/>
            <p:nvPr/>
          </p:nvSpPr>
          <p:spPr>
            <a:xfrm>
              <a:off x="4" y="3013481"/>
              <a:ext cx="3989704" cy="3724910"/>
            </a:xfrm>
            <a:custGeom>
              <a:avLst/>
              <a:gdLst/>
              <a:ahLst/>
              <a:cxnLst/>
              <a:rect l="l" t="t" r="r" b="b"/>
              <a:pathLst>
                <a:path w="3989704" h="3724909">
                  <a:moveTo>
                    <a:pt x="3917195" y="0"/>
                  </a:moveTo>
                  <a:lnTo>
                    <a:pt x="71998" y="0"/>
                  </a:lnTo>
                  <a:lnTo>
                    <a:pt x="44042" y="5682"/>
                  </a:lnTo>
                  <a:lnTo>
                    <a:pt x="21149" y="21151"/>
                  </a:lnTo>
                  <a:lnTo>
                    <a:pt x="5681" y="44041"/>
                  </a:lnTo>
                  <a:lnTo>
                    <a:pt x="0" y="71983"/>
                  </a:lnTo>
                  <a:lnTo>
                    <a:pt x="0" y="3652385"/>
                  </a:lnTo>
                  <a:lnTo>
                    <a:pt x="5681" y="3680340"/>
                  </a:lnTo>
                  <a:lnTo>
                    <a:pt x="21149" y="3703234"/>
                  </a:lnTo>
                  <a:lnTo>
                    <a:pt x="44042" y="3718702"/>
                  </a:lnTo>
                  <a:lnTo>
                    <a:pt x="71998" y="3724383"/>
                  </a:lnTo>
                  <a:lnTo>
                    <a:pt x="3917195" y="3724383"/>
                  </a:lnTo>
                  <a:lnTo>
                    <a:pt x="3945152" y="3718702"/>
                  </a:lnTo>
                  <a:lnTo>
                    <a:pt x="3968049" y="3703234"/>
                  </a:lnTo>
                  <a:lnTo>
                    <a:pt x="3983522" y="3680340"/>
                  </a:lnTo>
                  <a:lnTo>
                    <a:pt x="3989204" y="3652385"/>
                  </a:lnTo>
                  <a:lnTo>
                    <a:pt x="3989204" y="71983"/>
                  </a:lnTo>
                  <a:lnTo>
                    <a:pt x="3983522" y="44041"/>
                  </a:lnTo>
                  <a:lnTo>
                    <a:pt x="3968049" y="21151"/>
                  </a:lnTo>
                  <a:lnTo>
                    <a:pt x="3945152" y="5682"/>
                  </a:lnTo>
                  <a:lnTo>
                    <a:pt x="3917195" y="0"/>
                  </a:lnTo>
                  <a:close/>
                </a:path>
              </a:pathLst>
            </a:custGeom>
            <a:solidFill>
              <a:srgbClr val="CC7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"/>
            <p:cNvSpPr/>
            <p:nvPr/>
          </p:nvSpPr>
          <p:spPr>
            <a:xfrm>
              <a:off x="4643259" y="2187143"/>
              <a:ext cx="4213225" cy="4006215"/>
            </a:xfrm>
            <a:custGeom>
              <a:avLst/>
              <a:gdLst/>
              <a:ahLst/>
              <a:cxnLst/>
              <a:rect l="l" t="t" r="r" b="b"/>
              <a:pathLst>
                <a:path w="4213225" h="4006215">
                  <a:moveTo>
                    <a:pt x="4212703" y="0"/>
                  </a:moveTo>
                  <a:lnTo>
                    <a:pt x="77444" y="0"/>
                  </a:lnTo>
                  <a:lnTo>
                    <a:pt x="47373" y="6108"/>
                  </a:lnTo>
                  <a:lnTo>
                    <a:pt x="22748" y="22740"/>
                  </a:lnTo>
                  <a:lnTo>
                    <a:pt x="6110" y="47357"/>
                  </a:lnTo>
                  <a:lnTo>
                    <a:pt x="0" y="77419"/>
                  </a:lnTo>
                  <a:lnTo>
                    <a:pt x="0" y="3928193"/>
                  </a:lnTo>
                  <a:lnTo>
                    <a:pt x="6110" y="3958270"/>
                  </a:lnTo>
                  <a:lnTo>
                    <a:pt x="22748" y="3982894"/>
                  </a:lnTo>
                  <a:lnTo>
                    <a:pt x="47373" y="3999529"/>
                  </a:lnTo>
                  <a:lnTo>
                    <a:pt x="77444" y="4005638"/>
                  </a:lnTo>
                  <a:lnTo>
                    <a:pt x="4212703" y="4005638"/>
                  </a:lnTo>
                  <a:lnTo>
                    <a:pt x="4212703" y="0"/>
                  </a:lnTo>
                  <a:close/>
                </a:path>
              </a:pathLst>
            </a:custGeom>
            <a:solidFill>
              <a:srgbClr val="B6D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"/>
            <p:cNvSpPr/>
            <p:nvPr/>
          </p:nvSpPr>
          <p:spPr>
            <a:xfrm>
              <a:off x="1675028" y="5477408"/>
              <a:ext cx="240665" cy="337820"/>
            </a:xfrm>
            <a:custGeom>
              <a:avLst/>
              <a:gdLst/>
              <a:ahLst/>
              <a:cxnLst/>
              <a:rect l="l" t="t" r="r" b="b"/>
              <a:pathLst>
                <a:path w="240664" h="337820">
                  <a:moveTo>
                    <a:pt x="121881" y="0"/>
                  </a:moveTo>
                  <a:lnTo>
                    <a:pt x="105229" y="11316"/>
                  </a:lnTo>
                  <a:lnTo>
                    <a:pt x="97107" y="37279"/>
                  </a:lnTo>
                  <a:lnTo>
                    <a:pt x="94314" y="66677"/>
                  </a:lnTo>
                  <a:lnTo>
                    <a:pt x="93649" y="88303"/>
                  </a:lnTo>
                  <a:lnTo>
                    <a:pt x="90394" y="116778"/>
                  </a:lnTo>
                  <a:lnTo>
                    <a:pt x="72416" y="169884"/>
                  </a:lnTo>
                  <a:lnTo>
                    <a:pt x="48338" y="208022"/>
                  </a:lnTo>
                  <a:lnTo>
                    <a:pt x="12369" y="240259"/>
                  </a:lnTo>
                  <a:lnTo>
                    <a:pt x="647" y="246456"/>
                  </a:lnTo>
                  <a:lnTo>
                    <a:pt x="0" y="251526"/>
                  </a:lnTo>
                  <a:lnTo>
                    <a:pt x="1505" y="257138"/>
                  </a:lnTo>
                  <a:lnTo>
                    <a:pt x="5694" y="264531"/>
                  </a:lnTo>
                  <a:lnTo>
                    <a:pt x="10528" y="271851"/>
                  </a:lnTo>
                  <a:lnTo>
                    <a:pt x="13970" y="277243"/>
                  </a:lnTo>
                  <a:lnTo>
                    <a:pt x="42113" y="329060"/>
                  </a:lnTo>
                  <a:lnTo>
                    <a:pt x="43522" y="331609"/>
                  </a:lnTo>
                  <a:lnTo>
                    <a:pt x="51574" y="337529"/>
                  </a:lnTo>
                  <a:lnTo>
                    <a:pt x="59677" y="334279"/>
                  </a:lnTo>
                  <a:lnTo>
                    <a:pt x="113122" y="305327"/>
                  </a:lnTo>
                  <a:lnTo>
                    <a:pt x="157068" y="277725"/>
                  </a:lnTo>
                  <a:lnTo>
                    <a:pt x="196959" y="245021"/>
                  </a:lnTo>
                  <a:lnTo>
                    <a:pt x="231889" y="204129"/>
                  </a:lnTo>
                  <a:lnTo>
                    <a:pt x="240411" y="187237"/>
                  </a:lnTo>
                  <a:lnTo>
                    <a:pt x="236863" y="172041"/>
                  </a:lnTo>
                  <a:lnTo>
                    <a:pt x="223026" y="161031"/>
                  </a:lnTo>
                  <a:lnTo>
                    <a:pt x="205419" y="152526"/>
                  </a:lnTo>
                  <a:lnTo>
                    <a:pt x="190563" y="144846"/>
                  </a:lnTo>
                  <a:lnTo>
                    <a:pt x="152303" y="106460"/>
                  </a:lnTo>
                  <a:lnTo>
                    <a:pt x="143182" y="68321"/>
                  </a:lnTo>
                  <a:lnTo>
                    <a:pt x="142406" y="38139"/>
                  </a:lnTo>
                  <a:lnTo>
                    <a:pt x="137108" y="11389"/>
                  </a:lnTo>
                  <a:lnTo>
                    <a:pt x="121881" y="0"/>
                  </a:lnTo>
                  <a:close/>
                </a:path>
              </a:pathLst>
            </a:custGeom>
            <a:solidFill>
              <a:srgbClr val="FAC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5"/>
            <p:cNvSpPr/>
            <p:nvPr/>
          </p:nvSpPr>
          <p:spPr>
            <a:xfrm>
              <a:off x="5255447" y="2352132"/>
              <a:ext cx="2583134" cy="37121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8"/>
            <p:cNvSpPr/>
            <p:nvPr/>
          </p:nvSpPr>
          <p:spPr>
            <a:xfrm>
              <a:off x="6845363" y="4061187"/>
              <a:ext cx="1669669" cy="15854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9"/>
            <p:cNvSpPr/>
            <p:nvPr/>
          </p:nvSpPr>
          <p:spPr>
            <a:xfrm>
              <a:off x="0" y="3542111"/>
              <a:ext cx="1937943" cy="30773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0"/>
            <p:cNvSpPr/>
            <p:nvPr/>
          </p:nvSpPr>
          <p:spPr>
            <a:xfrm>
              <a:off x="3266605" y="4262907"/>
              <a:ext cx="5255260" cy="2191385"/>
            </a:xfrm>
            <a:custGeom>
              <a:avLst/>
              <a:gdLst/>
              <a:ahLst/>
              <a:cxnLst/>
              <a:rect l="l" t="t" r="r" b="b"/>
              <a:pathLst>
                <a:path w="5255259" h="2191385">
                  <a:moveTo>
                    <a:pt x="1285557" y="0"/>
                  </a:moveTo>
                  <a:lnTo>
                    <a:pt x="1284681" y="12674"/>
                  </a:lnTo>
                  <a:lnTo>
                    <a:pt x="1288237" y="12928"/>
                  </a:lnTo>
                  <a:lnTo>
                    <a:pt x="1291793" y="13246"/>
                  </a:lnTo>
                  <a:lnTo>
                    <a:pt x="1333588" y="20637"/>
                  </a:lnTo>
                  <a:lnTo>
                    <a:pt x="1336776" y="8318"/>
                  </a:lnTo>
                  <a:lnTo>
                    <a:pt x="1296746" y="1003"/>
                  </a:lnTo>
                  <a:lnTo>
                    <a:pt x="1289265" y="266"/>
                  </a:lnTo>
                  <a:lnTo>
                    <a:pt x="1285557" y="0"/>
                  </a:lnTo>
                  <a:close/>
                </a:path>
                <a:path w="5255259" h="2191385">
                  <a:moveTo>
                    <a:pt x="1233690" y="1320"/>
                  </a:moveTo>
                  <a:lnTo>
                    <a:pt x="1220965" y="3143"/>
                  </a:lnTo>
                  <a:lnTo>
                    <a:pt x="1208247" y="5556"/>
                  </a:lnTo>
                  <a:lnTo>
                    <a:pt x="1195580" y="8550"/>
                  </a:lnTo>
                  <a:lnTo>
                    <a:pt x="1183005" y="12115"/>
                  </a:lnTo>
                  <a:lnTo>
                    <a:pt x="1186726" y="24244"/>
                  </a:lnTo>
                  <a:lnTo>
                    <a:pt x="1198757" y="20832"/>
                  </a:lnTo>
                  <a:lnTo>
                    <a:pt x="1210876" y="17973"/>
                  </a:lnTo>
                  <a:lnTo>
                    <a:pt x="1223036" y="15671"/>
                  </a:lnTo>
                  <a:lnTo>
                    <a:pt x="1235189" y="13931"/>
                  </a:lnTo>
                  <a:lnTo>
                    <a:pt x="1233690" y="1320"/>
                  </a:lnTo>
                  <a:close/>
                </a:path>
                <a:path w="5255259" h="2191385">
                  <a:moveTo>
                    <a:pt x="448449" y="14871"/>
                  </a:moveTo>
                  <a:lnTo>
                    <a:pt x="447992" y="27571"/>
                  </a:lnTo>
                  <a:lnTo>
                    <a:pt x="459968" y="28100"/>
                  </a:lnTo>
                  <a:lnTo>
                    <a:pt x="472274" y="28871"/>
                  </a:lnTo>
                  <a:lnTo>
                    <a:pt x="485000" y="29888"/>
                  </a:lnTo>
                  <a:lnTo>
                    <a:pt x="498233" y="31153"/>
                  </a:lnTo>
                  <a:lnTo>
                    <a:pt x="499529" y="18529"/>
                  </a:lnTo>
                  <a:lnTo>
                    <a:pt x="486086" y="17245"/>
                  </a:lnTo>
                  <a:lnTo>
                    <a:pt x="473151" y="16209"/>
                  </a:lnTo>
                  <a:lnTo>
                    <a:pt x="460634" y="15419"/>
                  </a:lnTo>
                  <a:lnTo>
                    <a:pt x="448449" y="14871"/>
                  </a:lnTo>
                  <a:close/>
                </a:path>
                <a:path w="5255259" h="2191385">
                  <a:moveTo>
                    <a:pt x="397078" y="15328"/>
                  </a:moveTo>
                  <a:lnTo>
                    <a:pt x="383882" y="16266"/>
                  </a:lnTo>
                  <a:lnTo>
                    <a:pt x="370919" y="17568"/>
                  </a:lnTo>
                  <a:lnTo>
                    <a:pt x="358237" y="19231"/>
                  </a:lnTo>
                  <a:lnTo>
                    <a:pt x="345884" y="21247"/>
                  </a:lnTo>
                  <a:lnTo>
                    <a:pt x="348119" y="33743"/>
                  </a:lnTo>
                  <a:lnTo>
                    <a:pt x="360102" y="31789"/>
                  </a:lnTo>
                  <a:lnTo>
                    <a:pt x="372402" y="30178"/>
                  </a:lnTo>
                  <a:lnTo>
                    <a:pt x="384977" y="28914"/>
                  </a:lnTo>
                  <a:lnTo>
                    <a:pt x="397789" y="28003"/>
                  </a:lnTo>
                  <a:lnTo>
                    <a:pt x="397078" y="15328"/>
                  </a:lnTo>
                  <a:close/>
                </a:path>
                <a:path w="5255259" h="2191385">
                  <a:moveTo>
                    <a:pt x="550227" y="25222"/>
                  </a:moveTo>
                  <a:lnTo>
                    <a:pt x="548233" y="37782"/>
                  </a:lnTo>
                  <a:lnTo>
                    <a:pt x="560627" y="39843"/>
                  </a:lnTo>
                  <a:lnTo>
                    <a:pt x="573054" y="42078"/>
                  </a:lnTo>
                  <a:lnTo>
                    <a:pt x="585468" y="44479"/>
                  </a:lnTo>
                  <a:lnTo>
                    <a:pt x="597827" y="47040"/>
                  </a:lnTo>
                  <a:lnTo>
                    <a:pt x="600494" y="34607"/>
                  </a:lnTo>
                  <a:lnTo>
                    <a:pt x="587971" y="32015"/>
                  </a:lnTo>
                  <a:lnTo>
                    <a:pt x="575389" y="29581"/>
                  </a:lnTo>
                  <a:lnTo>
                    <a:pt x="562792" y="27313"/>
                  </a:lnTo>
                  <a:lnTo>
                    <a:pt x="550227" y="25222"/>
                  </a:lnTo>
                  <a:close/>
                </a:path>
                <a:path w="5255259" h="2191385">
                  <a:moveTo>
                    <a:pt x="1385595" y="25755"/>
                  </a:moveTo>
                  <a:lnTo>
                    <a:pt x="1380312" y="37312"/>
                  </a:lnTo>
                  <a:lnTo>
                    <a:pt x="1391326" y="42621"/>
                  </a:lnTo>
                  <a:lnTo>
                    <a:pt x="1402265" y="48440"/>
                  </a:lnTo>
                  <a:lnTo>
                    <a:pt x="1413093" y="54750"/>
                  </a:lnTo>
                  <a:lnTo>
                    <a:pt x="1423771" y="61531"/>
                  </a:lnTo>
                  <a:lnTo>
                    <a:pt x="1430769" y="50939"/>
                  </a:lnTo>
                  <a:lnTo>
                    <a:pt x="1419680" y="43891"/>
                  </a:lnTo>
                  <a:lnTo>
                    <a:pt x="1408386" y="37312"/>
                  </a:lnTo>
                  <a:lnTo>
                    <a:pt x="1397049" y="31281"/>
                  </a:lnTo>
                  <a:lnTo>
                    <a:pt x="1385595" y="25755"/>
                  </a:lnTo>
                  <a:close/>
                </a:path>
                <a:path w="5255259" h="2191385">
                  <a:moveTo>
                    <a:pt x="295795" y="34036"/>
                  </a:moveTo>
                  <a:lnTo>
                    <a:pt x="256454" y="50465"/>
                  </a:lnTo>
                  <a:lnTo>
                    <a:pt x="248310" y="54660"/>
                  </a:lnTo>
                  <a:lnTo>
                    <a:pt x="254317" y="65874"/>
                  </a:lnTo>
                  <a:lnTo>
                    <a:pt x="262121" y="61838"/>
                  </a:lnTo>
                  <a:lnTo>
                    <a:pt x="270046" y="58021"/>
                  </a:lnTo>
                  <a:lnTo>
                    <a:pt x="299872" y="46075"/>
                  </a:lnTo>
                  <a:lnTo>
                    <a:pt x="295795" y="34036"/>
                  </a:lnTo>
                  <a:close/>
                </a:path>
                <a:path w="5255259" h="2191385">
                  <a:moveTo>
                    <a:pt x="1134948" y="31356"/>
                  </a:moveTo>
                  <a:lnTo>
                    <a:pt x="1123690" y="37189"/>
                  </a:lnTo>
                  <a:lnTo>
                    <a:pt x="1112496" y="43513"/>
                  </a:lnTo>
                  <a:lnTo>
                    <a:pt x="1101399" y="50308"/>
                  </a:lnTo>
                  <a:lnTo>
                    <a:pt x="1090434" y="57556"/>
                  </a:lnTo>
                  <a:lnTo>
                    <a:pt x="1097610" y="68008"/>
                  </a:lnTo>
                  <a:lnTo>
                    <a:pt x="1108202" y="61023"/>
                  </a:lnTo>
                  <a:lnTo>
                    <a:pt x="1118920" y="54465"/>
                  </a:lnTo>
                  <a:lnTo>
                    <a:pt x="1129724" y="48357"/>
                  </a:lnTo>
                  <a:lnTo>
                    <a:pt x="1140574" y="42722"/>
                  </a:lnTo>
                  <a:lnTo>
                    <a:pt x="1134948" y="31356"/>
                  </a:lnTo>
                  <a:close/>
                </a:path>
                <a:path w="5255259" h="2191385">
                  <a:moveTo>
                    <a:pt x="650176" y="46672"/>
                  </a:moveTo>
                  <a:lnTo>
                    <a:pt x="646861" y="58915"/>
                  </a:lnTo>
                  <a:lnTo>
                    <a:pt x="659025" y="62291"/>
                  </a:lnTo>
                  <a:lnTo>
                    <a:pt x="671164" y="65838"/>
                  </a:lnTo>
                  <a:lnTo>
                    <a:pt x="683239" y="69539"/>
                  </a:lnTo>
                  <a:lnTo>
                    <a:pt x="695210" y="73380"/>
                  </a:lnTo>
                  <a:lnTo>
                    <a:pt x="699160" y="61302"/>
                  </a:lnTo>
                  <a:lnTo>
                    <a:pt x="687032" y="57420"/>
                  </a:lnTo>
                  <a:lnTo>
                    <a:pt x="674797" y="53673"/>
                  </a:lnTo>
                  <a:lnTo>
                    <a:pt x="662496" y="50083"/>
                  </a:lnTo>
                  <a:lnTo>
                    <a:pt x="650176" y="46672"/>
                  </a:lnTo>
                  <a:close/>
                </a:path>
                <a:path w="5255259" h="2191385">
                  <a:moveTo>
                    <a:pt x="747318" y="78511"/>
                  </a:moveTo>
                  <a:lnTo>
                    <a:pt x="742734" y="90347"/>
                  </a:lnTo>
                  <a:lnTo>
                    <a:pt x="754445" y="94977"/>
                  </a:lnTo>
                  <a:lnTo>
                    <a:pt x="766138" y="99769"/>
                  </a:lnTo>
                  <a:lnTo>
                    <a:pt x="777772" y="104712"/>
                  </a:lnTo>
                  <a:lnTo>
                    <a:pt x="789305" y="109791"/>
                  </a:lnTo>
                  <a:lnTo>
                    <a:pt x="794499" y="98196"/>
                  </a:lnTo>
                  <a:lnTo>
                    <a:pt x="782814" y="93056"/>
                  </a:lnTo>
                  <a:lnTo>
                    <a:pt x="771028" y="88049"/>
                  </a:lnTo>
                  <a:lnTo>
                    <a:pt x="759182" y="83194"/>
                  </a:lnTo>
                  <a:lnTo>
                    <a:pt x="747318" y="78511"/>
                  </a:lnTo>
                  <a:close/>
                </a:path>
                <a:path w="5255259" h="2191385">
                  <a:moveTo>
                    <a:pt x="204749" y="82461"/>
                  </a:moveTo>
                  <a:lnTo>
                    <a:pt x="194785" y="90190"/>
                  </a:lnTo>
                  <a:lnTo>
                    <a:pt x="184918" y="98386"/>
                  </a:lnTo>
                  <a:lnTo>
                    <a:pt x="175184" y="107021"/>
                  </a:lnTo>
                  <a:lnTo>
                    <a:pt x="165620" y="116065"/>
                  </a:lnTo>
                  <a:lnTo>
                    <a:pt x="174472" y="125158"/>
                  </a:lnTo>
                  <a:lnTo>
                    <a:pt x="183744" y="116402"/>
                  </a:lnTo>
                  <a:lnTo>
                    <a:pt x="193171" y="108043"/>
                  </a:lnTo>
                  <a:lnTo>
                    <a:pt x="202720" y="100110"/>
                  </a:lnTo>
                  <a:lnTo>
                    <a:pt x="212356" y="92633"/>
                  </a:lnTo>
                  <a:lnTo>
                    <a:pt x="204749" y="82461"/>
                  </a:lnTo>
                  <a:close/>
                </a:path>
                <a:path w="5255259" h="2191385">
                  <a:moveTo>
                    <a:pt x="1471714" y="82346"/>
                  </a:moveTo>
                  <a:lnTo>
                    <a:pt x="1463332" y="91897"/>
                  </a:lnTo>
                  <a:lnTo>
                    <a:pt x="1472442" y="100160"/>
                  </a:lnTo>
                  <a:lnTo>
                    <a:pt x="1481404" y="108813"/>
                  </a:lnTo>
                  <a:lnTo>
                    <a:pt x="1490185" y="117829"/>
                  </a:lnTo>
                  <a:lnTo>
                    <a:pt x="1498752" y="127177"/>
                  </a:lnTo>
                  <a:lnTo>
                    <a:pt x="1508239" y="118719"/>
                  </a:lnTo>
                  <a:lnTo>
                    <a:pt x="1499405" y="109093"/>
                  </a:lnTo>
                  <a:lnTo>
                    <a:pt x="1490352" y="99799"/>
                  </a:lnTo>
                  <a:lnTo>
                    <a:pt x="1481112" y="90873"/>
                  </a:lnTo>
                  <a:lnTo>
                    <a:pt x="1471714" y="82346"/>
                  </a:lnTo>
                  <a:close/>
                </a:path>
                <a:path w="5255259" h="2191385">
                  <a:moveTo>
                    <a:pt x="1049794" y="89217"/>
                  </a:moveTo>
                  <a:lnTo>
                    <a:pt x="1040420" y="97702"/>
                  </a:lnTo>
                  <a:lnTo>
                    <a:pt x="1031144" y="106546"/>
                  </a:lnTo>
                  <a:lnTo>
                    <a:pt x="1022001" y="115724"/>
                  </a:lnTo>
                  <a:lnTo>
                    <a:pt x="1013028" y="125209"/>
                  </a:lnTo>
                  <a:lnTo>
                    <a:pt x="1022350" y="133819"/>
                  </a:lnTo>
                  <a:lnTo>
                    <a:pt x="1031100" y="124576"/>
                  </a:lnTo>
                  <a:lnTo>
                    <a:pt x="1040010" y="115633"/>
                  </a:lnTo>
                  <a:lnTo>
                    <a:pt x="1049048" y="107023"/>
                  </a:lnTo>
                  <a:lnTo>
                    <a:pt x="1058176" y="98780"/>
                  </a:lnTo>
                  <a:lnTo>
                    <a:pt x="1049794" y="89217"/>
                  </a:lnTo>
                  <a:close/>
                </a:path>
                <a:path w="5255259" h="2191385">
                  <a:moveTo>
                    <a:pt x="840574" y="120357"/>
                  </a:moveTo>
                  <a:lnTo>
                    <a:pt x="834783" y="131648"/>
                  </a:lnTo>
                  <a:lnTo>
                    <a:pt x="845976" y="137491"/>
                  </a:lnTo>
                  <a:lnTo>
                    <a:pt x="857108" y="143484"/>
                  </a:lnTo>
                  <a:lnTo>
                    <a:pt x="868143" y="149611"/>
                  </a:lnTo>
                  <a:lnTo>
                    <a:pt x="879043" y="155854"/>
                  </a:lnTo>
                  <a:lnTo>
                    <a:pt x="885431" y="144894"/>
                  </a:lnTo>
                  <a:lnTo>
                    <a:pt x="874386" y="138558"/>
                  </a:lnTo>
                  <a:lnTo>
                    <a:pt x="863203" y="132345"/>
                  </a:lnTo>
                  <a:lnTo>
                    <a:pt x="851919" y="126272"/>
                  </a:lnTo>
                  <a:lnTo>
                    <a:pt x="840574" y="120357"/>
                  </a:lnTo>
                  <a:close/>
                </a:path>
                <a:path w="5255259" h="2191385">
                  <a:moveTo>
                    <a:pt x="130784" y="153924"/>
                  </a:moveTo>
                  <a:lnTo>
                    <a:pt x="122966" y="163576"/>
                  </a:lnTo>
                  <a:lnTo>
                    <a:pt x="115171" y="173634"/>
                  </a:lnTo>
                  <a:lnTo>
                    <a:pt x="107426" y="184063"/>
                  </a:lnTo>
                  <a:lnTo>
                    <a:pt x="99758" y="194830"/>
                  </a:lnTo>
                  <a:lnTo>
                    <a:pt x="110172" y="202095"/>
                  </a:lnTo>
                  <a:lnTo>
                    <a:pt x="117694" y="191546"/>
                  </a:lnTo>
                  <a:lnTo>
                    <a:pt x="125288" y="181333"/>
                  </a:lnTo>
                  <a:lnTo>
                    <a:pt x="132925" y="171487"/>
                  </a:lnTo>
                  <a:lnTo>
                    <a:pt x="140576" y="162039"/>
                  </a:lnTo>
                  <a:lnTo>
                    <a:pt x="130784" y="153924"/>
                  </a:lnTo>
                  <a:close/>
                </a:path>
                <a:path w="5255259" h="2191385">
                  <a:moveTo>
                    <a:pt x="1540281" y="159029"/>
                  </a:moveTo>
                  <a:lnTo>
                    <a:pt x="1529918" y="166370"/>
                  </a:lnTo>
                  <a:lnTo>
                    <a:pt x="1536998" y="176651"/>
                  </a:lnTo>
                  <a:lnTo>
                    <a:pt x="1543839" y="187164"/>
                  </a:lnTo>
                  <a:lnTo>
                    <a:pt x="1550415" y="197875"/>
                  </a:lnTo>
                  <a:lnTo>
                    <a:pt x="1556702" y="208749"/>
                  </a:lnTo>
                  <a:lnTo>
                    <a:pt x="1567764" y="202539"/>
                  </a:lnTo>
                  <a:lnTo>
                    <a:pt x="1561319" y="191378"/>
                  </a:lnTo>
                  <a:lnTo>
                    <a:pt x="1554575" y="180379"/>
                  </a:lnTo>
                  <a:lnTo>
                    <a:pt x="1547554" y="169583"/>
                  </a:lnTo>
                  <a:lnTo>
                    <a:pt x="1540281" y="159029"/>
                  </a:lnTo>
                  <a:close/>
                </a:path>
                <a:path w="5255259" h="2191385">
                  <a:moveTo>
                    <a:pt x="928928" y="171792"/>
                  </a:moveTo>
                  <a:lnTo>
                    <a:pt x="921956" y="182410"/>
                  </a:lnTo>
                  <a:lnTo>
                    <a:pt x="929675" y="187530"/>
                  </a:lnTo>
                  <a:lnTo>
                    <a:pt x="937441" y="192786"/>
                  </a:lnTo>
                  <a:lnTo>
                    <a:pt x="945012" y="198015"/>
                  </a:lnTo>
                  <a:lnTo>
                    <a:pt x="952588" y="203365"/>
                  </a:lnTo>
                  <a:lnTo>
                    <a:pt x="951877" y="204444"/>
                  </a:lnTo>
                  <a:lnTo>
                    <a:pt x="950493" y="206616"/>
                  </a:lnTo>
                  <a:lnTo>
                    <a:pt x="961186" y="213448"/>
                  </a:lnTo>
                  <a:lnTo>
                    <a:pt x="962888" y="210820"/>
                  </a:lnTo>
                  <a:lnTo>
                    <a:pt x="963711" y="210820"/>
                  </a:lnTo>
                  <a:lnTo>
                    <a:pt x="970889" y="200939"/>
                  </a:lnTo>
                  <a:lnTo>
                    <a:pt x="969911" y="200228"/>
                  </a:lnTo>
                  <a:lnTo>
                    <a:pt x="975033" y="192786"/>
                  </a:lnTo>
                  <a:lnTo>
                    <a:pt x="959612" y="192786"/>
                  </a:lnTo>
                  <a:lnTo>
                    <a:pt x="952013" y="187423"/>
                  </a:lnTo>
                  <a:lnTo>
                    <a:pt x="944356" y="182127"/>
                  </a:lnTo>
                  <a:lnTo>
                    <a:pt x="936655" y="176912"/>
                  </a:lnTo>
                  <a:lnTo>
                    <a:pt x="928928" y="171792"/>
                  </a:lnTo>
                  <a:close/>
                </a:path>
                <a:path w="5255259" h="2191385">
                  <a:moveTo>
                    <a:pt x="963711" y="210820"/>
                  </a:moveTo>
                  <a:lnTo>
                    <a:pt x="962888" y="210820"/>
                  </a:lnTo>
                  <a:lnTo>
                    <a:pt x="963434" y="211201"/>
                  </a:lnTo>
                  <a:lnTo>
                    <a:pt x="963711" y="210820"/>
                  </a:lnTo>
                  <a:close/>
                </a:path>
                <a:path w="5255259" h="2191385">
                  <a:moveTo>
                    <a:pt x="979957" y="164553"/>
                  </a:moveTo>
                  <a:lnTo>
                    <a:pt x="974760" y="171436"/>
                  </a:lnTo>
                  <a:lnTo>
                    <a:pt x="969632" y="178441"/>
                  </a:lnTo>
                  <a:lnTo>
                    <a:pt x="964580" y="185560"/>
                  </a:lnTo>
                  <a:lnTo>
                    <a:pt x="959612" y="192786"/>
                  </a:lnTo>
                  <a:lnTo>
                    <a:pt x="975033" y="192786"/>
                  </a:lnTo>
                  <a:lnTo>
                    <a:pt x="979824" y="186026"/>
                  </a:lnTo>
                  <a:lnTo>
                    <a:pt x="984899" y="179082"/>
                  </a:lnTo>
                  <a:lnTo>
                    <a:pt x="990041" y="172262"/>
                  </a:lnTo>
                  <a:lnTo>
                    <a:pt x="979957" y="164553"/>
                  </a:lnTo>
                  <a:close/>
                </a:path>
                <a:path w="5255259" h="2191385">
                  <a:moveTo>
                    <a:pt x="1010958" y="233108"/>
                  </a:moveTo>
                  <a:lnTo>
                    <a:pt x="1002576" y="242658"/>
                  </a:lnTo>
                  <a:lnTo>
                    <a:pt x="1012190" y="251303"/>
                  </a:lnTo>
                  <a:lnTo>
                    <a:pt x="1021407" y="260030"/>
                  </a:lnTo>
                  <a:lnTo>
                    <a:pt x="1030190" y="268803"/>
                  </a:lnTo>
                  <a:lnTo>
                    <a:pt x="1038504" y="277583"/>
                  </a:lnTo>
                  <a:lnTo>
                    <a:pt x="1047851" y="269011"/>
                  </a:lnTo>
                  <a:lnTo>
                    <a:pt x="1039293" y="259967"/>
                  </a:lnTo>
                  <a:lnTo>
                    <a:pt x="1030271" y="250950"/>
                  </a:lnTo>
                  <a:lnTo>
                    <a:pt x="1020816" y="241988"/>
                  </a:lnTo>
                  <a:lnTo>
                    <a:pt x="1010958" y="233108"/>
                  </a:lnTo>
                  <a:close/>
                </a:path>
                <a:path w="5255259" h="2191385">
                  <a:moveTo>
                    <a:pt x="71856" y="237782"/>
                  </a:moveTo>
                  <a:lnTo>
                    <a:pt x="65584" y="248232"/>
                  </a:lnTo>
                  <a:lnTo>
                    <a:pt x="59274" y="259041"/>
                  </a:lnTo>
                  <a:lnTo>
                    <a:pt x="52882" y="270289"/>
                  </a:lnTo>
                  <a:lnTo>
                    <a:pt x="46367" y="282054"/>
                  </a:lnTo>
                  <a:lnTo>
                    <a:pt x="57505" y="288150"/>
                  </a:lnTo>
                  <a:lnTo>
                    <a:pt x="63951" y="276516"/>
                  </a:lnTo>
                  <a:lnTo>
                    <a:pt x="70270" y="265393"/>
                  </a:lnTo>
                  <a:lnTo>
                    <a:pt x="76506" y="254701"/>
                  </a:lnTo>
                  <a:lnTo>
                    <a:pt x="82702" y="244360"/>
                  </a:lnTo>
                  <a:lnTo>
                    <a:pt x="71856" y="237782"/>
                  </a:lnTo>
                  <a:close/>
                </a:path>
                <a:path w="5255259" h="2191385">
                  <a:moveTo>
                    <a:pt x="1590687" y="248513"/>
                  </a:moveTo>
                  <a:lnTo>
                    <a:pt x="1579079" y="253682"/>
                  </a:lnTo>
                  <a:lnTo>
                    <a:pt x="1583963" y="264952"/>
                  </a:lnTo>
                  <a:lnTo>
                    <a:pt x="1588717" y="276523"/>
                  </a:lnTo>
                  <a:lnTo>
                    <a:pt x="1593326" y="288351"/>
                  </a:lnTo>
                  <a:lnTo>
                    <a:pt x="1597774" y="300393"/>
                  </a:lnTo>
                  <a:lnTo>
                    <a:pt x="1609725" y="296087"/>
                  </a:lnTo>
                  <a:lnTo>
                    <a:pt x="1605196" y="283834"/>
                  </a:lnTo>
                  <a:lnTo>
                    <a:pt x="1600501" y="271791"/>
                  </a:lnTo>
                  <a:lnTo>
                    <a:pt x="1595659" y="260002"/>
                  </a:lnTo>
                  <a:lnTo>
                    <a:pt x="1590687" y="248513"/>
                  </a:lnTo>
                  <a:close/>
                </a:path>
                <a:path w="5255259" h="2191385">
                  <a:moveTo>
                    <a:pt x="924560" y="250888"/>
                  </a:moveTo>
                  <a:lnTo>
                    <a:pt x="918619" y="262263"/>
                  </a:lnTo>
                  <a:lnTo>
                    <a:pt x="912891" y="273769"/>
                  </a:lnTo>
                  <a:lnTo>
                    <a:pt x="907397" y="285362"/>
                  </a:lnTo>
                  <a:lnTo>
                    <a:pt x="902157" y="297002"/>
                  </a:lnTo>
                  <a:lnTo>
                    <a:pt x="913790" y="302107"/>
                  </a:lnTo>
                  <a:lnTo>
                    <a:pt x="918930" y="290695"/>
                  </a:lnTo>
                  <a:lnTo>
                    <a:pt x="924317" y="279325"/>
                  </a:lnTo>
                  <a:lnTo>
                    <a:pt x="929929" y="268033"/>
                  </a:lnTo>
                  <a:lnTo>
                    <a:pt x="935748" y="256857"/>
                  </a:lnTo>
                  <a:lnTo>
                    <a:pt x="924560" y="250888"/>
                  </a:lnTo>
                  <a:close/>
                </a:path>
                <a:path w="5255259" h="2191385">
                  <a:moveTo>
                    <a:pt x="1080135" y="309359"/>
                  </a:moveTo>
                  <a:lnTo>
                    <a:pt x="1069657" y="316522"/>
                  </a:lnTo>
                  <a:lnTo>
                    <a:pt x="1076674" y="327260"/>
                  </a:lnTo>
                  <a:lnTo>
                    <a:pt x="1083062" y="338062"/>
                  </a:lnTo>
                  <a:lnTo>
                    <a:pt x="1088802" y="348895"/>
                  </a:lnTo>
                  <a:lnTo>
                    <a:pt x="1093876" y="359727"/>
                  </a:lnTo>
                  <a:lnTo>
                    <a:pt x="1105509" y="354647"/>
                  </a:lnTo>
                  <a:lnTo>
                    <a:pt x="1100191" y="343274"/>
                  </a:lnTo>
                  <a:lnTo>
                    <a:pt x="1094174" y="331908"/>
                  </a:lnTo>
                  <a:lnTo>
                    <a:pt x="1087482" y="320589"/>
                  </a:lnTo>
                  <a:lnTo>
                    <a:pt x="1080135" y="309359"/>
                  </a:lnTo>
                  <a:close/>
                </a:path>
                <a:path w="5255259" h="2191385">
                  <a:moveTo>
                    <a:pt x="22631" y="327202"/>
                  </a:moveTo>
                  <a:lnTo>
                    <a:pt x="16862" y="338645"/>
                  </a:lnTo>
                  <a:lnTo>
                    <a:pt x="11172" y="350065"/>
                  </a:lnTo>
                  <a:lnTo>
                    <a:pt x="5554" y="361453"/>
                  </a:lnTo>
                  <a:lnTo>
                    <a:pt x="0" y="372795"/>
                  </a:lnTo>
                  <a:lnTo>
                    <a:pt x="11404" y="378383"/>
                  </a:lnTo>
                  <a:lnTo>
                    <a:pt x="16940" y="367072"/>
                  </a:lnTo>
                  <a:lnTo>
                    <a:pt x="22540" y="355723"/>
                  </a:lnTo>
                  <a:lnTo>
                    <a:pt x="28215" y="344350"/>
                  </a:lnTo>
                  <a:lnTo>
                    <a:pt x="33972" y="332968"/>
                  </a:lnTo>
                  <a:lnTo>
                    <a:pt x="22631" y="327202"/>
                  </a:lnTo>
                  <a:close/>
                </a:path>
                <a:path w="5255259" h="2191385">
                  <a:moveTo>
                    <a:pt x="1625523" y="344754"/>
                  </a:moveTo>
                  <a:lnTo>
                    <a:pt x="1613331" y="348335"/>
                  </a:lnTo>
                  <a:lnTo>
                    <a:pt x="1616693" y="360058"/>
                  </a:lnTo>
                  <a:lnTo>
                    <a:pt x="1619972" y="372041"/>
                  </a:lnTo>
                  <a:lnTo>
                    <a:pt x="1623192" y="384370"/>
                  </a:lnTo>
                  <a:lnTo>
                    <a:pt x="1626374" y="397129"/>
                  </a:lnTo>
                  <a:lnTo>
                    <a:pt x="1638719" y="394081"/>
                  </a:lnTo>
                  <a:lnTo>
                    <a:pt x="1635498" y="381203"/>
                  </a:lnTo>
                  <a:lnTo>
                    <a:pt x="1632240" y="368746"/>
                  </a:lnTo>
                  <a:lnTo>
                    <a:pt x="1628923" y="356624"/>
                  </a:lnTo>
                  <a:lnTo>
                    <a:pt x="1625523" y="344754"/>
                  </a:lnTo>
                  <a:close/>
                </a:path>
                <a:path w="5255259" h="2191385">
                  <a:moveTo>
                    <a:pt x="883450" y="344805"/>
                  </a:moveTo>
                  <a:lnTo>
                    <a:pt x="879501" y="357272"/>
                  </a:lnTo>
                  <a:lnTo>
                    <a:pt x="875987" y="369785"/>
                  </a:lnTo>
                  <a:lnTo>
                    <a:pt x="872918" y="382298"/>
                  </a:lnTo>
                  <a:lnTo>
                    <a:pt x="870305" y="394766"/>
                  </a:lnTo>
                  <a:lnTo>
                    <a:pt x="882789" y="397141"/>
                  </a:lnTo>
                  <a:lnTo>
                    <a:pt x="885309" y="385098"/>
                  </a:lnTo>
                  <a:lnTo>
                    <a:pt x="888272" y="373005"/>
                  </a:lnTo>
                  <a:lnTo>
                    <a:pt x="891669" y="360912"/>
                  </a:lnTo>
                  <a:lnTo>
                    <a:pt x="895489" y="348869"/>
                  </a:lnTo>
                  <a:lnTo>
                    <a:pt x="883450" y="344805"/>
                  </a:lnTo>
                  <a:close/>
                </a:path>
                <a:path w="5255259" h="2191385">
                  <a:moveTo>
                    <a:pt x="1120800" y="404520"/>
                  </a:moveTo>
                  <a:lnTo>
                    <a:pt x="1108303" y="406742"/>
                  </a:lnTo>
                  <a:lnTo>
                    <a:pt x="1109374" y="413470"/>
                  </a:lnTo>
                  <a:lnTo>
                    <a:pt x="1110205" y="420243"/>
                  </a:lnTo>
                  <a:lnTo>
                    <a:pt x="1110793" y="427034"/>
                  </a:lnTo>
                  <a:lnTo>
                    <a:pt x="1111117" y="433451"/>
                  </a:lnTo>
                  <a:lnTo>
                    <a:pt x="1111129" y="443953"/>
                  </a:lnTo>
                  <a:lnTo>
                    <a:pt x="1110742" y="449326"/>
                  </a:lnTo>
                  <a:lnTo>
                    <a:pt x="1109878" y="455256"/>
                  </a:lnTo>
                  <a:lnTo>
                    <a:pt x="1122451" y="457085"/>
                  </a:lnTo>
                  <a:lnTo>
                    <a:pt x="1123391" y="450557"/>
                  </a:lnTo>
                  <a:lnTo>
                    <a:pt x="1123873" y="443953"/>
                  </a:lnTo>
                  <a:lnTo>
                    <a:pt x="1123810" y="433451"/>
                  </a:lnTo>
                  <a:lnTo>
                    <a:pt x="1123456" y="426201"/>
                  </a:lnTo>
                  <a:lnTo>
                    <a:pt x="1122834" y="418947"/>
                  </a:lnTo>
                  <a:lnTo>
                    <a:pt x="1121947" y="411712"/>
                  </a:lnTo>
                  <a:lnTo>
                    <a:pt x="1120800" y="404520"/>
                  </a:lnTo>
                  <a:close/>
                </a:path>
                <a:path w="5255259" h="2191385">
                  <a:moveTo>
                    <a:pt x="1649996" y="443839"/>
                  </a:moveTo>
                  <a:lnTo>
                    <a:pt x="1637576" y="446468"/>
                  </a:lnTo>
                  <a:lnTo>
                    <a:pt x="1640161" y="458865"/>
                  </a:lnTo>
                  <a:lnTo>
                    <a:pt x="1642683" y="471284"/>
                  </a:lnTo>
                  <a:lnTo>
                    <a:pt x="1645150" y="483712"/>
                  </a:lnTo>
                  <a:lnTo>
                    <a:pt x="1647571" y="496138"/>
                  </a:lnTo>
                  <a:lnTo>
                    <a:pt x="1660042" y="493750"/>
                  </a:lnTo>
                  <a:lnTo>
                    <a:pt x="1657604" y="481256"/>
                  </a:lnTo>
                  <a:lnTo>
                    <a:pt x="1655124" y="468771"/>
                  </a:lnTo>
                  <a:lnTo>
                    <a:pt x="1652591" y="456297"/>
                  </a:lnTo>
                  <a:lnTo>
                    <a:pt x="1649996" y="443839"/>
                  </a:lnTo>
                  <a:close/>
                </a:path>
                <a:path w="5255259" h="2191385">
                  <a:moveTo>
                    <a:pt x="864603" y="446265"/>
                  </a:moveTo>
                  <a:lnTo>
                    <a:pt x="867215" y="487449"/>
                  </a:lnTo>
                  <a:lnTo>
                    <a:pt x="869276" y="498246"/>
                  </a:lnTo>
                  <a:lnTo>
                    <a:pt x="881672" y="495477"/>
                  </a:lnTo>
                  <a:lnTo>
                    <a:pt x="879738" y="485369"/>
                  </a:lnTo>
                  <a:lnTo>
                    <a:pt x="878357" y="474786"/>
                  </a:lnTo>
                  <a:lnTo>
                    <a:pt x="877528" y="463770"/>
                  </a:lnTo>
                  <a:lnTo>
                    <a:pt x="877252" y="452361"/>
                  </a:lnTo>
                  <a:lnTo>
                    <a:pt x="877303" y="446544"/>
                  </a:lnTo>
                  <a:lnTo>
                    <a:pt x="864603" y="446265"/>
                  </a:lnTo>
                  <a:close/>
                </a:path>
                <a:path w="5255259" h="2191385">
                  <a:moveTo>
                    <a:pt x="1094701" y="501218"/>
                  </a:moveTo>
                  <a:lnTo>
                    <a:pt x="1088670" y="511801"/>
                  </a:lnTo>
                  <a:lnTo>
                    <a:pt x="1081852" y="521922"/>
                  </a:lnTo>
                  <a:lnTo>
                    <a:pt x="1074277" y="531543"/>
                  </a:lnTo>
                  <a:lnTo>
                    <a:pt x="1065974" y="540626"/>
                  </a:lnTo>
                  <a:lnTo>
                    <a:pt x="1075029" y="549541"/>
                  </a:lnTo>
                  <a:lnTo>
                    <a:pt x="1083969" y="539754"/>
                  </a:lnTo>
                  <a:lnTo>
                    <a:pt x="1092122" y="529393"/>
                  </a:lnTo>
                  <a:lnTo>
                    <a:pt x="1099463" y="518498"/>
                  </a:lnTo>
                  <a:lnTo>
                    <a:pt x="1105966" y="507111"/>
                  </a:lnTo>
                  <a:lnTo>
                    <a:pt x="1094701" y="501218"/>
                  </a:lnTo>
                  <a:close/>
                </a:path>
                <a:path w="5255259" h="2191385">
                  <a:moveTo>
                    <a:pt x="900239" y="539838"/>
                  </a:moveTo>
                  <a:lnTo>
                    <a:pt x="889762" y="547001"/>
                  </a:lnTo>
                  <a:lnTo>
                    <a:pt x="897431" y="556981"/>
                  </a:lnTo>
                  <a:lnTo>
                    <a:pt x="906094" y="565988"/>
                  </a:lnTo>
                  <a:lnTo>
                    <a:pt x="915718" y="573994"/>
                  </a:lnTo>
                  <a:lnTo>
                    <a:pt x="926274" y="580974"/>
                  </a:lnTo>
                  <a:lnTo>
                    <a:pt x="929347" y="582701"/>
                  </a:lnTo>
                  <a:lnTo>
                    <a:pt x="935380" y="571500"/>
                  </a:lnTo>
                  <a:lnTo>
                    <a:pt x="932675" y="570001"/>
                  </a:lnTo>
                  <a:lnTo>
                    <a:pt x="923297" y="563800"/>
                  </a:lnTo>
                  <a:lnTo>
                    <a:pt x="914747" y="556687"/>
                  </a:lnTo>
                  <a:lnTo>
                    <a:pt x="907052" y="548689"/>
                  </a:lnTo>
                  <a:lnTo>
                    <a:pt x="900239" y="539838"/>
                  </a:lnTo>
                  <a:close/>
                </a:path>
                <a:path w="5255259" h="2191385">
                  <a:moveTo>
                    <a:pt x="1026972" y="569556"/>
                  </a:moveTo>
                  <a:lnTo>
                    <a:pt x="1015478" y="574718"/>
                  </a:lnTo>
                  <a:lnTo>
                    <a:pt x="1003957" y="578538"/>
                  </a:lnTo>
                  <a:lnTo>
                    <a:pt x="992450" y="581011"/>
                  </a:lnTo>
                  <a:lnTo>
                    <a:pt x="980998" y="582129"/>
                  </a:lnTo>
                  <a:lnTo>
                    <a:pt x="981468" y="594829"/>
                  </a:lnTo>
                  <a:lnTo>
                    <a:pt x="994303" y="593586"/>
                  </a:lnTo>
                  <a:lnTo>
                    <a:pt x="1007154" y="590835"/>
                  </a:lnTo>
                  <a:lnTo>
                    <a:pt x="1019977" y="586589"/>
                  </a:lnTo>
                  <a:lnTo>
                    <a:pt x="1032725" y="580859"/>
                  </a:lnTo>
                  <a:lnTo>
                    <a:pt x="1026972" y="569556"/>
                  </a:lnTo>
                  <a:close/>
                </a:path>
                <a:path w="5255259" h="2191385">
                  <a:moveTo>
                    <a:pt x="1669516" y="543699"/>
                  </a:moveTo>
                  <a:lnTo>
                    <a:pt x="1657045" y="546049"/>
                  </a:lnTo>
                  <a:lnTo>
                    <a:pt x="1666621" y="595985"/>
                  </a:lnTo>
                  <a:lnTo>
                    <a:pt x="1679079" y="593547"/>
                  </a:lnTo>
                  <a:lnTo>
                    <a:pt x="1669516" y="543699"/>
                  </a:lnTo>
                  <a:close/>
                </a:path>
                <a:path w="5255259" h="2191385">
                  <a:moveTo>
                    <a:pt x="1689188" y="643229"/>
                  </a:moveTo>
                  <a:lnTo>
                    <a:pt x="1676768" y="645845"/>
                  </a:lnTo>
                  <a:lnTo>
                    <a:pt x="1679401" y="658294"/>
                  </a:lnTo>
                  <a:lnTo>
                    <a:pt x="1682080" y="670737"/>
                  </a:lnTo>
                  <a:lnTo>
                    <a:pt x="1684801" y="683171"/>
                  </a:lnTo>
                  <a:lnTo>
                    <a:pt x="1687563" y="695591"/>
                  </a:lnTo>
                  <a:lnTo>
                    <a:pt x="1699958" y="692810"/>
                  </a:lnTo>
                  <a:lnTo>
                    <a:pt x="1697200" y="680432"/>
                  </a:lnTo>
                  <a:lnTo>
                    <a:pt x="1694488" y="668043"/>
                  </a:lnTo>
                  <a:lnTo>
                    <a:pt x="1691818" y="655643"/>
                  </a:lnTo>
                  <a:lnTo>
                    <a:pt x="1689188" y="643229"/>
                  </a:lnTo>
                  <a:close/>
                </a:path>
                <a:path w="5255259" h="2191385">
                  <a:moveTo>
                    <a:pt x="1711426" y="742175"/>
                  </a:moveTo>
                  <a:lnTo>
                    <a:pt x="1699069" y="745147"/>
                  </a:lnTo>
                  <a:lnTo>
                    <a:pt x="1702074" y="757522"/>
                  </a:lnTo>
                  <a:lnTo>
                    <a:pt x="1705129" y="769881"/>
                  </a:lnTo>
                  <a:lnTo>
                    <a:pt x="1708233" y="782224"/>
                  </a:lnTo>
                  <a:lnTo>
                    <a:pt x="1711388" y="794550"/>
                  </a:lnTo>
                  <a:lnTo>
                    <a:pt x="1723682" y="791375"/>
                  </a:lnTo>
                  <a:lnTo>
                    <a:pt x="1720543" y="779099"/>
                  </a:lnTo>
                  <a:lnTo>
                    <a:pt x="1717454" y="766808"/>
                  </a:lnTo>
                  <a:lnTo>
                    <a:pt x="1714414" y="754500"/>
                  </a:lnTo>
                  <a:lnTo>
                    <a:pt x="1711426" y="742175"/>
                  </a:lnTo>
                  <a:close/>
                </a:path>
                <a:path w="5255259" h="2191385">
                  <a:moveTo>
                    <a:pt x="1736788" y="840346"/>
                  </a:moveTo>
                  <a:lnTo>
                    <a:pt x="1724545" y="843749"/>
                  </a:lnTo>
                  <a:lnTo>
                    <a:pt x="1727989" y="856008"/>
                  </a:lnTo>
                  <a:lnTo>
                    <a:pt x="1731486" y="868248"/>
                  </a:lnTo>
                  <a:lnTo>
                    <a:pt x="1735039" y="880468"/>
                  </a:lnTo>
                  <a:lnTo>
                    <a:pt x="1738655" y="892670"/>
                  </a:lnTo>
                  <a:lnTo>
                    <a:pt x="1750822" y="889025"/>
                  </a:lnTo>
                  <a:lnTo>
                    <a:pt x="1747223" y="876886"/>
                  </a:lnTo>
                  <a:lnTo>
                    <a:pt x="1743686" y="864723"/>
                  </a:lnTo>
                  <a:lnTo>
                    <a:pt x="1740208" y="852542"/>
                  </a:lnTo>
                  <a:lnTo>
                    <a:pt x="1736788" y="840346"/>
                  </a:lnTo>
                  <a:close/>
                </a:path>
                <a:path w="5255259" h="2191385">
                  <a:moveTo>
                    <a:pt x="1765858" y="937425"/>
                  </a:moveTo>
                  <a:lnTo>
                    <a:pt x="1753755" y="941311"/>
                  </a:lnTo>
                  <a:lnTo>
                    <a:pt x="1757709" y="953431"/>
                  </a:lnTo>
                  <a:lnTo>
                    <a:pt x="1761723" y="965522"/>
                  </a:lnTo>
                  <a:lnTo>
                    <a:pt x="1765801" y="977581"/>
                  </a:lnTo>
                  <a:lnTo>
                    <a:pt x="1769948" y="989609"/>
                  </a:lnTo>
                  <a:lnTo>
                    <a:pt x="1781949" y="985443"/>
                  </a:lnTo>
                  <a:lnTo>
                    <a:pt x="1777828" y="973476"/>
                  </a:lnTo>
                  <a:lnTo>
                    <a:pt x="1773770" y="961482"/>
                  </a:lnTo>
                  <a:lnTo>
                    <a:pt x="1769780" y="949464"/>
                  </a:lnTo>
                  <a:lnTo>
                    <a:pt x="1765858" y="937425"/>
                  </a:lnTo>
                  <a:close/>
                </a:path>
                <a:path w="5255259" h="2191385">
                  <a:moveTo>
                    <a:pt x="5075898" y="984885"/>
                  </a:moveTo>
                  <a:lnTo>
                    <a:pt x="5073307" y="997305"/>
                  </a:lnTo>
                  <a:lnTo>
                    <a:pt x="5079873" y="998774"/>
                  </a:lnTo>
                  <a:lnTo>
                    <a:pt x="5086337" y="1000415"/>
                  </a:lnTo>
                  <a:lnTo>
                    <a:pt x="5092677" y="1002225"/>
                  </a:lnTo>
                  <a:lnTo>
                    <a:pt x="5098872" y="1004201"/>
                  </a:lnTo>
                  <a:lnTo>
                    <a:pt x="5102910" y="992162"/>
                  </a:lnTo>
                  <a:lnTo>
                    <a:pt x="5096366" y="990074"/>
                  </a:lnTo>
                  <a:lnTo>
                    <a:pt x="5089666" y="988161"/>
                  </a:lnTo>
                  <a:lnTo>
                    <a:pt x="5082835" y="986429"/>
                  </a:lnTo>
                  <a:lnTo>
                    <a:pt x="5075898" y="984885"/>
                  </a:lnTo>
                  <a:close/>
                </a:path>
                <a:path w="5255259" h="2191385">
                  <a:moveTo>
                    <a:pt x="5149989" y="1014793"/>
                  </a:moveTo>
                  <a:lnTo>
                    <a:pt x="5143068" y="1025436"/>
                  </a:lnTo>
                  <a:lnTo>
                    <a:pt x="5153080" y="1032434"/>
                  </a:lnTo>
                  <a:lnTo>
                    <a:pt x="5162618" y="1040109"/>
                  </a:lnTo>
                  <a:lnTo>
                    <a:pt x="5171648" y="1048430"/>
                  </a:lnTo>
                  <a:lnTo>
                    <a:pt x="5180139" y="1057363"/>
                  </a:lnTo>
                  <a:lnTo>
                    <a:pt x="5189626" y="1048905"/>
                  </a:lnTo>
                  <a:lnTo>
                    <a:pt x="5180543" y="1039371"/>
                  </a:lnTo>
                  <a:lnTo>
                    <a:pt x="5170884" y="1030487"/>
                  </a:lnTo>
                  <a:lnTo>
                    <a:pt x="5160687" y="1022284"/>
                  </a:lnTo>
                  <a:lnTo>
                    <a:pt x="5149989" y="1014793"/>
                  </a:lnTo>
                  <a:close/>
                </a:path>
                <a:path w="5255259" h="2191385">
                  <a:moveTo>
                    <a:pt x="1799170" y="1033081"/>
                  </a:moveTo>
                  <a:lnTo>
                    <a:pt x="1787283" y="1037539"/>
                  </a:lnTo>
                  <a:lnTo>
                    <a:pt x="1791806" y="1049453"/>
                  </a:lnTo>
                  <a:lnTo>
                    <a:pt x="1796402" y="1061342"/>
                  </a:lnTo>
                  <a:lnTo>
                    <a:pt x="1801074" y="1073197"/>
                  </a:lnTo>
                  <a:lnTo>
                    <a:pt x="1805825" y="1085011"/>
                  </a:lnTo>
                  <a:lnTo>
                    <a:pt x="1817598" y="1080223"/>
                  </a:lnTo>
                  <a:lnTo>
                    <a:pt x="1812874" y="1068489"/>
                  </a:lnTo>
                  <a:lnTo>
                    <a:pt x="1808227" y="1056719"/>
                  </a:lnTo>
                  <a:lnTo>
                    <a:pt x="1803659" y="1044915"/>
                  </a:lnTo>
                  <a:lnTo>
                    <a:pt x="1799170" y="1033081"/>
                  </a:lnTo>
                  <a:close/>
                </a:path>
                <a:path w="5255259" h="2191385">
                  <a:moveTo>
                    <a:pt x="5219357" y="1091768"/>
                  </a:moveTo>
                  <a:lnTo>
                    <a:pt x="5208155" y="1097762"/>
                  </a:lnTo>
                  <a:lnTo>
                    <a:pt x="5213542" y="1108473"/>
                  </a:lnTo>
                  <a:lnTo>
                    <a:pt x="5218507" y="1119695"/>
                  </a:lnTo>
                  <a:lnTo>
                    <a:pt x="5223038" y="1131384"/>
                  </a:lnTo>
                  <a:lnTo>
                    <a:pt x="5227116" y="1143495"/>
                  </a:lnTo>
                  <a:lnTo>
                    <a:pt x="5239245" y="1139736"/>
                  </a:lnTo>
                  <a:lnTo>
                    <a:pt x="5234975" y="1127044"/>
                  </a:lnTo>
                  <a:lnTo>
                    <a:pt x="5230230" y="1114790"/>
                  </a:lnTo>
                  <a:lnTo>
                    <a:pt x="5225020" y="1103017"/>
                  </a:lnTo>
                  <a:lnTo>
                    <a:pt x="5219357" y="1091768"/>
                  </a:lnTo>
                  <a:close/>
                </a:path>
                <a:path w="5255259" h="2191385">
                  <a:moveTo>
                    <a:pt x="1837283" y="1126858"/>
                  </a:moveTo>
                  <a:lnTo>
                    <a:pt x="1825650" y="1131976"/>
                  </a:lnTo>
                  <a:lnTo>
                    <a:pt x="1830823" y="1143612"/>
                  </a:lnTo>
                  <a:lnTo>
                    <a:pt x="1836075" y="1155220"/>
                  </a:lnTo>
                  <a:lnTo>
                    <a:pt x="1841411" y="1166795"/>
                  </a:lnTo>
                  <a:lnTo>
                    <a:pt x="1846834" y="1178331"/>
                  </a:lnTo>
                  <a:lnTo>
                    <a:pt x="1858302" y="1172908"/>
                  </a:lnTo>
                  <a:lnTo>
                    <a:pt x="1852917" y="1161451"/>
                  </a:lnTo>
                  <a:lnTo>
                    <a:pt x="1847621" y="1149959"/>
                  </a:lnTo>
                  <a:lnTo>
                    <a:pt x="1842410" y="1138429"/>
                  </a:lnTo>
                  <a:lnTo>
                    <a:pt x="1837283" y="1126858"/>
                  </a:lnTo>
                  <a:close/>
                </a:path>
                <a:path w="5255259" h="2191385">
                  <a:moveTo>
                    <a:pt x="5250815" y="1190078"/>
                  </a:moveTo>
                  <a:lnTo>
                    <a:pt x="5238267" y="1192072"/>
                  </a:lnTo>
                  <a:lnTo>
                    <a:pt x="5238546" y="1193888"/>
                  </a:lnTo>
                  <a:lnTo>
                    <a:pt x="5240115" y="1205588"/>
                  </a:lnTo>
                  <a:lnTo>
                    <a:pt x="5241310" y="1217496"/>
                  </a:lnTo>
                  <a:lnTo>
                    <a:pt x="5242127" y="1229573"/>
                  </a:lnTo>
                  <a:lnTo>
                    <a:pt x="5242560" y="1241780"/>
                  </a:lnTo>
                  <a:lnTo>
                    <a:pt x="5255260" y="1241539"/>
                  </a:lnTo>
                  <a:lnTo>
                    <a:pt x="5254816" y="1228924"/>
                  </a:lnTo>
                  <a:lnTo>
                    <a:pt x="5253967" y="1216428"/>
                  </a:lnTo>
                  <a:lnTo>
                    <a:pt x="5252724" y="1204098"/>
                  </a:lnTo>
                  <a:lnTo>
                    <a:pt x="5251094" y="1191983"/>
                  </a:lnTo>
                  <a:lnTo>
                    <a:pt x="5250815" y="1190078"/>
                  </a:lnTo>
                  <a:close/>
                </a:path>
                <a:path w="5255259" h="2191385">
                  <a:moveTo>
                    <a:pt x="1880704" y="1218247"/>
                  </a:moveTo>
                  <a:lnTo>
                    <a:pt x="1869401" y="1224051"/>
                  </a:lnTo>
                  <a:lnTo>
                    <a:pt x="1875274" y="1235371"/>
                  </a:lnTo>
                  <a:lnTo>
                    <a:pt x="1881238" y="1246644"/>
                  </a:lnTo>
                  <a:lnTo>
                    <a:pt x="1887297" y="1257869"/>
                  </a:lnTo>
                  <a:lnTo>
                    <a:pt x="1893455" y="1269047"/>
                  </a:lnTo>
                  <a:lnTo>
                    <a:pt x="1904542" y="1262862"/>
                  </a:lnTo>
                  <a:lnTo>
                    <a:pt x="1898446" y="1251778"/>
                  </a:lnTo>
                  <a:lnTo>
                    <a:pt x="1892442" y="1240645"/>
                  </a:lnTo>
                  <a:lnTo>
                    <a:pt x="1886529" y="1229467"/>
                  </a:lnTo>
                  <a:lnTo>
                    <a:pt x="1880704" y="1218247"/>
                  </a:lnTo>
                  <a:close/>
                </a:path>
                <a:path w="5255259" h="2191385">
                  <a:moveTo>
                    <a:pt x="5240540" y="1291767"/>
                  </a:moveTo>
                  <a:lnTo>
                    <a:pt x="5239189" y="1303917"/>
                  </a:lnTo>
                  <a:lnTo>
                    <a:pt x="5237499" y="1316261"/>
                  </a:lnTo>
                  <a:lnTo>
                    <a:pt x="5235475" y="1328759"/>
                  </a:lnTo>
                  <a:lnTo>
                    <a:pt x="5233124" y="1341368"/>
                  </a:lnTo>
                  <a:lnTo>
                    <a:pt x="5245582" y="1343844"/>
                  </a:lnTo>
                  <a:lnTo>
                    <a:pt x="5247989" y="1330928"/>
                  </a:lnTo>
                  <a:lnTo>
                    <a:pt x="5250061" y="1318118"/>
                  </a:lnTo>
                  <a:lnTo>
                    <a:pt x="5251792" y="1305463"/>
                  </a:lnTo>
                  <a:lnTo>
                    <a:pt x="5253177" y="1293012"/>
                  </a:lnTo>
                  <a:lnTo>
                    <a:pt x="5240540" y="1291767"/>
                  </a:lnTo>
                  <a:close/>
                </a:path>
                <a:path w="5255259" h="2191385">
                  <a:moveTo>
                    <a:pt x="1929853" y="1306690"/>
                  </a:moveTo>
                  <a:lnTo>
                    <a:pt x="1918970" y="1313239"/>
                  </a:lnTo>
                  <a:lnTo>
                    <a:pt x="1925533" y="1324053"/>
                  </a:lnTo>
                  <a:lnTo>
                    <a:pt x="1932254" y="1334904"/>
                  </a:lnTo>
                  <a:lnTo>
                    <a:pt x="1939108" y="1345754"/>
                  </a:lnTo>
                  <a:lnTo>
                    <a:pt x="1946071" y="1356568"/>
                  </a:lnTo>
                  <a:lnTo>
                    <a:pt x="1956714" y="1349648"/>
                  </a:lnTo>
                  <a:lnTo>
                    <a:pt x="1949817" y="1338924"/>
                  </a:lnTo>
                  <a:lnTo>
                    <a:pt x="1943027" y="1328167"/>
                  </a:lnTo>
                  <a:lnTo>
                    <a:pt x="1936365" y="1317412"/>
                  </a:lnTo>
                  <a:lnTo>
                    <a:pt x="1929853" y="1306690"/>
                  </a:lnTo>
                  <a:close/>
                </a:path>
                <a:path w="5255259" h="2191385">
                  <a:moveTo>
                    <a:pt x="1985060" y="1391597"/>
                  </a:moveTo>
                  <a:lnTo>
                    <a:pt x="1974659" y="1398885"/>
                  </a:lnTo>
                  <a:lnTo>
                    <a:pt x="1981974" y="1409224"/>
                  </a:lnTo>
                  <a:lnTo>
                    <a:pt x="1989439" y="1419580"/>
                  </a:lnTo>
                  <a:lnTo>
                    <a:pt x="1997023" y="1429913"/>
                  </a:lnTo>
                  <a:lnTo>
                    <a:pt x="2004695" y="1440185"/>
                  </a:lnTo>
                  <a:lnTo>
                    <a:pt x="2014855" y="1432554"/>
                  </a:lnTo>
                  <a:lnTo>
                    <a:pt x="2007231" y="1422361"/>
                  </a:lnTo>
                  <a:lnTo>
                    <a:pt x="1999710" y="1412113"/>
                  </a:lnTo>
                  <a:lnTo>
                    <a:pt x="1992312" y="1401847"/>
                  </a:lnTo>
                  <a:lnTo>
                    <a:pt x="1985060" y="1391597"/>
                  </a:lnTo>
                  <a:close/>
                </a:path>
                <a:path w="5255259" h="2191385">
                  <a:moveTo>
                    <a:pt x="5221262" y="1390223"/>
                  </a:moveTo>
                  <a:lnTo>
                    <a:pt x="5207203" y="1434266"/>
                  </a:lnTo>
                  <a:lnTo>
                    <a:pt x="5205793" y="1438165"/>
                  </a:lnTo>
                  <a:lnTo>
                    <a:pt x="5217757" y="1442438"/>
                  </a:lnTo>
                  <a:lnTo>
                    <a:pt x="5230259" y="1404669"/>
                  </a:lnTo>
                  <a:lnTo>
                    <a:pt x="5233479" y="1393691"/>
                  </a:lnTo>
                  <a:lnTo>
                    <a:pt x="5221262" y="1390223"/>
                  </a:lnTo>
                  <a:close/>
                </a:path>
                <a:path w="5255259" h="2191385">
                  <a:moveTo>
                    <a:pt x="2045982" y="1472431"/>
                  </a:moveTo>
                  <a:lnTo>
                    <a:pt x="2036102" y="1480423"/>
                  </a:lnTo>
                  <a:lnTo>
                    <a:pt x="2044193" y="1490343"/>
                  </a:lnTo>
                  <a:lnTo>
                    <a:pt x="2052369" y="1500195"/>
                  </a:lnTo>
                  <a:lnTo>
                    <a:pt x="2060599" y="1509942"/>
                  </a:lnTo>
                  <a:lnTo>
                    <a:pt x="2068855" y="1519549"/>
                  </a:lnTo>
                  <a:lnTo>
                    <a:pt x="2078443" y="1511245"/>
                  </a:lnTo>
                  <a:lnTo>
                    <a:pt x="2070264" y="1501716"/>
                  </a:lnTo>
                  <a:lnTo>
                    <a:pt x="2062108" y="1492052"/>
                  </a:lnTo>
                  <a:lnTo>
                    <a:pt x="2054005" y="1482280"/>
                  </a:lnTo>
                  <a:lnTo>
                    <a:pt x="2045982" y="1472431"/>
                  </a:lnTo>
                  <a:close/>
                </a:path>
                <a:path w="5255259" h="2191385">
                  <a:moveTo>
                    <a:pt x="5187492" y="1485146"/>
                  </a:moveTo>
                  <a:lnTo>
                    <a:pt x="5182490" y="1496739"/>
                  </a:lnTo>
                  <a:lnTo>
                    <a:pt x="5177323" y="1508266"/>
                  </a:lnTo>
                  <a:lnTo>
                    <a:pt x="5172008" y="1519688"/>
                  </a:lnTo>
                  <a:lnTo>
                    <a:pt x="5166563" y="1530965"/>
                  </a:lnTo>
                  <a:lnTo>
                    <a:pt x="5177967" y="1536566"/>
                  </a:lnTo>
                  <a:lnTo>
                    <a:pt x="5183489" y="1525131"/>
                  </a:lnTo>
                  <a:lnTo>
                    <a:pt x="5188878" y="1513544"/>
                  </a:lnTo>
                  <a:lnTo>
                    <a:pt x="5194118" y="1501848"/>
                  </a:lnTo>
                  <a:lnTo>
                    <a:pt x="5199189" y="1490087"/>
                  </a:lnTo>
                  <a:lnTo>
                    <a:pt x="5187492" y="1485146"/>
                  </a:lnTo>
                  <a:close/>
                </a:path>
                <a:path w="5255259" h="2191385">
                  <a:moveTo>
                    <a:pt x="2112162" y="1548973"/>
                  </a:moveTo>
                  <a:lnTo>
                    <a:pt x="2102840" y="1557586"/>
                  </a:lnTo>
                  <a:lnTo>
                    <a:pt x="2111527" y="1566916"/>
                  </a:lnTo>
                  <a:lnTo>
                    <a:pt x="2120290" y="1576174"/>
                  </a:lnTo>
                  <a:lnTo>
                    <a:pt x="2129129" y="1585358"/>
                  </a:lnTo>
                  <a:lnTo>
                    <a:pt x="2138045" y="1594465"/>
                  </a:lnTo>
                  <a:lnTo>
                    <a:pt x="2147087" y="1585565"/>
                  </a:lnTo>
                  <a:lnTo>
                    <a:pt x="2138247" y="1576512"/>
                  </a:lnTo>
                  <a:lnTo>
                    <a:pt x="2129482" y="1567398"/>
                  </a:lnTo>
                  <a:lnTo>
                    <a:pt x="2120787" y="1558219"/>
                  </a:lnTo>
                  <a:lnTo>
                    <a:pt x="2112162" y="1548973"/>
                  </a:lnTo>
                  <a:close/>
                </a:path>
                <a:path w="5255259" h="2191385">
                  <a:moveTo>
                    <a:pt x="5143068" y="1575520"/>
                  </a:moveTo>
                  <a:lnTo>
                    <a:pt x="5136792" y="1586422"/>
                  </a:lnTo>
                  <a:lnTo>
                    <a:pt x="5130346" y="1597269"/>
                  </a:lnTo>
                  <a:lnTo>
                    <a:pt x="5123751" y="1608020"/>
                  </a:lnTo>
                  <a:lnTo>
                    <a:pt x="5117033" y="1618635"/>
                  </a:lnTo>
                  <a:lnTo>
                    <a:pt x="5127714" y="1625506"/>
                  </a:lnTo>
                  <a:lnTo>
                    <a:pt x="5134532" y="1614738"/>
                  </a:lnTo>
                  <a:lnTo>
                    <a:pt x="5141220" y="1603832"/>
                  </a:lnTo>
                  <a:lnTo>
                    <a:pt x="5147755" y="1592828"/>
                  </a:lnTo>
                  <a:lnTo>
                    <a:pt x="5154117" y="1581765"/>
                  </a:lnTo>
                  <a:lnTo>
                    <a:pt x="5143068" y="1575520"/>
                  </a:lnTo>
                  <a:close/>
                </a:path>
                <a:path w="5255259" h="2191385">
                  <a:moveTo>
                    <a:pt x="2183168" y="1621011"/>
                  </a:moveTo>
                  <a:lnTo>
                    <a:pt x="2202383" y="1656246"/>
                  </a:lnTo>
                  <a:lnTo>
                    <a:pt x="2211844" y="1664787"/>
                  </a:lnTo>
                  <a:lnTo>
                    <a:pt x="2220315" y="1655311"/>
                  </a:lnTo>
                  <a:lnTo>
                    <a:pt x="2210926" y="1646847"/>
                  </a:lnTo>
                  <a:lnTo>
                    <a:pt x="2201603" y="1638310"/>
                  </a:lnTo>
                  <a:lnTo>
                    <a:pt x="2192349" y="1629698"/>
                  </a:lnTo>
                  <a:lnTo>
                    <a:pt x="2183168" y="1621011"/>
                  </a:lnTo>
                  <a:close/>
                </a:path>
                <a:path w="5255259" h="2191385">
                  <a:moveTo>
                    <a:pt x="5088572" y="1660212"/>
                  </a:moveTo>
                  <a:lnTo>
                    <a:pt x="5081099" y="1670319"/>
                  </a:lnTo>
                  <a:lnTo>
                    <a:pt x="5073461" y="1680359"/>
                  </a:lnTo>
                  <a:lnTo>
                    <a:pt x="5065682" y="1690296"/>
                  </a:lnTo>
                  <a:lnTo>
                    <a:pt x="5057787" y="1700094"/>
                  </a:lnTo>
                  <a:lnTo>
                    <a:pt x="5067617" y="1708131"/>
                  </a:lnTo>
                  <a:lnTo>
                    <a:pt x="5075624" y="1698197"/>
                  </a:lnTo>
                  <a:lnTo>
                    <a:pt x="5083511" y="1688119"/>
                  </a:lnTo>
                  <a:lnTo>
                    <a:pt x="5091256" y="1677931"/>
                  </a:lnTo>
                  <a:lnTo>
                    <a:pt x="5098834" y="1667668"/>
                  </a:lnTo>
                  <a:lnTo>
                    <a:pt x="5088572" y="1660212"/>
                  </a:lnTo>
                  <a:close/>
                </a:path>
                <a:path w="5255259" h="2191385">
                  <a:moveTo>
                    <a:pt x="2258504" y="1688459"/>
                  </a:moveTo>
                  <a:lnTo>
                    <a:pt x="2279795" y="1722461"/>
                  </a:lnTo>
                  <a:lnTo>
                    <a:pt x="2289746" y="1730419"/>
                  </a:lnTo>
                  <a:lnTo>
                    <a:pt x="2297645" y="1720477"/>
                  </a:lnTo>
                  <a:lnTo>
                    <a:pt x="2287770" y="1712576"/>
                  </a:lnTo>
                  <a:lnTo>
                    <a:pt x="2277956" y="1704607"/>
                  </a:lnTo>
                  <a:lnTo>
                    <a:pt x="2268201" y="1696568"/>
                  </a:lnTo>
                  <a:lnTo>
                    <a:pt x="2258504" y="1688459"/>
                  </a:lnTo>
                  <a:close/>
                </a:path>
                <a:path w="5255259" h="2191385">
                  <a:moveTo>
                    <a:pt x="5024882" y="1738179"/>
                  </a:moveTo>
                  <a:lnTo>
                    <a:pt x="5016426" y="1747329"/>
                  </a:lnTo>
                  <a:lnTo>
                    <a:pt x="5007767" y="1756454"/>
                  </a:lnTo>
                  <a:lnTo>
                    <a:pt x="4998934" y="1765522"/>
                  </a:lnTo>
                  <a:lnTo>
                    <a:pt x="4989957" y="1774502"/>
                  </a:lnTo>
                  <a:lnTo>
                    <a:pt x="4998872" y="1783532"/>
                  </a:lnTo>
                  <a:lnTo>
                    <a:pt x="5007966" y="1774438"/>
                  </a:lnTo>
                  <a:lnTo>
                    <a:pt x="5016919" y="1765255"/>
                  </a:lnTo>
                  <a:lnTo>
                    <a:pt x="5025700" y="1756012"/>
                  </a:lnTo>
                  <a:lnTo>
                    <a:pt x="5034280" y="1746741"/>
                  </a:lnTo>
                  <a:lnTo>
                    <a:pt x="5024882" y="1738179"/>
                  </a:lnTo>
                  <a:close/>
                </a:path>
                <a:path w="5255259" h="2191385">
                  <a:moveTo>
                    <a:pt x="2337701" y="1751335"/>
                  </a:moveTo>
                  <a:lnTo>
                    <a:pt x="2330094" y="1761510"/>
                  </a:lnTo>
                  <a:lnTo>
                    <a:pt x="2340316" y="1769095"/>
                  </a:lnTo>
                  <a:lnTo>
                    <a:pt x="2350595" y="1776609"/>
                  </a:lnTo>
                  <a:lnTo>
                    <a:pt x="2371305" y="1791430"/>
                  </a:lnTo>
                  <a:lnTo>
                    <a:pt x="2378633" y="1781056"/>
                  </a:lnTo>
                  <a:lnTo>
                    <a:pt x="2368316" y="1773726"/>
                  </a:lnTo>
                  <a:lnTo>
                    <a:pt x="2358053" y="1766329"/>
                  </a:lnTo>
                  <a:lnTo>
                    <a:pt x="2347847" y="1758866"/>
                  </a:lnTo>
                  <a:lnTo>
                    <a:pt x="2337701" y="1751335"/>
                  </a:lnTo>
                  <a:close/>
                </a:path>
                <a:path w="5255259" h="2191385">
                  <a:moveTo>
                    <a:pt x="2420366" y="1809591"/>
                  </a:moveTo>
                  <a:lnTo>
                    <a:pt x="2413330" y="1820158"/>
                  </a:lnTo>
                  <a:lnTo>
                    <a:pt x="2423948" y="1827166"/>
                  </a:lnTo>
                  <a:lnTo>
                    <a:pt x="2434617" y="1834100"/>
                  </a:lnTo>
                  <a:lnTo>
                    <a:pt x="2456103" y="1847771"/>
                  </a:lnTo>
                  <a:lnTo>
                    <a:pt x="2462847" y="1837000"/>
                  </a:lnTo>
                  <a:lnTo>
                    <a:pt x="2441506" y="1823433"/>
                  </a:lnTo>
                  <a:lnTo>
                    <a:pt x="2420366" y="1809591"/>
                  </a:lnTo>
                  <a:close/>
                </a:path>
                <a:path w="5255259" h="2191385">
                  <a:moveTo>
                    <a:pt x="4953114" y="1808996"/>
                  </a:moveTo>
                  <a:lnTo>
                    <a:pt x="4943680" y="1817290"/>
                  </a:lnTo>
                  <a:lnTo>
                    <a:pt x="4934088" y="1825518"/>
                  </a:lnTo>
                  <a:lnTo>
                    <a:pt x="4924369" y="1833648"/>
                  </a:lnTo>
                  <a:lnTo>
                    <a:pt x="4914557" y="1841648"/>
                  </a:lnTo>
                  <a:lnTo>
                    <a:pt x="4922520" y="1851541"/>
                  </a:lnTo>
                  <a:lnTo>
                    <a:pt x="4932449" y="1843438"/>
                  </a:lnTo>
                  <a:lnTo>
                    <a:pt x="4942289" y="1835205"/>
                  </a:lnTo>
                  <a:lnTo>
                    <a:pt x="4952007" y="1826873"/>
                  </a:lnTo>
                  <a:lnTo>
                    <a:pt x="4961572" y="1818471"/>
                  </a:lnTo>
                  <a:lnTo>
                    <a:pt x="4953114" y="1808996"/>
                  </a:lnTo>
                  <a:close/>
                </a:path>
                <a:path w="5255259" h="2191385">
                  <a:moveTo>
                    <a:pt x="2506065" y="1863313"/>
                  </a:moveTo>
                  <a:lnTo>
                    <a:pt x="2499614" y="1874247"/>
                  </a:lnTo>
                  <a:lnTo>
                    <a:pt x="2521597" y="1887048"/>
                  </a:lnTo>
                  <a:lnTo>
                    <a:pt x="2543771" y="1899573"/>
                  </a:lnTo>
                  <a:lnTo>
                    <a:pt x="2549944" y="1888484"/>
                  </a:lnTo>
                  <a:lnTo>
                    <a:pt x="2527914" y="1876036"/>
                  </a:lnTo>
                  <a:lnTo>
                    <a:pt x="2506065" y="1863313"/>
                  </a:lnTo>
                  <a:close/>
                </a:path>
                <a:path w="5255259" h="2191385">
                  <a:moveTo>
                    <a:pt x="4874463" y="1872471"/>
                  </a:moveTo>
                  <a:lnTo>
                    <a:pt x="4864354" y="1879783"/>
                  </a:lnTo>
                  <a:lnTo>
                    <a:pt x="4854056" y="1887057"/>
                  </a:lnTo>
                  <a:lnTo>
                    <a:pt x="4843607" y="1894267"/>
                  </a:lnTo>
                  <a:lnTo>
                    <a:pt x="4833048" y="1901389"/>
                  </a:lnTo>
                  <a:lnTo>
                    <a:pt x="4840097" y="1911955"/>
                  </a:lnTo>
                  <a:lnTo>
                    <a:pt x="4850768" y="1904757"/>
                  </a:lnTo>
                  <a:lnTo>
                    <a:pt x="4861325" y="1897466"/>
                  </a:lnTo>
                  <a:lnTo>
                    <a:pt x="4871729" y="1890112"/>
                  </a:lnTo>
                  <a:lnTo>
                    <a:pt x="4881943" y="1882720"/>
                  </a:lnTo>
                  <a:lnTo>
                    <a:pt x="4874463" y="1872471"/>
                  </a:lnTo>
                  <a:close/>
                </a:path>
                <a:path w="5255259" h="2191385">
                  <a:moveTo>
                    <a:pt x="2594457" y="1912541"/>
                  </a:moveTo>
                  <a:lnTo>
                    <a:pt x="2588552" y="1923777"/>
                  </a:lnTo>
                  <a:lnTo>
                    <a:pt x="2611202" y="1935474"/>
                  </a:lnTo>
                  <a:lnTo>
                    <a:pt x="2633929" y="1946865"/>
                  </a:lnTo>
                  <a:lnTo>
                    <a:pt x="2639542" y="1935474"/>
                  </a:lnTo>
                  <a:lnTo>
                    <a:pt x="2616923" y="1924141"/>
                  </a:lnTo>
                  <a:lnTo>
                    <a:pt x="2594457" y="1912541"/>
                  </a:lnTo>
                  <a:close/>
                </a:path>
                <a:path w="5255259" h="2191385">
                  <a:moveTo>
                    <a:pt x="4790440" y="1928500"/>
                  </a:moveTo>
                  <a:lnTo>
                    <a:pt x="4779666" y="1934955"/>
                  </a:lnTo>
                  <a:lnTo>
                    <a:pt x="4768762" y="1941350"/>
                  </a:lnTo>
                  <a:lnTo>
                    <a:pt x="4757766" y="1947661"/>
                  </a:lnTo>
                  <a:lnTo>
                    <a:pt x="4746714" y="1953865"/>
                  </a:lnTo>
                  <a:lnTo>
                    <a:pt x="4752860" y="1964978"/>
                  </a:lnTo>
                  <a:lnTo>
                    <a:pt x="4764032" y="1958715"/>
                  </a:lnTo>
                  <a:lnTo>
                    <a:pt x="4775138" y="1952345"/>
                  </a:lnTo>
                  <a:lnTo>
                    <a:pt x="4786141" y="1945887"/>
                  </a:lnTo>
                  <a:lnTo>
                    <a:pt x="4797006" y="1939359"/>
                  </a:lnTo>
                  <a:lnTo>
                    <a:pt x="4790440" y="1928500"/>
                  </a:lnTo>
                  <a:close/>
                </a:path>
                <a:path w="5255259" h="2191385">
                  <a:moveTo>
                    <a:pt x="2685186" y="1957358"/>
                  </a:moveTo>
                  <a:lnTo>
                    <a:pt x="2679827" y="1968862"/>
                  </a:lnTo>
                  <a:lnTo>
                    <a:pt x="2702976" y="1979452"/>
                  </a:lnTo>
                  <a:lnTo>
                    <a:pt x="2726258" y="1989767"/>
                  </a:lnTo>
                  <a:lnTo>
                    <a:pt x="2731338" y="1978134"/>
                  </a:lnTo>
                  <a:lnTo>
                    <a:pt x="2708186" y="1967874"/>
                  </a:lnTo>
                  <a:lnTo>
                    <a:pt x="2685186" y="1957358"/>
                  </a:lnTo>
                  <a:close/>
                </a:path>
                <a:path w="5255259" h="2191385">
                  <a:moveTo>
                    <a:pt x="4702060" y="1977548"/>
                  </a:moveTo>
                  <a:lnTo>
                    <a:pt x="4690808" y="1983186"/>
                  </a:lnTo>
                  <a:lnTo>
                    <a:pt x="4679443" y="1988751"/>
                  </a:lnTo>
                  <a:lnTo>
                    <a:pt x="4668004" y="1994224"/>
                  </a:lnTo>
                  <a:lnTo>
                    <a:pt x="4656531" y="1999585"/>
                  </a:lnTo>
                  <a:lnTo>
                    <a:pt x="4661865" y="2011114"/>
                  </a:lnTo>
                  <a:lnTo>
                    <a:pt x="4673436" y="2005702"/>
                  </a:lnTo>
                  <a:lnTo>
                    <a:pt x="4684974" y="2000179"/>
                  </a:lnTo>
                  <a:lnTo>
                    <a:pt x="4696439" y="1994565"/>
                  </a:lnTo>
                  <a:lnTo>
                    <a:pt x="4707788" y="1988879"/>
                  </a:lnTo>
                  <a:lnTo>
                    <a:pt x="4702060" y="1977548"/>
                  </a:lnTo>
                  <a:close/>
                </a:path>
                <a:path w="5255259" h="2191385">
                  <a:moveTo>
                    <a:pt x="2777959" y="1997858"/>
                  </a:moveTo>
                  <a:lnTo>
                    <a:pt x="2773146" y="2009606"/>
                  </a:lnTo>
                  <a:lnTo>
                    <a:pt x="2784937" y="2014393"/>
                  </a:lnTo>
                  <a:lnTo>
                    <a:pt x="2820492" y="2028364"/>
                  </a:lnTo>
                  <a:lnTo>
                    <a:pt x="2825026" y="2016502"/>
                  </a:lnTo>
                  <a:lnTo>
                    <a:pt x="2789682" y="2002617"/>
                  </a:lnTo>
                  <a:lnTo>
                    <a:pt x="2777959" y="1997858"/>
                  </a:lnTo>
                  <a:close/>
                </a:path>
                <a:path w="5255259" h="2191385">
                  <a:moveTo>
                    <a:pt x="4610265" y="2020054"/>
                  </a:moveTo>
                  <a:lnTo>
                    <a:pt x="4586922" y="2029697"/>
                  </a:lnTo>
                  <a:lnTo>
                    <a:pt x="4563351" y="2039005"/>
                  </a:lnTo>
                  <a:lnTo>
                    <a:pt x="4567923" y="2050851"/>
                  </a:lnTo>
                  <a:lnTo>
                    <a:pt x="4591689" y="2041478"/>
                  </a:lnTo>
                  <a:lnTo>
                    <a:pt x="4615218" y="2031752"/>
                  </a:lnTo>
                  <a:lnTo>
                    <a:pt x="4610265" y="2020054"/>
                  </a:lnTo>
                  <a:close/>
                </a:path>
                <a:path w="5255259" h="2191385">
                  <a:moveTo>
                    <a:pt x="2872524" y="2034104"/>
                  </a:moveTo>
                  <a:lnTo>
                    <a:pt x="2868244" y="2046055"/>
                  </a:lnTo>
                  <a:lnTo>
                    <a:pt x="2880245" y="2050316"/>
                  </a:lnTo>
                  <a:lnTo>
                    <a:pt x="2916377" y="2062703"/>
                  </a:lnTo>
                  <a:lnTo>
                    <a:pt x="2920403" y="2050653"/>
                  </a:lnTo>
                  <a:lnTo>
                    <a:pt x="2884461" y="2038339"/>
                  </a:lnTo>
                  <a:lnTo>
                    <a:pt x="2872524" y="2034104"/>
                  </a:lnTo>
                  <a:close/>
                </a:path>
                <a:path w="5255259" h="2191385">
                  <a:moveTo>
                    <a:pt x="4515866" y="2056532"/>
                  </a:moveTo>
                  <a:lnTo>
                    <a:pt x="4491953" y="2064734"/>
                  </a:lnTo>
                  <a:lnTo>
                    <a:pt x="4467860" y="2072621"/>
                  </a:lnTo>
                  <a:lnTo>
                    <a:pt x="4471733" y="2084725"/>
                  </a:lnTo>
                  <a:lnTo>
                    <a:pt x="4495992" y="2076772"/>
                  </a:lnTo>
                  <a:lnTo>
                    <a:pt x="4520069" y="2068507"/>
                  </a:lnTo>
                  <a:lnTo>
                    <a:pt x="4515866" y="2056532"/>
                  </a:lnTo>
                  <a:close/>
                </a:path>
                <a:path w="5255259" h="2191385">
                  <a:moveTo>
                    <a:pt x="2968625" y="2066180"/>
                  </a:moveTo>
                  <a:lnTo>
                    <a:pt x="2964865" y="2078310"/>
                  </a:lnTo>
                  <a:lnTo>
                    <a:pt x="2977046" y="2082051"/>
                  </a:lnTo>
                  <a:lnTo>
                    <a:pt x="3013684" y="2092881"/>
                  </a:lnTo>
                  <a:lnTo>
                    <a:pt x="3017177" y="2080672"/>
                  </a:lnTo>
                  <a:lnTo>
                    <a:pt x="2980740" y="2069903"/>
                  </a:lnTo>
                  <a:lnTo>
                    <a:pt x="2968625" y="2066180"/>
                  </a:lnTo>
                  <a:close/>
                </a:path>
                <a:path w="5255259" h="2191385">
                  <a:moveTo>
                    <a:pt x="4419435" y="2087403"/>
                  </a:moveTo>
                  <a:lnTo>
                    <a:pt x="4395027" y="2094316"/>
                  </a:lnTo>
                  <a:lnTo>
                    <a:pt x="4370476" y="2100942"/>
                  </a:lnTo>
                  <a:lnTo>
                    <a:pt x="4373702" y="2113225"/>
                  </a:lnTo>
                  <a:lnTo>
                    <a:pt x="4410712" y="2103119"/>
                  </a:lnTo>
                  <a:lnTo>
                    <a:pt x="4422978" y="2099608"/>
                  </a:lnTo>
                  <a:lnTo>
                    <a:pt x="4419435" y="2087403"/>
                  </a:lnTo>
                  <a:close/>
                </a:path>
                <a:path w="5255259" h="2191385">
                  <a:moveTo>
                    <a:pt x="3066059" y="2094151"/>
                  </a:moveTo>
                  <a:lnTo>
                    <a:pt x="3062808" y="2106414"/>
                  </a:lnTo>
                  <a:lnTo>
                    <a:pt x="3075135" y="2109642"/>
                  </a:lnTo>
                  <a:lnTo>
                    <a:pt x="3112223" y="2118940"/>
                  </a:lnTo>
                  <a:lnTo>
                    <a:pt x="3115195" y="2106583"/>
                  </a:lnTo>
                  <a:lnTo>
                    <a:pt x="3078317" y="2097351"/>
                  </a:lnTo>
                  <a:lnTo>
                    <a:pt x="3066059" y="2094151"/>
                  </a:lnTo>
                  <a:close/>
                </a:path>
                <a:path w="5255259" h="2191385">
                  <a:moveTo>
                    <a:pt x="4321225" y="2113225"/>
                  </a:moveTo>
                  <a:lnTo>
                    <a:pt x="4308884" y="2116112"/>
                  </a:lnTo>
                  <a:lnTo>
                    <a:pt x="4271708" y="2124337"/>
                  </a:lnTo>
                  <a:lnTo>
                    <a:pt x="4274337" y="2136756"/>
                  </a:lnTo>
                  <a:lnTo>
                    <a:pt x="4311738" y="2128488"/>
                  </a:lnTo>
                  <a:lnTo>
                    <a:pt x="4324159" y="2125583"/>
                  </a:lnTo>
                  <a:lnTo>
                    <a:pt x="4321225" y="2113225"/>
                  </a:lnTo>
                  <a:close/>
                </a:path>
                <a:path w="5255259" h="2191385">
                  <a:moveTo>
                    <a:pt x="3164611" y="2118023"/>
                  </a:moveTo>
                  <a:lnTo>
                    <a:pt x="3161868" y="2130430"/>
                  </a:lnTo>
                  <a:lnTo>
                    <a:pt x="3174335" y="2133148"/>
                  </a:lnTo>
                  <a:lnTo>
                    <a:pt x="3211766" y="2140897"/>
                  </a:lnTo>
                  <a:lnTo>
                    <a:pt x="3214255" y="2128451"/>
                  </a:lnTo>
                  <a:lnTo>
                    <a:pt x="3177006" y="2120734"/>
                  </a:lnTo>
                  <a:lnTo>
                    <a:pt x="3164611" y="2118023"/>
                  </a:lnTo>
                  <a:close/>
                </a:path>
                <a:path w="5255259" h="2191385">
                  <a:moveTo>
                    <a:pt x="4221950" y="2134294"/>
                  </a:moveTo>
                  <a:lnTo>
                    <a:pt x="4209491" y="2136602"/>
                  </a:lnTo>
                  <a:lnTo>
                    <a:pt x="4172013" y="2143130"/>
                  </a:lnTo>
                  <a:lnTo>
                    <a:pt x="4174096" y="2155656"/>
                  </a:lnTo>
                  <a:lnTo>
                    <a:pt x="4211772" y="2149093"/>
                  </a:lnTo>
                  <a:lnTo>
                    <a:pt x="4224312" y="2146766"/>
                  </a:lnTo>
                  <a:lnTo>
                    <a:pt x="4221950" y="2134294"/>
                  </a:lnTo>
                  <a:close/>
                </a:path>
                <a:path w="5255259" h="2191385">
                  <a:moveTo>
                    <a:pt x="3264103" y="2137876"/>
                  </a:moveTo>
                  <a:lnTo>
                    <a:pt x="3261880" y="2150372"/>
                  </a:lnTo>
                  <a:lnTo>
                    <a:pt x="3274439" y="2152585"/>
                  </a:lnTo>
                  <a:lnTo>
                    <a:pt x="3312160" y="2158817"/>
                  </a:lnTo>
                  <a:lnTo>
                    <a:pt x="3314153" y="2146270"/>
                  </a:lnTo>
                  <a:lnTo>
                    <a:pt x="3276602" y="2140067"/>
                  </a:lnTo>
                  <a:lnTo>
                    <a:pt x="3264103" y="2137876"/>
                  </a:lnTo>
                  <a:close/>
                </a:path>
                <a:path w="5255259" h="2191385">
                  <a:moveTo>
                    <a:pt x="4121924" y="2150919"/>
                  </a:moveTo>
                  <a:lnTo>
                    <a:pt x="4109376" y="2152703"/>
                  </a:lnTo>
                  <a:lnTo>
                    <a:pt x="4071709" y="2157675"/>
                  </a:lnTo>
                  <a:lnTo>
                    <a:pt x="4073271" y="2170271"/>
                  </a:lnTo>
                  <a:lnTo>
                    <a:pt x="4111138" y="2165280"/>
                  </a:lnTo>
                  <a:lnTo>
                    <a:pt x="4123740" y="2163489"/>
                  </a:lnTo>
                  <a:lnTo>
                    <a:pt x="4121924" y="2150919"/>
                  </a:lnTo>
                  <a:close/>
                </a:path>
                <a:path w="5255259" h="2191385">
                  <a:moveTo>
                    <a:pt x="3364280" y="2153672"/>
                  </a:moveTo>
                  <a:lnTo>
                    <a:pt x="3362579" y="2166247"/>
                  </a:lnTo>
                  <a:lnTo>
                    <a:pt x="3375495" y="2167985"/>
                  </a:lnTo>
                  <a:lnTo>
                    <a:pt x="3413099" y="2172647"/>
                  </a:lnTo>
                  <a:lnTo>
                    <a:pt x="3414572" y="2160022"/>
                  </a:lnTo>
                  <a:lnTo>
                    <a:pt x="3364280" y="2153672"/>
                  </a:lnTo>
                  <a:close/>
                </a:path>
                <a:path w="5255259" h="2191385">
                  <a:moveTo>
                    <a:pt x="4021404" y="2163415"/>
                  </a:moveTo>
                  <a:lnTo>
                    <a:pt x="3971010" y="2168178"/>
                  </a:lnTo>
                  <a:lnTo>
                    <a:pt x="3972090" y="2180828"/>
                  </a:lnTo>
                  <a:lnTo>
                    <a:pt x="4022725" y="2176035"/>
                  </a:lnTo>
                  <a:lnTo>
                    <a:pt x="4021404" y="2163415"/>
                  </a:lnTo>
                  <a:close/>
                </a:path>
                <a:path w="5255259" h="2191385">
                  <a:moveTo>
                    <a:pt x="3464928" y="2165385"/>
                  </a:moveTo>
                  <a:lnTo>
                    <a:pt x="3463709" y="2178031"/>
                  </a:lnTo>
                  <a:lnTo>
                    <a:pt x="3514420" y="2182426"/>
                  </a:lnTo>
                  <a:lnTo>
                    <a:pt x="3515398" y="2169765"/>
                  </a:lnTo>
                  <a:lnTo>
                    <a:pt x="3477441" y="2166565"/>
                  </a:lnTo>
                  <a:lnTo>
                    <a:pt x="3464928" y="2165385"/>
                  </a:lnTo>
                  <a:close/>
                </a:path>
                <a:path w="5255259" h="2191385">
                  <a:moveTo>
                    <a:pt x="3920591" y="2171988"/>
                  </a:moveTo>
                  <a:lnTo>
                    <a:pt x="3869956" y="2174895"/>
                  </a:lnTo>
                  <a:lnTo>
                    <a:pt x="3870566" y="2187569"/>
                  </a:lnTo>
                  <a:lnTo>
                    <a:pt x="3921442" y="2184662"/>
                  </a:lnTo>
                  <a:lnTo>
                    <a:pt x="3920591" y="2171988"/>
                  </a:lnTo>
                  <a:close/>
                </a:path>
                <a:path w="5255259" h="2191385">
                  <a:moveTo>
                    <a:pt x="3565944" y="2173232"/>
                  </a:moveTo>
                  <a:lnTo>
                    <a:pt x="3565207" y="2185908"/>
                  </a:lnTo>
                  <a:lnTo>
                    <a:pt x="3616033" y="2188458"/>
                  </a:lnTo>
                  <a:lnTo>
                    <a:pt x="3616553" y="2175758"/>
                  </a:lnTo>
                  <a:lnTo>
                    <a:pt x="3565944" y="2173232"/>
                  </a:lnTo>
                  <a:close/>
                </a:path>
                <a:path w="5255259" h="2191385">
                  <a:moveTo>
                    <a:pt x="3819296" y="2176875"/>
                  </a:moveTo>
                  <a:lnTo>
                    <a:pt x="3768585" y="2177940"/>
                  </a:lnTo>
                  <a:lnTo>
                    <a:pt x="3768750" y="2190640"/>
                  </a:lnTo>
                  <a:lnTo>
                    <a:pt x="3819664" y="2189575"/>
                  </a:lnTo>
                  <a:lnTo>
                    <a:pt x="3819296" y="2176875"/>
                  </a:lnTo>
                  <a:close/>
                </a:path>
                <a:path w="5255259" h="2191385">
                  <a:moveTo>
                    <a:pt x="3667214" y="2177385"/>
                  </a:moveTo>
                  <a:lnTo>
                    <a:pt x="3666921" y="2190085"/>
                  </a:lnTo>
                  <a:lnTo>
                    <a:pt x="3717823" y="2190819"/>
                  </a:lnTo>
                  <a:lnTo>
                    <a:pt x="3717899" y="2178119"/>
                  </a:lnTo>
                  <a:lnTo>
                    <a:pt x="3667214" y="217738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1"/>
            <p:cNvSpPr/>
            <p:nvPr/>
          </p:nvSpPr>
          <p:spPr>
            <a:xfrm>
              <a:off x="1790259" y="4557291"/>
              <a:ext cx="1849755" cy="1517650"/>
            </a:xfrm>
            <a:custGeom>
              <a:avLst/>
              <a:gdLst/>
              <a:ahLst/>
              <a:cxnLst/>
              <a:rect l="l" t="t" r="r" b="b"/>
              <a:pathLst>
                <a:path w="1849754" h="1517650">
                  <a:moveTo>
                    <a:pt x="1033440" y="0"/>
                  </a:moveTo>
                  <a:lnTo>
                    <a:pt x="898579" y="774"/>
                  </a:lnTo>
                  <a:lnTo>
                    <a:pt x="764184" y="3380"/>
                  </a:lnTo>
                  <a:lnTo>
                    <a:pt x="633003" y="7731"/>
                  </a:lnTo>
                  <a:lnTo>
                    <a:pt x="507784" y="13740"/>
                  </a:lnTo>
                  <a:lnTo>
                    <a:pt x="391276" y="21319"/>
                  </a:lnTo>
                  <a:lnTo>
                    <a:pt x="337147" y="25670"/>
                  </a:lnTo>
                  <a:lnTo>
                    <a:pt x="286226" y="30382"/>
                  </a:lnTo>
                  <a:lnTo>
                    <a:pt x="238857" y="35442"/>
                  </a:lnTo>
                  <a:lnTo>
                    <a:pt x="195383" y="40840"/>
                  </a:lnTo>
                  <a:lnTo>
                    <a:pt x="156149" y="46566"/>
                  </a:lnTo>
                  <a:lnTo>
                    <a:pt x="91770" y="58955"/>
                  </a:lnTo>
                  <a:lnTo>
                    <a:pt x="48468" y="72522"/>
                  </a:lnTo>
                  <a:lnTo>
                    <a:pt x="18077" y="111841"/>
                  </a:lnTo>
                  <a:lnTo>
                    <a:pt x="6800" y="173695"/>
                  </a:lnTo>
                  <a:lnTo>
                    <a:pt x="3273" y="214224"/>
                  </a:lnTo>
                  <a:lnTo>
                    <a:pt x="1036" y="260330"/>
                  </a:lnTo>
                  <a:lnTo>
                    <a:pt x="0" y="311393"/>
                  </a:lnTo>
                  <a:lnTo>
                    <a:pt x="74" y="366795"/>
                  </a:lnTo>
                  <a:lnTo>
                    <a:pt x="1172" y="425917"/>
                  </a:lnTo>
                  <a:lnTo>
                    <a:pt x="3202" y="488140"/>
                  </a:lnTo>
                  <a:lnTo>
                    <a:pt x="6077" y="552845"/>
                  </a:lnTo>
                  <a:lnTo>
                    <a:pt x="9707" y="619413"/>
                  </a:lnTo>
                  <a:lnTo>
                    <a:pt x="14004" y="687225"/>
                  </a:lnTo>
                  <a:lnTo>
                    <a:pt x="18877" y="755662"/>
                  </a:lnTo>
                  <a:lnTo>
                    <a:pt x="24239" y="824106"/>
                  </a:lnTo>
                  <a:lnTo>
                    <a:pt x="30000" y="891938"/>
                  </a:lnTo>
                  <a:lnTo>
                    <a:pt x="36071" y="958538"/>
                  </a:lnTo>
                  <a:lnTo>
                    <a:pt x="42364" y="1023288"/>
                  </a:lnTo>
                  <a:lnTo>
                    <a:pt x="48788" y="1085569"/>
                  </a:lnTo>
                  <a:lnTo>
                    <a:pt x="55256" y="1144762"/>
                  </a:lnTo>
                  <a:lnTo>
                    <a:pt x="61677" y="1200248"/>
                  </a:lnTo>
                  <a:lnTo>
                    <a:pt x="67964" y="1251408"/>
                  </a:lnTo>
                  <a:lnTo>
                    <a:pt x="74026" y="1297624"/>
                  </a:lnTo>
                  <a:lnTo>
                    <a:pt x="79775" y="1338276"/>
                  </a:lnTo>
                  <a:lnTo>
                    <a:pt x="89979" y="1400413"/>
                  </a:lnTo>
                  <a:lnTo>
                    <a:pt x="106006" y="1443952"/>
                  </a:lnTo>
                  <a:lnTo>
                    <a:pt x="141871" y="1463488"/>
                  </a:lnTo>
                  <a:lnTo>
                    <a:pt x="201208" y="1479678"/>
                  </a:lnTo>
                  <a:lnTo>
                    <a:pt x="238691" y="1486578"/>
                  </a:lnTo>
                  <a:lnTo>
                    <a:pt x="280859" y="1492713"/>
                  </a:lnTo>
                  <a:lnTo>
                    <a:pt x="327315" y="1498106"/>
                  </a:lnTo>
                  <a:lnTo>
                    <a:pt x="377666" y="1502782"/>
                  </a:lnTo>
                  <a:lnTo>
                    <a:pt x="431516" y="1506763"/>
                  </a:lnTo>
                  <a:lnTo>
                    <a:pt x="488472" y="1510074"/>
                  </a:lnTo>
                  <a:lnTo>
                    <a:pt x="548139" y="1512738"/>
                  </a:lnTo>
                  <a:lnTo>
                    <a:pt x="610121" y="1514780"/>
                  </a:lnTo>
                  <a:lnTo>
                    <a:pt x="674025" y="1516222"/>
                  </a:lnTo>
                  <a:lnTo>
                    <a:pt x="806017" y="1517405"/>
                  </a:lnTo>
                  <a:lnTo>
                    <a:pt x="940958" y="1516475"/>
                  </a:lnTo>
                  <a:lnTo>
                    <a:pt x="1075690" y="1513623"/>
                  </a:lnTo>
                  <a:lnTo>
                    <a:pt x="1207057" y="1509039"/>
                  </a:lnTo>
                  <a:lnTo>
                    <a:pt x="1331901" y="1502913"/>
                  </a:lnTo>
                  <a:lnTo>
                    <a:pt x="1447065" y="1495434"/>
                  </a:lnTo>
                  <a:lnTo>
                    <a:pt x="1500030" y="1491246"/>
                  </a:lnTo>
                  <a:lnTo>
                    <a:pt x="1549391" y="1486791"/>
                  </a:lnTo>
                  <a:lnTo>
                    <a:pt x="1594753" y="1482094"/>
                  </a:lnTo>
                  <a:lnTo>
                    <a:pt x="1635722" y="1477176"/>
                  </a:lnTo>
                  <a:lnTo>
                    <a:pt x="1702902" y="1466778"/>
                  </a:lnTo>
                  <a:lnTo>
                    <a:pt x="1747772" y="1455786"/>
                  </a:lnTo>
                  <a:lnTo>
                    <a:pt x="1775393" y="1413434"/>
                  </a:lnTo>
                  <a:lnTo>
                    <a:pt x="1785193" y="1353365"/>
                  </a:lnTo>
                  <a:lnTo>
                    <a:pt x="1790502" y="1313887"/>
                  </a:lnTo>
                  <a:lnTo>
                    <a:pt x="1795983" y="1268902"/>
                  </a:lnTo>
                  <a:lnTo>
                    <a:pt x="1801564" y="1218998"/>
                  </a:lnTo>
                  <a:lnTo>
                    <a:pt x="1807169" y="1164766"/>
                  </a:lnTo>
                  <a:lnTo>
                    <a:pt x="1812725" y="1106795"/>
                  </a:lnTo>
                  <a:lnTo>
                    <a:pt x="1818157" y="1045676"/>
                  </a:lnTo>
                  <a:lnTo>
                    <a:pt x="1823392" y="981998"/>
                  </a:lnTo>
                  <a:lnTo>
                    <a:pt x="1828354" y="916352"/>
                  </a:lnTo>
                  <a:lnTo>
                    <a:pt x="1832970" y="849327"/>
                  </a:lnTo>
                  <a:lnTo>
                    <a:pt x="1837165" y="781514"/>
                  </a:lnTo>
                  <a:lnTo>
                    <a:pt x="1840866" y="713502"/>
                  </a:lnTo>
                  <a:lnTo>
                    <a:pt x="1843997" y="645882"/>
                  </a:lnTo>
                  <a:lnTo>
                    <a:pt x="1846486" y="579243"/>
                  </a:lnTo>
                  <a:lnTo>
                    <a:pt x="1848257" y="514176"/>
                  </a:lnTo>
                  <a:lnTo>
                    <a:pt x="1849237" y="451269"/>
                  </a:lnTo>
                  <a:lnTo>
                    <a:pt x="1849351" y="391114"/>
                  </a:lnTo>
                  <a:lnTo>
                    <a:pt x="1848525" y="334301"/>
                  </a:lnTo>
                  <a:lnTo>
                    <a:pt x="1846684" y="281418"/>
                  </a:lnTo>
                  <a:lnTo>
                    <a:pt x="1843756" y="233057"/>
                  </a:lnTo>
                  <a:lnTo>
                    <a:pt x="1839665" y="189807"/>
                  </a:lnTo>
                  <a:lnTo>
                    <a:pt x="1827698" y="121001"/>
                  </a:lnTo>
                  <a:lnTo>
                    <a:pt x="1810190" y="79720"/>
                  </a:lnTo>
                  <a:lnTo>
                    <a:pt x="1759648" y="53208"/>
                  </a:lnTo>
                  <a:lnTo>
                    <a:pt x="1698479" y="38715"/>
                  </a:lnTo>
                  <a:lnTo>
                    <a:pt x="1660684" y="32390"/>
                  </a:lnTo>
                  <a:lnTo>
                    <a:pt x="1618539" y="26664"/>
                  </a:lnTo>
                  <a:lnTo>
                    <a:pt x="1572387" y="21528"/>
                  </a:lnTo>
                  <a:lnTo>
                    <a:pt x="1522574" y="16969"/>
                  </a:lnTo>
                  <a:lnTo>
                    <a:pt x="1469441" y="12978"/>
                  </a:lnTo>
                  <a:lnTo>
                    <a:pt x="1413333" y="9543"/>
                  </a:lnTo>
                  <a:lnTo>
                    <a:pt x="1354593" y="6652"/>
                  </a:lnTo>
                  <a:lnTo>
                    <a:pt x="1230592" y="2465"/>
                  </a:lnTo>
                  <a:lnTo>
                    <a:pt x="1100186" y="327"/>
                  </a:lnTo>
                  <a:lnTo>
                    <a:pt x="1033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2"/>
            <p:cNvSpPr/>
            <p:nvPr/>
          </p:nvSpPr>
          <p:spPr>
            <a:xfrm>
              <a:off x="1861024" y="4620167"/>
              <a:ext cx="1696720" cy="1340485"/>
            </a:xfrm>
            <a:custGeom>
              <a:avLst/>
              <a:gdLst/>
              <a:ahLst/>
              <a:cxnLst/>
              <a:rect l="l" t="t" r="r" b="b"/>
              <a:pathLst>
                <a:path w="1696720" h="1340485">
                  <a:moveTo>
                    <a:pt x="964546" y="0"/>
                  </a:moveTo>
                  <a:lnTo>
                    <a:pt x="895862" y="182"/>
                  </a:lnTo>
                  <a:lnTo>
                    <a:pt x="758062" y="2078"/>
                  </a:lnTo>
                  <a:lnTo>
                    <a:pt x="622621" y="5914"/>
                  </a:lnTo>
                  <a:lnTo>
                    <a:pt x="493058" y="11567"/>
                  </a:lnTo>
                  <a:lnTo>
                    <a:pt x="372896" y="18915"/>
                  </a:lnTo>
                  <a:lnTo>
                    <a:pt x="317440" y="23185"/>
                  </a:lnTo>
                  <a:lnTo>
                    <a:pt x="265655" y="27833"/>
                  </a:lnTo>
                  <a:lnTo>
                    <a:pt x="217980" y="32842"/>
                  </a:lnTo>
                  <a:lnTo>
                    <a:pt x="174855" y="38198"/>
                  </a:lnTo>
                  <a:lnTo>
                    <a:pt x="136722" y="43886"/>
                  </a:lnTo>
                  <a:lnTo>
                    <a:pt x="77187" y="56192"/>
                  </a:lnTo>
                  <a:lnTo>
                    <a:pt x="30567" y="83415"/>
                  </a:lnTo>
                  <a:lnTo>
                    <a:pt x="12678" y="136045"/>
                  </a:lnTo>
                  <a:lnTo>
                    <a:pt x="2866" y="217088"/>
                  </a:lnTo>
                  <a:lnTo>
                    <a:pt x="636" y="266382"/>
                  </a:lnTo>
                  <a:lnTo>
                    <a:pt x="0" y="320520"/>
                  </a:lnTo>
                  <a:lnTo>
                    <a:pt x="816" y="378748"/>
                  </a:lnTo>
                  <a:lnTo>
                    <a:pt x="2944" y="440315"/>
                  </a:lnTo>
                  <a:lnTo>
                    <a:pt x="6241" y="504466"/>
                  </a:lnTo>
                  <a:lnTo>
                    <a:pt x="10566" y="570449"/>
                  </a:lnTo>
                  <a:lnTo>
                    <a:pt x="15777" y="637511"/>
                  </a:lnTo>
                  <a:lnTo>
                    <a:pt x="21732" y="704898"/>
                  </a:lnTo>
                  <a:lnTo>
                    <a:pt x="28290" y="771858"/>
                  </a:lnTo>
                  <a:lnTo>
                    <a:pt x="35309" y="837637"/>
                  </a:lnTo>
                  <a:lnTo>
                    <a:pt x="42647" y="901482"/>
                  </a:lnTo>
                  <a:lnTo>
                    <a:pt x="50162" y="962640"/>
                  </a:lnTo>
                  <a:lnTo>
                    <a:pt x="57714" y="1020359"/>
                  </a:lnTo>
                  <a:lnTo>
                    <a:pt x="65160" y="1073884"/>
                  </a:lnTo>
                  <a:lnTo>
                    <a:pt x="72358" y="1122464"/>
                  </a:lnTo>
                  <a:lnTo>
                    <a:pt x="79167" y="1165344"/>
                  </a:lnTo>
                  <a:lnTo>
                    <a:pt x="91051" y="1230995"/>
                  </a:lnTo>
                  <a:lnTo>
                    <a:pt x="108464" y="1275836"/>
                  </a:lnTo>
                  <a:lnTo>
                    <a:pt x="148397" y="1294940"/>
                  </a:lnTo>
                  <a:lnTo>
                    <a:pt x="214726" y="1310322"/>
                  </a:lnTo>
                  <a:lnTo>
                    <a:pt x="256538" y="1316695"/>
                  </a:lnTo>
                  <a:lnTo>
                    <a:pt x="303354" y="1322220"/>
                  </a:lnTo>
                  <a:lnTo>
                    <a:pt x="354750" y="1326939"/>
                  </a:lnTo>
                  <a:lnTo>
                    <a:pt x="410183" y="1330877"/>
                  </a:lnTo>
                  <a:lnTo>
                    <a:pt x="469142" y="1334064"/>
                  </a:lnTo>
                  <a:lnTo>
                    <a:pt x="531115" y="1336531"/>
                  </a:lnTo>
                  <a:lnTo>
                    <a:pt x="595589" y="1338307"/>
                  </a:lnTo>
                  <a:lnTo>
                    <a:pt x="729991" y="1339909"/>
                  </a:lnTo>
                  <a:lnTo>
                    <a:pt x="868251" y="1339108"/>
                  </a:lnTo>
                  <a:lnTo>
                    <a:pt x="1006271" y="1336146"/>
                  </a:lnTo>
                  <a:lnTo>
                    <a:pt x="1139952" y="1331264"/>
                  </a:lnTo>
                  <a:lnTo>
                    <a:pt x="1265196" y="1324700"/>
                  </a:lnTo>
                  <a:lnTo>
                    <a:pt x="1323374" y="1320862"/>
                  </a:lnTo>
                  <a:lnTo>
                    <a:pt x="1377946" y="1316691"/>
                  </a:lnTo>
                  <a:lnTo>
                    <a:pt x="1428281" y="1312227"/>
                  </a:lnTo>
                  <a:lnTo>
                    <a:pt x="1473984" y="1307489"/>
                  </a:lnTo>
                  <a:lnTo>
                    <a:pt x="1514505" y="1302512"/>
                  </a:lnTo>
                  <a:lnTo>
                    <a:pt x="1577951" y="1291956"/>
                  </a:lnTo>
                  <a:lnTo>
                    <a:pt x="1614518" y="1280800"/>
                  </a:lnTo>
                  <a:lnTo>
                    <a:pt x="1629939" y="1242572"/>
                  </a:lnTo>
                  <a:lnTo>
                    <a:pt x="1640166" y="1178484"/>
                  </a:lnTo>
                  <a:lnTo>
                    <a:pt x="1645690" y="1136423"/>
                  </a:lnTo>
                  <a:lnTo>
                    <a:pt x="1651361" y="1088659"/>
                  </a:lnTo>
                  <a:lnTo>
                    <a:pt x="1657084" y="1035921"/>
                  </a:lnTo>
                  <a:lnTo>
                    <a:pt x="1662765" y="978942"/>
                  </a:lnTo>
                  <a:lnTo>
                    <a:pt x="1668307" y="918452"/>
                  </a:lnTo>
                  <a:lnTo>
                    <a:pt x="1673617" y="855182"/>
                  </a:lnTo>
                  <a:lnTo>
                    <a:pt x="1678598" y="789864"/>
                  </a:lnTo>
                  <a:lnTo>
                    <a:pt x="1683156" y="723227"/>
                  </a:lnTo>
                  <a:lnTo>
                    <a:pt x="1687196" y="656004"/>
                  </a:lnTo>
                  <a:lnTo>
                    <a:pt x="1690623" y="588926"/>
                  </a:lnTo>
                  <a:lnTo>
                    <a:pt x="1693341" y="522722"/>
                  </a:lnTo>
                  <a:lnTo>
                    <a:pt x="1695256" y="458124"/>
                  </a:lnTo>
                  <a:lnTo>
                    <a:pt x="1696273" y="395864"/>
                  </a:lnTo>
                  <a:lnTo>
                    <a:pt x="1696297" y="336672"/>
                  </a:lnTo>
                  <a:lnTo>
                    <a:pt x="1695231" y="281279"/>
                  </a:lnTo>
                  <a:lnTo>
                    <a:pt x="1692983" y="230416"/>
                  </a:lnTo>
                  <a:lnTo>
                    <a:pt x="1689455" y="184814"/>
                  </a:lnTo>
                  <a:lnTo>
                    <a:pt x="1684555" y="145204"/>
                  </a:lnTo>
                  <a:lnTo>
                    <a:pt x="1670252" y="86885"/>
                  </a:lnTo>
                  <a:lnTo>
                    <a:pt x="1630744" y="51579"/>
                  </a:lnTo>
                  <a:lnTo>
                    <a:pt x="1575019" y="36445"/>
                  </a:lnTo>
                  <a:lnTo>
                    <a:pt x="1497007" y="24114"/>
                  </a:lnTo>
                  <a:lnTo>
                    <a:pt x="1450744" y="18961"/>
                  </a:lnTo>
                  <a:lnTo>
                    <a:pt x="1400228" y="14462"/>
                  </a:lnTo>
                  <a:lnTo>
                    <a:pt x="1345902" y="10602"/>
                  </a:lnTo>
                  <a:lnTo>
                    <a:pt x="1288203" y="7366"/>
                  </a:lnTo>
                  <a:lnTo>
                    <a:pt x="1227574" y="4738"/>
                  </a:lnTo>
                  <a:lnTo>
                    <a:pt x="1099282" y="1245"/>
                  </a:lnTo>
                  <a:lnTo>
                    <a:pt x="964546" y="0"/>
                  </a:lnTo>
                  <a:close/>
                </a:path>
              </a:pathLst>
            </a:custGeom>
            <a:solidFill>
              <a:srgbClr val="D7D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3"/>
            <p:cNvSpPr/>
            <p:nvPr/>
          </p:nvSpPr>
          <p:spPr>
            <a:xfrm>
              <a:off x="1880843" y="4638214"/>
              <a:ext cx="1657350" cy="1322070"/>
            </a:xfrm>
            <a:custGeom>
              <a:avLst/>
              <a:gdLst/>
              <a:ahLst/>
              <a:cxnLst/>
              <a:rect l="l" t="t" r="r" b="b"/>
              <a:pathLst>
                <a:path w="1657350" h="1322070">
                  <a:moveTo>
                    <a:pt x="942004" y="0"/>
                  </a:moveTo>
                  <a:lnTo>
                    <a:pt x="874925" y="178"/>
                  </a:lnTo>
                  <a:lnTo>
                    <a:pt x="740346" y="2035"/>
                  </a:lnTo>
                  <a:lnTo>
                    <a:pt x="608070" y="5792"/>
                  </a:lnTo>
                  <a:lnTo>
                    <a:pt x="481536" y="11327"/>
                  </a:lnTo>
                  <a:lnTo>
                    <a:pt x="364183" y="18522"/>
                  </a:lnTo>
                  <a:lnTo>
                    <a:pt x="310023" y="22704"/>
                  </a:lnTo>
                  <a:lnTo>
                    <a:pt x="259448" y="27255"/>
                  </a:lnTo>
                  <a:lnTo>
                    <a:pt x="212888" y="32160"/>
                  </a:lnTo>
                  <a:lnTo>
                    <a:pt x="170772" y="37405"/>
                  </a:lnTo>
                  <a:lnTo>
                    <a:pt x="101591" y="48852"/>
                  </a:lnTo>
                  <a:lnTo>
                    <a:pt x="55346" y="61475"/>
                  </a:lnTo>
                  <a:lnTo>
                    <a:pt x="20066" y="103783"/>
                  </a:lnTo>
                  <a:lnTo>
                    <a:pt x="6676" y="170465"/>
                  </a:lnTo>
                  <a:lnTo>
                    <a:pt x="2801" y="213601"/>
                  </a:lnTo>
                  <a:lnTo>
                    <a:pt x="622" y="262275"/>
                  </a:lnTo>
                  <a:lnTo>
                    <a:pt x="0" y="315741"/>
                  </a:lnTo>
                  <a:lnTo>
                    <a:pt x="796" y="373254"/>
                  </a:lnTo>
                  <a:lnTo>
                    <a:pt x="2874" y="434070"/>
                  </a:lnTo>
                  <a:lnTo>
                    <a:pt x="6093" y="497443"/>
                  </a:lnTo>
                  <a:lnTo>
                    <a:pt x="10316" y="562628"/>
                  </a:lnTo>
                  <a:lnTo>
                    <a:pt x="15405" y="628880"/>
                  </a:lnTo>
                  <a:lnTo>
                    <a:pt x="21220" y="695455"/>
                  </a:lnTo>
                  <a:lnTo>
                    <a:pt x="27624" y="761608"/>
                  </a:lnTo>
                  <a:lnTo>
                    <a:pt x="34479" y="826592"/>
                  </a:lnTo>
                  <a:lnTo>
                    <a:pt x="41645" y="889665"/>
                  </a:lnTo>
                  <a:lnTo>
                    <a:pt x="48985" y="950079"/>
                  </a:lnTo>
                  <a:lnTo>
                    <a:pt x="56360" y="1007091"/>
                  </a:lnTo>
                  <a:lnTo>
                    <a:pt x="63632" y="1059956"/>
                  </a:lnTo>
                  <a:lnTo>
                    <a:pt x="70662" y="1107928"/>
                  </a:lnTo>
                  <a:lnTo>
                    <a:pt x="77312" y="1150263"/>
                  </a:lnTo>
                  <a:lnTo>
                    <a:pt x="88920" y="1215040"/>
                  </a:lnTo>
                  <a:lnTo>
                    <a:pt x="105928" y="1259122"/>
                  </a:lnTo>
                  <a:lnTo>
                    <a:pt x="144928" y="1277828"/>
                  </a:lnTo>
                  <a:lnTo>
                    <a:pt x="209708" y="1292889"/>
                  </a:lnTo>
                  <a:lnTo>
                    <a:pt x="250573" y="1299133"/>
                  </a:lnTo>
                  <a:lnTo>
                    <a:pt x="296265" y="1304540"/>
                  </a:lnTo>
                  <a:lnTo>
                    <a:pt x="346459" y="1309160"/>
                  </a:lnTo>
                  <a:lnTo>
                    <a:pt x="400597" y="1313016"/>
                  </a:lnTo>
                  <a:lnTo>
                    <a:pt x="458179" y="1316137"/>
                  </a:lnTo>
                  <a:lnTo>
                    <a:pt x="518703" y="1318553"/>
                  </a:lnTo>
                  <a:lnTo>
                    <a:pt x="581670" y="1320292"/>
                  </a:lnTo>
                  <a:lnTo>
                    <a:pt x="712932" y="1321861"/>
                  </a:lnTo>
                  <a:lnTo>
                    <a:pt x="847961" y="1321078"/>
                  </a:lnTo>
                  <a:lnTo>
                    <a:pt x="982756" y="1318178"/>
                  </a:lnTo>
                  <a:lnTo>
                    <a:pt x="1113313" y="1313397"/>
                  </a:lnTo>
                  <a:lnTo>
                    <a:pt x="1235632" y="1306971"/>
                  </a:lnTo>
                  <a:lnTo>
                    <a:pt x="1292451" y="1303213"/>
                  </a:lnTo>
                  <a:lnTo>
                    <a:pt x="1345789" y="1299126"/>
                  </a:lnTo>
                  <a:lnTo>
                    <a:pt x="1394907" y="1294758"/>
                  </a:lnTo>
                  <a:lnTo>
                    <a:pt x="1439544" y="1290119"/>
                  </a:lnTo>
                  <a:lnTo>
                    <a:pt x="1479119" y="1285245"/>
                  </a:lnTo>
                  <a:lnTo>
                    <a:pt x="1541084" y="1274908"/>
                  </a:lnTo>
                  <a:lnTo>
                    <a:pt x="1583564" y="1258375"/>
                  </a:lnTo>
                  <a:lnTo>
                    <a:pt x="1597318" y="1194271"/>
                  </a:lnTo>
                  <a:lnTo>
                    <a:pt x="1608385" y="1112205"/>
                  </a:lnTo>
                  <a:lnTo>
                    <a:pt x="1614173" y="1061825"/>
                  </a:lnTo>
                  <a:lnTo>
                    <a:pt x="1619991" y="1006306"/>
                  </a:lnTo>
                  <a:lnTo>
                    <a:pt x="1625735" y="946463"/>
                  </a:lnTo>
                  <a:lnTo>
                    <a:pt x="1631298" y="883114"/>
                  </a:lnTo>
                  <a:lnTo>
                    <a:pt x="1636577" y="817078"/>
                  </a:lnTo>
                  <a:lnTo>
                    <a:pt x="1641466" y="749171"/>
                  </a:lnTo>
                  <a:lnTo>
                    <a:pt x="1645861" y="680212"/>
                  </a:lnTo>
                  <a:lnTo>
                    <a:pt x="1649656" y="611017"/>
                  </a:lnTo>
                  <a:lnTo>
                    <a:pt x="1652747" y="542405"/>
                  </a:lnTo>
                  <a:lnTo>
                    <a:pt x="1655029" y="475193"/>
                  </a:lnTo>
                  <a:lnTo>
                    <a:pt x="1656396" y="410199"/>
                  </a:lnTo>
                  <a:lnTo>
                    <a:pt x="1656745" y="348240"/>
                  </a:lnTo>
                  <a:lnTo>
                    <a:pt x="1655970" y="290133"/>
                  </a:lnTo>
                  <a:lnTo>
                    <a:pt x="1653965" y="236697"/>
                  </a:lnTo>
                  <a:lnTo>
                    <a:pt x="1650628" y="188749"/>
                  </a:lnTo>
                  <a:lnTo>
                    <a:pt x="1645851" y="147107"/>
                  </a:lnTo>
                  <a:lnTo>
                    <a:pt x="1631563" y="86010"/>
                  </a:lnTo>
                  <a:lnTo>
                    <a:pt x="1592627" y="50506"/>
                  </a:lnTo>
                  <a:lnTo>
                    <a:pt x="1538206" y="35687"/>
                  </a:lnTo>
                  <a:lnTo>
                    <a:pt x="1462018" y="23612"/>
                  </a:lnTo>
                  <a:lnTo>
                    <a:pt x="1416836" y="18566"/>
                  </a:lnTo>
                  <a:lnTo>
                    <a:pt x="1367502" y="14161"/>
                  </a:lnTo>
                  <a:lnTo>
                    <a:pt x="1314445" y="10381"/>
                  </a:lnTo>
                  <a:lnTo>
                    <a:pt x="1258095" y="7212"/>
                  </a:lnTo>
                  <a:lnTo>
                    <a:pt x="1198883" y="4639"/>
                  </a:lnTo>
                  <a:lnTo>
                    <a:pt x="1073590" y="1218"/>
                  </a:lnTo>
                  <a:lnTo>
                    <a:pt x="942004" y="0"/>
                  </a:lnTo>
                  <a:close/>
                </a:path>
              </a:pathLst>
            </a:custGeom>
            <a:solidFill>
              <a:srgbClr val="0046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4"/>
            <p:cNvSpPr/>
            <p:nvPr/>
          </p:nvSpPr>
          <p:spPr>
            <a:xfrm>
              <a:off x="1970887" y="5674553"/>
              <a:ext cx="271145" cy="222885"/>
            </a:xfrm>
            <a:custGeom>
              <a:avLst/>
              <a:gdLst/>
              <a:ahLst/>
              <a:cxnLst/>
              <a:rect l="l" t="t" r="r" b="b"/>
              <a:pathLst>
                <a:path w="271144" h="222885">
                  <a:moveTo>
                    <a:pt x="18046" y="0"/>
                  </a:moveTo>
                  <a:lnTo>
                    <a:pt x="16840" y="153"/>
                  </a:lnTo>
                  <a:lnTo>
                    <a:pt x="9842" y="1905"/>
                  </a:lnTo>
                  <a:lnTo>
                    <a:pt x="4978" y="6993"/>
                  </a:lnTo>
                  <a:lnTo>
                    <a:pt x="0" y="19620"/>
                  </a:lnTo>
                  <a:lnTo>
                    <a:pt x="215" y="27279"/>
                  </a:lnTo>
                  <a:lnTo>
                    <a:pt x="736" y="34671"/>
                  </a:lnTo>
                  <a:lnTo>
                    <a:pt x="3723" y="60064"/>
                  </a:lnTo>
                  <a:lnTo>
                    <a:pt x="8513" y="85033"/>
                  </a:lnTo>
                  <a:lnTo>
                    <a:pt x="19977" y="134683"/>
                  </a:lnTo>
                  <a:lnTo>
                    <a:pt x="22739" y="149041"/>
                  </a:lnTo>
                  <a:lnTo>
                    <a:pt x="40043" y="192786"/>
                  </a:lnTo>
                  <a:lnTo>
                    <a:pt x="98937" y="214490"/>
                  </a:lnTo>
                  <a:lnTo>
                    <a:pt x="163347" y="218440"/>
                  </a:lnTo>
                  <a:lnTo>
                    <a:pt x="217549" y="222748"/>
                  </a:lnTo>
                  <a:lnTo>
                    <a:pt x="245480" y="222612"/>
                  </a:lnTo>
                  <a:lnTo>
                    <a:pt x="270979" y="218107"/>
                  </a:lnTo>
                  <a:lnTo>
                    <a:pt x="176072" y="187528"/>
                  </a:lnTo>
                  <a:lnTo>
                    <a:pt x="158693" y="181663"/>
                  </a:lnTo>
                  <a:lnTo>
                    <a:pt x="108597" y="159458"/>
                  </a:lnTo>
                  <a:lnTo>
                    <a:pt x="68648" y="122317"/>
                  </a:lnTo>
                  <a:lnTo>
                    <a:pt x="54264" y="82302"/>
                  </a:lnTo>
                  <a:lnTo>
                    <a:pt x="50944" y="57599"/>
                  </a:lnTo>
                  <a:lnTo>
                    <a:pt x="46373" y="33553"/>
                  </a:lnTo>
                  <a:lnTo>
                    <a:pt x="36525" y="11682"/>
                  </a:lnTo>
                  <a:lnTo>
                    <a:pt x="32448" y="5715"/>
                  </a:lnTo>
                  <a:lnTo>
                    <a:pt x="26504" y="138"/>
                  </a:lnTo>
                  <a:lnTo>
                    <a:pt x="18046" y="0"/>
                  </a:lnTo>
                  <a:close/>
                </a:path>
              </a:pathLst>
            </a:custGeom>
            <a:solidFill>
              <a:srgbClr val="005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5"/>
            <p:cNvSpPr/>
            <p:nvPr/>
          </p:nvSpPr>
          <p:spPr>
            <a:xfrm>
              <a:off x="3274165" y="5576295"/>
              <a:ext cx="180340" cy="315595"/>
            </a:xfrm>
            <a:custGeom>
              <a:avLst/>
              <a:gdLst/>
              <a:ahLst/>
              <a:cxnLst/>
              <a:rect l="l" t="t" r="r" b="b"/>
              <a:pathLst>
                <a:path w="180339" h="315595">
                  <a:moveTo>
                    <a:pt x="179942" y="0"/>
                  </a:moveTo>
                  <a:lnTo>
                    <a:pt x="166341" y="17012"/>
                  </a:lnTo>
                  <a:lnTo>
                    <a:pt x="158927" y="37887"/>
                  </a:lnTo>
                  <a:lnTo>
                    <a:pt x="155489" y="60793"/>
                  </a:lnTo>
                  <a:lnTo>
                    <a:pt x="153818" y="83900"/>
                  </a:lnTo>
                  <a:lnTo>
                    <a:pt x="150189" y="117634"/>
                  </a:lnTo>
                  <a:lnTo>
                    <a:pt x="134380" y="183502"/>
                  </a:lnTo>
                  <a:lnTo>
                    <a:pt x="113788" y="231030"/>
                  </a:lnTo>
                  <a:lnTo>
                    <a:pt x="78584" y="270410"/>
                  </a:lnTo>
                  <a:lnTo>
                    <a:pt x="38813" y="285863"/>
                  </a:lnTo>
                  <a:lnTo>
                    <a:pt x="18801" y="293054"/>
                  </a:lnTo>
                  <a:lnTo>
                    <a:pt x="910" y="303902"/>
                  </a:lnTo>
                  <a:lnTo>
                    <a:pt x="0" y="313208"/>
                  </a:lnTo>
                  <a:lnTo>
                    <a:pt x="20494" y="315268"/>
                  </a:lnTo>
                  <a:lnTo>
                    <a:pt x="63432" y="311636"/>
                  </a:lnTo>
                  <a:lnTo>
                    <a:pt x="118275" y="300381"/>
                  </a:lnTo>
                  <a:lnTo>
                    <a:pt x="147412" y="268430"/>
                  </a:lnTo>
                  <a:lnTo>
                    <a:pt x="160093" y="205336"/>
                  </a:lnTo>
                  <a:lnTo>
                    <a:pt x="163432" y="178639"/>
                  </a:lnTo>
                  <a:lnTo>
                    <a:pt x="170053" y="133966"/>
                  </a:lnTo>
                  <a:lnTo>
                    <a:pt x="175131" y="89589"/>
                  </a:lnTo>
                  <a:lnTo>
                    <a:pt x="178486" y="45077"/>
                  </a:lnTo>
                  <a:lnTo>
                    <a:pt x="179942" y="0"/>
                  </a:lnTo>
                  <a:close/>
                </a:path>
              </a:pathLst>
            </a:custGeom>
            <a:solidFill>
              <a:srgbClr val="005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6"/>
            <p:cNvSpPr/>
            <p:nvPr/>
          </p:nvSpPr>
          <p:spPr>
            <a:xfrm>
              <a:off x="1684782" y="6325174"/>
              <a:ext cx="2105025" cy="81280"/>
            </a:xfrm>
            <a:custGeom>
              <a:avLst/>
              <a:gdLst/>
              <a:ahLst/>
              <a:cxnLst/>
              <a:rect l="l" t="t" r="r" b="b"/>
              <a:pathLst>
                <a:path w="2105025" h="81279">
                  <a:moveTo>
                    <a:pt x="49022" y="0"/>
                  </a:moveTo>
                  <a:lnTo>
                    <a:pt x="0" y="26456"/>
                  </a:lnTo>
                  <a:lnTo>
                    <a:pt x="12695" y="52456"/>
                  </a:lnTo>
                  <a:lnTo>
                    <a:pt x="21840" y="66480"/>
                  </a:lnTo>
                  <a:lnTo>
                    <a:pt x="31857" y="73351"/>
                  </a:lnTo>
                  <a:lnTo>
                    <a:pt x="47167" y="77891"/>
                  </a:lnTo>
                  <a:lnTo>
                    <a:pt x="2058593" y="81206"/>
                  </a:lnTo>
                  <a:lnTo>
                    <a:pt x="2087390" y="66480"/>
                  </a:lnTo>
                  <a:lnTo>
                    <a:pt x="2101384" y="56764"/>
                  </a:lnTo>
                  <a:lnTo>
                    <a:pt x="2104651" y="47648"/>
                  </a:lnTo>
                  <a:lnTo>
                    <a:pt x="2101151" y="34801"/>
                  </a:lnTo>
                  <a:lnTo>
                    <a:pt x="2086175" y="20270"/>
                  </a:lnTo>
                  <a:lnTo>
                    <a:pt x="2081375" y="18227"/>
                  </a:lnTo>
                  <a:lnTo>
                    <a:pt x="365455" y="18227"/>
                  </a:lnTo>
                  <a:lnTo>
                    <a:pt x="49022" y="0"/>
                  </a:lnTo>
                  <a:close/>
                </a:path>
                <a:path w="2105025" h="81279">
                  <a:moveTo>
                    <a:pt x="2025294" y="0"/>
                  </a:moveTo>
                  <a:lnTo>
                    <a:pt x="365455" y="18227"/>
                  </a:lnTo>
                  <a:lnTo>
                    <a:pt x="2081375" y="18227"/>
                  </a:lnTo>
                  <a:lnTo>
                    <a:pt x="2060446" y="9317"/>
                  </a:lnTo>
                  <a:lnTo>
                    <a:pt x="2036105" y="2406"/>
                  </a:lnTo>
                  <a:lnTo>
                    <a:pt x="20252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7"/>
            <p:cNvSpPr/>
            <p:nvPr/>
          </p:nvSpPr>
          <p:spPr>
            <a:xfrm>
              <a:off x="1684464" y="5987910"/>
              <a:ext cx="2101215" cy="377190"/>
            </a:xfrm>
            <a:custGeom>
              <a:avLst/>
              <a:gdLst/>
              <a:ahLst/>
              <a:cxnLst/>
              <a:rect l="l" t="t" r="r" b="b"/>
              <a:pathLst>
                <a:path w="2101215" h="377189">
                  <a:moveTo>
                    <a:pt x="1075668" y="0"/>
                  </a:moveTo>
                  <a:lnTo>
                    <a:pt x="232672" y="4318"/>
                  </a:lnTo>
                  <a:lnTo>
                    <a:pt x="177423" y="57034"/>
                  </a:lnTo>
                  <a:lnTo>
                    <a:pt x="116398" y="161327"/>
                  </a:lnTo>
                  <a:lnTo>
                    <a:pt x="0" y="362679"/>
                  </a:lnTo>
                  <a:lnTo>
                    <a:pt x="4187" y="363464"/>
                  </a:lnTo>
                  <a:lnTo>
                    <a:pt x="55844" y="365760"/>
                  </a:lnTo>
                  <a:lnTo>
                    <a:pt x="159045" y="367938"/>
                  </a:lnTo>
                  <a:lnTo>
                    <a:pt x="1623584" y="376759"/>
                  </a:lnTo>
                  <a:lnTo>
                    <a:pt x="2018969" y="375018"/>
                  </a:lnTo>
                  <a:lnTo>
                    <a:pt x="2070344" y="374023"/>
                  </a:lnTo>
                  <a:lnTo>
                    <a:pt x="2087052" y="373434"/>
                  </a:lnTo>
                  <a:lnTo>
                    <a:pt x="2097324" y="372782"/>
                  </a:lnTo>
                  <a:lnTo>
                    <a:pt x="2100821" y="372065"/>
                  </a:lnTo>
                  <a:lnTo>
                    <a:pt x="2093261" y="356698"/>
                  </a:lnTo>
                  <a:lnTo>
                    <a:pt x="2072929" y="321443"/>
                  </a:lnTo>
                  <a:lnTo>
                    <a:pt x="2043312" y="272071"/>
                  </a:lnTo>
                  <a:lnTo>
                    <a:pt x="2007896" y="214351"/>
                  </a:lnTo>
                  <a:lnTo>
                    <a:pt x="1970166" y="154053"/>
                  </a:lnTo>
                  <a:lnTo>
                    <a:pt x="1933607" y="96948"/>
                  </a:lnTo>
                  <a:lnTo>
                    <a:pt x="1901706" y="48804"/>
                  </a:lnTo>
                  <a:lnTo>
                    <a:pt x="1877949" y="15391"/>
                  </a:lnTo>
                  <a:lnTo>
                    <a:pt x="1075668" y="0"/>
                  </a:lnTo>
                  <a:close/>
                </a:path>
              </a:pathLst>
            </a:custGeom>
            <a:solidFill>
              <a:srgbClr val="D5D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8"/>
            <p:cNvSpPr/>
            <p:nvPr/>
          </p:nvSpPr>
          <p:spPr>
            <a:xfrm>
              <a:off x="1798574" y="6008617"/>
              <a:ext cx="1863725" cy="225425"/>
            </a:xfrm>
            <a:custGeom>
              <a:avLst/>
              <a:gdLst/>
              <a:ahLst/>
              <a:cxnLst/>
              <a:rect l="l" t="t" r="r" b="b"/>
              <a:pathLst>
                <a:path w="1863725" h="225425">
                  <a:moveTo>
                    <a:pt x="1736813" y="0"/>
                  </a:moveTo>
                  <a:lnTo>
                    <a:pt x="113309" y="3685"/>
                  </a:lnTo>
                  <a:lnTo>
                    <a:pt x="70421" y="83165"/>
                  </a:lnTo>
                  <a:lnTo>
                    <a:pt x="38791" y="144154"/>
                  </a:lnTo>
                  <a:lnTo>
                    <a:pt x="12327" y="196995"/>
                  </a:lnTo>
                  <a:lnTo>
                    <a:pt x="0" y="224952"/>
                  </a:lnTo>
                  <a:lnTo>
                    <a:pt x="1863382" y="219431"/>
                  </a:lnTo>
                  <a:lnTo>
                    <a:pt x="1860340" y="214968"/>
                  </a:lnTo>
                  <a:lnTo>
                    <a:pt x="1846141" y="190622"/>
                  </a:lnTo>
                  <a:lnTo>
                    <a:pt x="1736813" y="0"/>
                  </a:lnTo>
                  <a:close/>
                </a:path>
              </a:pathLst>
            </a:custGeom>
            <a:solidFill>
              <a:srgbClr val="9FA2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9"/>
            <p:cNvSpPr/>
            <p:nvPr/>
          </p:nvSpPr>
          <p:spPr>
            <a:xfrm>
              <a:off x="1813166" y="6016907"/>
              <a:ext cx="1819910" cy="207010"/>
            </a:xfrm>
            <a:custGeom>
              <a:avLst/>
              <a:gdLst/>
              <a:ahLst/>
              <a:cxnLst/>
              <a:rect l="l" t="t" r="r" b="b"/>
              <a:pathLst>
                <a:path w="1819910" h="207010">
                  <a:moveTo>
                    <a:pt x="1707121" y="0"/>
                  </a:moveTo>
                  <a:lnTo>
                    <a:pt x="110642" y="3596"/>
                  </a:lnTo>
                  <a:lnTo>
                    <a:pt x="68766" y="76655"/>
                  </a:lnTo>
                  <a:lnTo>
                    <a:pt x="37879" y="132379"/>
                  </a:lnTo>
                  <a:lnTo>
                    <a:pt x="12038" y="180767"/>
                  </a:lnTo>
                  <a:lnTo>
                    <a:pt x="0" y="206716"/>
                  </a:lnTo>
                  <a:lnTo>
                    <a:pt x="1819617" y="201334"/>
                  </a:lnTo>
                  <a:lnTo>
                    <a:pt x="1816824" y="197181"/>
                  </a:lnTo>
                  <a:lnTo>
                    <a:pt x="1804174" y="174824"/>
                  </a:lnTo>
                  <a:lnTo>
                    <a:pt x="1707121" y="0"/>
                  </a:lnTo>
                  <a:close/>
                </a:path>
              </a:pathLst>
            </a:custGeom>
            <a:solidFill>
              <a:srgbClr val="CACA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0"/>
            <p:cNvSpPr/>
            <p:nvPr/>
          </p:nvSpPr>
          <p:spPr>
            <a:xfrm>
              <a:off x="1904034" y="6028093"/>
              <a:ext cx="150495" cy="50165"/>
            </a:xfrm>
            <a:custGeom>
              <a:avLst/>
              <a:gdLst/>
              <a:ahLst/>
              <a:cxnLst/>
              <a:rect l="l" t="t" r="r" b="b"/>
              <a:pathLst>
                <a:path w="150494" h="50164">
                  <a:moveTo>
                    <a:pt x="150355" y="0"/>
                  </a:moveTo>
                  <a:lnTo>
                    <a:pt x="27774" y="417"/>
                  </a:lnTo>
                  <a:lnTo>
                    <a:pt x="4145" y="41840"/>
                  </a:lnTo>
                  <a:lnTo>
                    <a:pt x="0" y="50140"/>
                  </a:lnTo>
                  <a:lnTo>
                    <a:pt x="129540" y="50140"/>
                  </a:lnTo>
                  <a:lnTo>
                    <a:pt x="150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1"/>
            <p:cNvSpPr/>
            <p:nvPr/>
          </p:nvSpPr>
          <p:spPr>
            <a:xfrm>
              <a:off x="1871662" y="6084027"/>
              <a:ext cx="158750" cy="58419"/>
            </a:xfrm>
            <a:custGeom>
              <a:avLst/>
              <a:gdLst/>
              <a:ahLst/>
              <a:cxnLst/>
              <a:rect l="l" t="t" r="r" b="b"/>
              <a:pathLst>
                <a:path w="158750" h="58420">
                  <a:moveTo>
                    <a:pt x="158673" y="0"/>
                  </a:moveTo>
                  <a:lnTo>
                    <a:pt x="29603" y="421"/>
                  </a:lnTo>
                  <a:lnTo>
                    <a:pt x="0" y="58003"/>
                  </a:lnTo>
                  <a:lnTo>
                    <a:pt x="136461" y="58003"/>
                  </a:lnTo>
                  <a:lnTo>
                    <a:pt x="1586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2"/>
            <p:cNvSpPr/>
            <p:nvPr/>
          </p:nvSpPr>
          <p:spPr>
            <a:xfrm>
              <a:off x="1837893" y="6148242"/>
              <a:ext cx="167005" cy="60960"/>
            </a:xfrm>
            <a:custGeom>
              <a:avLst/>
              <a:gdLst/>
              <a:ahLst/>
              <a:cxnLst/>
              <a:rect l="l" t="t" r="r" b="b"/>
              <a:pathLst>
                <a:path w="167005" h="60960">
                  <a:moveTo>
                    <a:pt x="30073" y="0"/>
                  </a:moveTo>
                  <a:lnTo>
                    <a:pt x="0" y="60910"/>
                  </a:lnTo>
                  <a:lnTo>
                    <a:pt x="142481" y="60504"/>
                  </a:lnTo>
                  <a:lnTo>
                    <a:pt x="167005" y="838"/>
                  </a:lnTo>
                  <a:lnTo>
                    <a:pt x="300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3"/>
            <p:cNvSpPr/>
            <p:nvPr/>
          </p:nvSpPr>
          <p:spPr>
            <a:xfrm>
              <a:off x="1988705" y="6148669"/>
              <a:ext cx="152400" cy="59690"/>
            </a:xfrm>
            <a:custGeom>
              <a:avLst/>
              <a:gdLst/>
              <a:ahLst/>
              <a:cxnLst/>
              <a:rect l="l" t="t" r="r" b="b"/>
              <a:pathLst>
                <a:path w="152400" h="59689">
                  <a:moveTo>
                    <a:pt x="23583" y="0"/>
                  </a:moveTo>
                  <a:lnTo>
                    <a:pt x="0" y="59664"/>
                  </a:lnTo>
                  <a:lnTo>
                    <a:pt x="133235" y="59664"/>
                  </a:lnTo>
                  <a:lnTo>
                    <a:pt x="152196" y="822"/>
                  </a:lnTo>
                  <a:lnTo>
                    <a:pt x="23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24"/>
            <p:cNvSpPr/>
            <p:nvPr/>
          </p:nvSpPr>
          <p:spPr>
            <a:xfrm>
              <a:off x="2015528" y="6083210"/>
              <a:ext cx="147955" cy="58419"/>
            </a:xfrm>
            <a:custGeom>
              <a:avLst/>
              <a:gdLst/>
              <a:ahLst/>
              <a:cxnLst/>
              <a:rect l="l" t="t" r="r" b="b"/>
              <a:pathLst>
                <a:path w="147955" h="58420">
                  <a:moveTo>
                    <a:pt x="22669" y="0"/>
                  </a:moveTo>
                  <a:lnTo>
                    <a:pt x="0" y="58003"/>
                  </a:lnTo>
                  <a:lnTo>
                    <a:pt x="128600" y="58409"/>
                  </a:lnTo>
                  <a:lnTo>
                    <a:pt x="147574" y="406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5"/>
            <p:cNvSpPr/>
            <p:nvPr/>
          </p:nvSpPr>
          <p:spPr>
            <a:xfrm>
              <a:off x="2040521" y="6028514"/>
              <a:ext cx="141605" cy="48895"/>
            </a:xfrm>
            <a:custGeom>
              <a:avLst/>
              <a:gdLst/>
              <a:ahLst/>
              <a:cxnLst/>
              <a:rect l="l" t="t" r="r" b="b"/>
              <a:pathLst>
                <a:path w="141605" h="48895">
                  <a:moveTo>
                    <a:pt x="20802" y="0"/>
                  </a:moveTo>
                  <a:lnTo>
                    <a:pt x="0" y="48056"/>
                  </a:lnTo>
                  <a:lnTo>
                    <a:pt x="125374" y="48881"/>
                  </a:lnTo>
                  <a:lnTo>
                    <a:pt x="141084" y="407"/>
                  </a:lnTo>
                  <a:lnTo>
                    <a:pt x="208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6"/>
            <p:cNvSpPr/>
            <p:nvPr/>
          </p:nvSpPr>
          <p:spPr>
            <a:xfrm>
              <a:off x="2171890" y="6028084"/>
              <a:ext cx="142875" cy="50165"/>
            </a:xfrm>
            <a:custGeom>
              <a:avLst/>
              <a:gdLst/>
              <a:ahLst/>
              <a:cxnLst/>
              <a:rect l="l" t="t" r="r" b="b"/>
              <a:pathLst>
                <a:path w="142875" h="50164">
                  <a:moveTo>
                    <a:pt x="142481" y="0"/>
                  </a:moveTo>
                  <a:lnTo>
                    <a:pt x="15735" y="838"/>
                  </a:lnTo>
                  <a:lnTo>
                    <a:pt x="0" y="48895"/>
                  </a:lnTo>
                  <a:lnTo>
                    <a:pt x="131851" y="49723"/>
                  </a:lnTo>
                  <a:lnTo>
                    <a:pt x="1424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7"/>
            <p:cNvSpPr/>
            <p:nvPr/>
          </p:nvSpPr>
          <p:spPr>
            <a:xfrm>
              <a:off x="2152015" y="6083616"/>
              <a:ext cx="150495" cy="58419"/>
            </a:xfrm>
            <a:custGeom>
              <a:avLst/>
              <a:gdLst/>
              <a:ahLst/>
              <a:cxnLst/>
              <a:rect l="l" t="t" r="r" b="b"/>
              <a:pathLst>
                <a:path w="150494" h="58420">
                  <a:moveTo>
                    <a:pt x="149872" y="0"/>
                  </a:moveTo>
                  <a:lnTo>
                    <a:pt x="18034" y="0"/>
                  </a:lnTo>
                  <a:lnTo>
                    <a:pt x="0" y="57597"/>
                  </a:lnTo>
                  <a:lnTo>
                    <a:pt x="137858" y="58420"/>
                  </a:lnTo>
                  <a:lnTo>
                    <a:pt x="149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8"/>
            <p:cNvSpPr/>
            <p:nvPr/>
          </p:nvSpPr>
          <p:spPr>
            <a:xfrm>
              <a:off x="2129332" y="6148659"/>
              <a:ext cx="158750" cy="59690"/>
            </a:xfrm>
            <a:custGeom>
              <a:avLst/>
              <a:gdLst/>
              <a:ahLst/>
              <a:cxnLst/>
              <a:rect l="l" t="t" r="r" b="b"/>
              <a:pathLst>
                <a:path w="158750" h="59689">
                  <a:moveTo>
                    <a:pt x="19431" y="0"/>
                  </a:moveTo>
                  <a:lnTo>
                    <a:pt x="0" y="58420"/>
                  </a:lnTo>
                  <a:lnTo>
                    <a:pt x="145719" y="59248"/>
                  </a:lnTo>
                  <a:lnTo>
                    <a:pt x="158216" y="838"/>
                  </a:lnTo>
                  <a:lnTo>
                    <a:pt x="19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9"/>
            <p:cNvSpPr/>
            <p:nvPr/>
          </p:nvSpPr>
          <p:spPr>
            <a:xfrm>
              <a:off x="2311603" y="6027280"/>
              <a:ext cx="132715" cy="50165"/>
            </a:xfrm>
            <a:custGeom>
              <a:avLst/>
              <a:gdLst/>
              <a:ahLst/>
              <a:cxnLst/>
              <a:rect l="l" t="t" r="r" b="b"/>
              <a:pathLst>
                <a:path w="132714" h="50164">
                  <a:moveTo>
                    <a:pt x="132308" y="0"/>
                  </a:moveTo>
                  <a:lnTo>
                    <a:pt x="10185" y="808"/>
                  </a:lnTo>
                  <a:lnTo>
                    <a:pt x="0" y="49703"/>
                  </a:lnTo>
                  <a:lnTo>
                    <a:pt x="125374" y="49703"/>
                  </a:lnTo>
                  <a:lnTo>
                    <a:pt x="132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30"/>
            <p:cNvSpPr/>
            <p:nvPr/>
          </p:nvSpPr>
          <p:spPr>
            <a:xfrm>
              <a:off x="2297265" y="6083205"/>
              <a:ext cx="139065" cy="58419"/>
            </a:xfrm>
            <a:custGeom>
              <a:avLst/>
              <a:gdLst/>
              <a:ahLst/>
              <a:cxnLst/>
              <a:rect l="l" t="t" r="r" b="b"/>
              <a:pathLst>
                <a:path w="139064" h="58420">
                  <a:moveTo>
                    <a:pt x="13881" y="0"/>
                  </a:moveTo>
                  <a:lnTo>
                    <a:pt x="0" y="58420"/>
                  </a:lnTo>
                  <a:lnTo>
                    <a:pt x="132765" y="58420"/>
                  </a:lnTo>
                  <a:lnTo>
                    <a:pt x="138772" y="814"/>
                  </a:lnTo>
                  <a:lnTo>
                    <a:pt x="13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31"/>
            <p:cNvSpPr/>
            <p:nvPr/>
          </p:nvSpPr>
          <p:spPr>
            <a:xfrm>
              <a:off x="2282456" y="6149905"/>
              <a:ext cx="146685" cy="58419"/>
            </a:xfrm>
            <a:custGeom>
              <a:avLst/>
              <a:gdLst/>
              <a:ahLst/>
              <a:cxnLst/>
              <a:rect l="l" t="t" r="r" b="b"/>
              <a:pathLst>
                <a:path w="146685" h="58420">
                  <a:moveTo>
                    <a:pt x="146189" y="0"/>
                  </a:moveTo>
                  <a:lnTo>
                    <a:pt x="13411" y="0"/>
                  </a:lnTo>
                  <a:lnTo>
                    <a:pt x="0" y="58002"/>
                  </a:lnTo>
                  <a:lnTo>
                    <a:pt x="138798" y="58002"/>
                  </a:lnTo>
                  <a:lnTo>
                    <a:pt x="1461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32"/>
            <p:cNvSpPr/>
            <p:nvPr/>
          </p:nvSpPr>
          <p:spPr>
            <a:xfrm>
              <a:off x="2446223" y="6027270"/>
              <a:ext cx="135890" cy="50165"/>
            </a:xfrm>
            <a:custGeom>
              <a:avLst/>
              <a:gdLst/>
              <a:ahLst/>
              <a:cxnLst/>
              <a:rect l="l" t="t" r="r" b="b"/>
              <a:pathLst>
                <a:path w="135889" h="50164">
                  <a:moveTo>
                    <a:pt x="135547" y="0"/>
                  </a:moveTo>
                  <a:lnTo>
                    <a:pt x="6007" y="0"/>
                  </a:lnTo>
                  <a:lnTo>
                    <a:pt x="0" y="49709"/>
                  </a:lnTo>
                  <a:lnTo>
                    <a:pt x="133235" y="50130"/>
                  </a:lnTo>
                  <a:lnTo>
                    <a:pt x="1355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33"/>
            <p:cNvSpPr/>
            <p:nvPr/>
          </p:nvSpPr>
          <p:spPr>
            <a:xfrm>
              <a:off x="2586393" y="6027681"/>
              <a:ext cx="125095" cy="49530"/>
            </a:xfrm>
            <a:custGeom>
              <a:avLst/>
              <a:gdLst/>
              <a:ahLst/>
              <a:cxnLst/>
              <a:rect l="l" t="t" r="r" b="b"/>
              <a:pathLst>
                <a:path w="125094" h="49529">
                  <a:moveTo>
                    <a:pt x="124447" y="0"/>
                  </a:moveTo>
                  <a:lnTo>
                    <a:pt x="2311" y="0"/>
                  </a:lnTo>
                  <a:lnTo>
                    <a:pt x="0" y="49302"/>
                  </a:lnTo>
                  <a:lnTo>
                    <a:pt x="124904" y="49302"/>
                  </a:lnTo>
                  <a:lnTo>
                    <a:pt x="1244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34"/>
            <p:cNvSpPr/>
            <p:nvPr/>
          </p:nvSpPr>
          <p:spPr>
            <a:xfrm>
              <a:off x="2718231" y="6026848"/>
              <a:ext cx="128270" cy="50800"/>
            </a:xfrm>
            <a:custGeom>
              <a:avLst/>
              <a:gdLst/>
              <a:ahLst/>
              <a:cxnLst/>
              <a:rect l="l" t="t" r="r" b="b"/>
              <a:pathLst>
                <a:path w="128269" h="50800">
                  <a:moveTo>
                    <a:pt x="0" y="0"/>
                  </a:moveTo>
                  <a:lnTo>
                    <a:pt x="0" y="50130"/>
                  </a:lnTo>
                  <a:lnTo>
                    <a:pt x="127685" y="50547"/>
                  </a:lnTo>
                  <a:lnTo>
                    <a:pt x="122605" y="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35"/>
            <p:cNvSpPr/>
            <p:nvPr/>
          </p:nvSpPr>
          <p:spPr>
            <a:xfrm>
              <a:off x="2846387" y="6026848"/>
              <a:ext cx="139065" cy="50165"/>
            </a:xfrm>
            <a:custGeom>
              <a:avLst/>
              <a:gdLst/>
              <a:ahLst/>
              <a:cxnLst/>
              <a:rect l="l" t="t" r="r" b="b"/>
              <a:pathLst>
                <a:path w="139064" h="50164">
                  <a:moveTo>
                    <a:pt x="129070" y="0"/>
                  </a:moveTo>
                  <a:lnTo>
                    <a:pt x="0" y="0"/>
                  </a:lnTo>
                  <a:lnTo>
                    <a:pt x="4622" y="50130"/>
                  </a:lnTo>
                  <a:lnTo>
                    <a:pt x="138785" y="50130"/>
                  </a:lnTo>
                  <a:lnTo>
                    <a:pt x="12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36"/>
            <p:cNvSpPr/>
            <p:nvPr/>
          </p:nvSpPr>
          <p:spPr>
            <a:xfrm>
              <a:off x="2981934" y="6027270"/>
              <a:ext cx="139065" cy="50165"/>
            </a:xfrm>
            <a:custGeom>
              <a:avLst/>
              <a:gdLst/>
              <a:ahLst/>
              <a:cxnLst/>
              <a:rect l="l" t="t" r="r" b="b"/>
              <a:pathLst>
                <a:path w="139064" h="50164">
                  <a:moveTo>
                    <a:pt x="0" y="0"/>
                  </a:moveTo>
                  <a:lnTo>
                    <a:pt x="10617" y="48884"/>
                  </a:lnTo>
                  <a:lnTo>
                    <a:pt x="138772" y="49709"/>
                  </a:lnTo>
                  <a:lnTo>
                    <a:pt x="124434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37"/>
            <p:cNvSpPr/>
            <p:nvPr/>
          </p:nvSpPr>
          <p:spPr>
            <a:xfrm>
              <a:off x="3114700" y="6026447"/>
              <a:ext cx="149225" cy="50800"/>
            </a:xfrm>
            <a:custGeom>
              <a:avLst/>
              <a:gdLst/>
              <a:ahLst/>
              <a:cxnLst/>
              <a:rect l="l" t="t" r="r" b="b"/>
              <a:pathLst>
                <a:path w="149225" h="50800">
                  <a:moveTo>
                    <a:pt x="131838" y="0"/>
                  </a:moveTo>
                  <a:lnTo>
                    <a:pt x="0" y="822"/>
                  </a:lnTo>
                  <a:lnTo>
                    <a:pt x="12484" y="50532"/>
                  </a:lnTo>
                  <a:lnTo>
                    <a:pt x="148945" y="50124"/>
                  </a:lnTo>
                  <a:lnTo>
                    <a:pt x="131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38"/>
            <p:cNvSpPr/>
            <p:nvPr/>
          </p:nvSpPr>
          <p:spPr>
            <a:xfrm>
              <a:off x="3254400" y="6025612"/>
              <a:ext cx="143510" cy="52705"/>
            </a:xfrm>
            <a:custGeom>
              <a:avLst/>
              <a:gdLst/>
              <a:ahLst/>
              <a:cxnLst/>
              <a:rect l="l" t="t" r="r" b="b"/>
              <a:pathLst>
                <a:path w="143510" h="52704">
                  <a:moveTo>
                    <a:pt x="121666" y="0"/>
                  </a:moveTo>
                  <a:lnTo>
                    <a:pt x="0" y="829"/>
                  </a:lnTo>
                  <a:lnTo>
                    <a:pt x="18503" y="52616"/>
                  </a:lnTo>
                  <a:lnTo>
                    <a:pt x="143408" y="52616"/>
                  </a:lnTo>
                  <a:lnTo>
                    <a:pt x="121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39"/>
            <p:cNvSpPr/>
            <p:nvPr/>
          </p:nvSpPr>
          <p:spPr>
            <a:xfrm>
              <a:off x="3382086" y="6025612"/>
              <a:ext cx="162560" cy="53340"/>
            </a:xfrm>
            <a:custGeom>
              <a:avLst/>
              <a:gdLst/>
              <a:ahLst/>
              <a:cxnLst/>
              <a:rect l="l" t="t" r="r" b="b"/>
              <a:pathLst>
                <a:path w="162560" h="53339">
                  <a:moveTo>
                    <a:pt x="130924" y="0"/>
                  </a:moveTo>
                  <a:lnTo>
                    <a:pt x="0" y="407"/>
                  </a:lnTo>
                  <a:lnTo>
                    <a:pt x="23126" y="52616"/>
                  </a:lnTo>
                  <a:lnTo>
                    <a:pt x="162369" y="53032"/>
                  </a:lnTo>
                  <a:lnTo>
                    <a:pt x="130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40"/>
            <p:cNvSpPr/>
            <p:nvPr/>
          </p:nvSpPr>
          <p:spPr>
            <a:xfrm>
              <a:off x="3409378" y="6085685"/>
              <a:ext cx="170815" cy="57785"/>
            </a:xfrm>
            <a:custGeom>
              <a:avLst/>
              <a:gdLst/>
              <a:ahLst/>
              <a:cxnLst/>
              <a:rect l="l" t="t" r="r" b="b"/>
              <a:pathLst>
                <a:path w="170814" h="57785">
                  <a:moveTo>
                    <a:pt x="0" y="0"/>
                  </a:moveTo>
                  <a:lnTo>
                    <a:pt x="23126" y="56772"/>
                  </a:lnTo>
                  <a:lnTo>
                    <a:pt x="170230" y="57597"/>
                  </a:lnTo>
                  <a:lnTo>
                    <a:pt x="138315" y="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41"/>
            <p:cNvSpPr/>
            <p:nvPr/>
          </p:nvSpPr>
          <p:spPr>
            <a:xfrm>
              <a:off x="3435743" y="6150326"/>
              <a:ext cx="177800" cy="54610"/>
            </a:xfrm>
            <a:custGeom>
              <a:avLst/>
              <a:gdLst/>
              <a:ahLst/>
              <a:cxnLst/>
              <a:rect l="l" t="t" r="r" b="b"/>
              <a:pathLst>
                <a:path w="177800" h="54610">
                  <a:moveTo>
                    <a:pt x="0" y="0"/>
                  </a:moveTo>
                  <a:lnTo>
                    <a:pt x="23596" y="54267"/>
                  </a:lnTo>
                  <a:lnTo>
                    <a:pt x="177177" y="53036"/>
                  </a:lnTo>
                  <a:lnTo>
                    <a:pt x="147104" y="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2"/>
            <p:cNvSpPr/>
            <p:nvPr/>
          </p:nvSpPr>
          <p:spPr>
            <a:xfrm>
              <a:off x="3300666" y="6150326"/>
              <a:ext cx="150495" cy="55244"/>
            </a:xfrm>
            <a:custGeom>
              <a:avLst/>
              <a:gdLst/>
              <a:ahLst/>
              <a:cxnLst/>
              <a:rect l="l" t="t" r="r" b="b"/>
              <a:pathLst>
                <a:path w="150495" h="55245">
                  <a:moveTo>
                    <a:pt x="0" y="0"/>
                  </a:moveTo>
                  <a:lnTo>
                    <a:pt x="17576" y="55105"/>
                  </a:lnTo>
                  <a:lnTo>
                    <a:pt x="150342" y="53850"/>
                  </a:lnTo>
                  <a:lnTo>
                    <a:pt x="126746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43"/>
            <p:cNvSpPr/>
            <p:nvPr/>
          </p:nvSpPr>
          <p:spPr>
            <a:xfrm>
              <a:off x="3275685" y="6085263"/>
              <a:ext cx="148590" cy="57150"/>
            </a:xfrm>
            <a:custGeom>
              <a:avLst/>
              <a:gdLst/>
              <a:ahLst/>
              <a:cxnLst/>
              <a:rect l="l" t="t" r="r" b="b"/>
              <a:pathLst>
                <a:path w="148589" h="57150">
                  <a:moveTo>
                    <a:pt x="124904" y="0"/>
                  </a:moveTo>
                  <a:lnTo>
                    <a:pt x="0" y="0"/>
                  </a:lnTo>
                  <a:lnTo>
                    <a:pt x="18961" y="56772"/>
                  </a:lnTo>
                  <a:lnTo>
                    <a:pt x="148501" y="55944"/>
                  </a:lnTo>
                  <a:lnTo>
                    <a:pt x="124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44"/>
            <p:cNvSpPr/>
            <p:nvPr/>
          </p:nvSpPr>
          <p:spPr>
            <a:xfrm>
              <a:off x="3146615" y="6149497"/>
              <a:ext cx="165100" cy="56515"/>
            </a:xfrm>
            <a:custGeom>
              <a:avLst/>
              <a:gdLst/>
              <a:ahLst/>
              <a:cxnLst/>
              <a:rect l="l" t="t" r="r" b="b"/>
              <a:pathLst>
                <a:path w="165100" h="56514">
                  <a:moveTo>
                    <a:pt x="142938" y="0"/>
                  </a:moveTo>
                  <a:lnTo>
                    <a:pt x="0" y="407"/>
                  </a:lnTo>
                  <a:lnTo>
                    <a:pt x="15735" y="56341"/>
                  </a:lnTo>
                  <a:lnTo>
                    <a:pt x="164693" y="55934"/>
                  </a:lnTo>
                  <a:lnTo>
                    <a:pt x="142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45"/>
            <p:cNvSpPr/>
            <p:nvPr/>
          </p:nvSpPr>
          <p:spPr>
            <a:xfrm>
              <a:off x="3128581" y="6084445"/>
              <a:ext cx="158750" cy="57785"/>
            </a:xfrm>
            <a:custGeom>
              <a:avLst/>
              <a:gdLst/>
              <a:ahLst/>
              <a:cxnLst/>
              <a:rect l="l" t="t" r="r" b="b"/>
              <a:pathLst>
                <a:path w="158750" h="57785">
                  <a:moveTo>
                    <a:pt x="0" y="0"/>
                  </a:moveTo>
                  <a:lnTo>
                    <a:pt x="16637" y="56351"/>
                  </a:lnTo>
                  <a:lnTo>
                    <a:pt x="158661" y="57174"/>
                  </a:lnTo>
                  <a:lnTo>
                    <a:pt x="137858" y="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46"/>
            <p:cNvSpPr/>
            <p:nvPr/>
          </p:nvSpPr>
          <p:spPr>
            <a:xfrm>
              <a:off x="2994418" y="6084862"/>
              <a:ext cx="143510" cy="57785"/>
            </a:xfrm>
            <a:custGeom>
              <a:avLst/>
              <a:gdLst/>
              <a:ahLst/>
              <a:cxnLst/>
              <a:rect l="l" t="t" r="r" b="b"/>
              <a:pathLst>
                <a:path w="143510" h="57785">
                  <a:moveTo>
                    <a:pt x="126288" y="0"/>
                  </a:moveTo>
                  <a:lnTo>
                    <a:pt x="0" y="401"/>
                  </a:lnTo>
                  <a:lnTo>
                    <a:pt x="11569" y="57174"/>
                  </a:lnTo>
                  <a:lnTo>
                    <a:pt x="142938" y="57590"/>
                  </a:lnTo>
                  <a:lnTo>
                    <a:pt x="126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47"/>
            <p:cNvSpPr/>
            <p:nvPr/>
          </p:nvSpPr>
          <p:spPr>
            <a:xfrm>
              <a:off x="3008299" y="6149497"/>
              <a:ext cx="146050" cy="57785"/>
            </a:xfrm>
            <a:custGeom>
              <a:avLst/>
              <a:gdLst/>
              <a:ahLst/>
              <a:cxnLst/>
              <a:rect l="l" t="t" r="r" b="b"/>
              <a:pathLst>
                <a:path w="146050" h="57785">
                  <a:moveTo>
                    <a:pt x="130924" y="0"/>
                  </a:moveTo>
                  <a:lnTo>
                    <a:pt x="0" y="407"/>
                  </a:lnTo>
                  <a:lnTo>
                    <a:pt x="11099" y="57581"/>
                  </a:lnTo>
                  <a:lnTo>
                    <a:pt x="145719" y="56341"/>
                  </a:lnTo>
                  <a:lnTo>
                    <a:pt x="130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48"/>
            <p:cNvSpPr/>
            <p:nvPr/>
          </p:nvSpPr>
          <p:spPr>
            <a:xfrm>
              <a:off x="2851467" y="6084023"/>
              <a:ext cx="146685" cy="57785"/>
            </a:xfrm>
            <a:custGeom>
              <a:avLst/>
              <a:gdLst/>
              <a:ahLst/>
              <a:cxnLst/>
              <a:rect l="l" t="t" r="r" b="b"/>
              <a:pathLst>
                <a:path w="146685" h="57785">
                  <a:moveTo>
                    <a:pt x="0" y="0"/>
                  </a:moveTo>
                  <a:lnTo>
                    <a:pt x="6477" y="57595"/>
                  </a:lnTo>
                  <a:lnTo>
                    <a:pt x="146646" y="56772"/>
                  </a:lnTo>
                  <a:lnTo>
                    <a:pt x="134620" y="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49"/>
            <p:cNvSpPr/>
            <p:nvPr/>
          </p:nvSpPr>
          <p:spPr>
            <a:xfrm>
              <a:off x="2717774" y="6083205"/>
              <a:ext cx="133350" cy="59055"/>
            </a:xfrm>
            <a:custGeom>
              <a:avLst/>
              <a:gdLst/>
              <a:ahLst/>
              <a:cxnLst/>
              <a:rect l="l" t="t" r="r" b="b"/>
              <a:pathLst>
                <a:path w="133350" h="59054">
                  <a:moveTo>
                    <a:pt x="457" y="0"/>
                  </a:moveTo>
                  <a:lnTo>
                    <a:pt x="0" y="58826"/>
                  </a:lnTo>
                  <a:lnTo>
                    <a:pt x="133235" y="57581"/>
                  </a:lnTo>
                  <a:lnTo>
                    <a:pt x="128143" y="8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50"/>
            <p:cNvSpPr/>
            <p:nvPr/>
          </p:nvSpPr>
          <p:spPr>
            <a:xfrm>
              <a:off x="2583624" y="6083616"/>
              <a:ext cx="128270" cy="58419"/>
            </a:xfrm>
            <a:custGeom>
              <a:avLst/>
              <a:gdLst/>
              <a:ahLst/>
              <a:cxnLst/>
              <a:rect l="l" t="t" r="r" b="b"/>
              <a:pathLst>
                <a:path w="128269" h="58420">
                  <a:moveTo>
                    <a:pt x="127673" y="0"/>
                  </a:moveTo>
                  <a:lnTo>
                    <a:pt x="2311" y="0"/>
                  </a:lnTo>
                  <a:lnTo>
                    <a:pt x="0" y="57175"/>
                  </a:lnTo>
                  <a:lnTo>
                    <a:pt x="126746" y="57998"/>
                  </a:lnTo>
                  <a:lnTo>
                    <a:pt x="1276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51"/>
            <p:cNvSpPr/>
            <p:nvPr/>
          </p:nvSpPr>
          <p:spPr>
            <a:xfrm>
              <a:off x="2436507" y="6083616"/>
              <a:ext cx="141605" cy="58419"/>
            </a:xfrm>
            <a:custGeom>
              <a:avLst/>
              <a:gdLst/>
              <a:ahLst/>
              <a:cxnLst/>
              <a:rect l="l" t="t" r="r" b="b"/>
              <a:pathLst>
                <a:path w="141605" h="58420">
                  <a:moveTo>
                    <a:pt x="9715" y="0"/>
                  </a:moveTo>
                  <a:lnTo>
                    <a:pt x="7861" y="0"/>
                  </a:lnTo>
                  <a:lnTo>
                    <a:pt x="0" y="57998"/>
                  </a:lnTo>
                  <a:lnTo>
                    <a:pt x="139712" y="57597"/>
                  </a:lnTo>
                  <a:lnTo>
                    <a:pt x="141554" y="407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52"/>
            <p:cNvSpPr/>
            <p:nvPr/>
          </p:nvSpPr>
          <p:spPr>
            <a:xfrm>
              <a:off x="2430030" y="6148396"/>
              <a:ext cx="579755" cy="59690"/>
            </a:xfrm>
            <a:custGeom>
              <a:avLst/>
              <a:gdLst/>
              <a:ahLst/>
              <a:cxnLst/>
              <a:rect l="l" t="t" r="r" b="b"/>
              <a:pathLst>
                <a:path w="579755" h="59689">
                  <a:moveTo>
                    <a:pt x="569798" y="0"/>
                  </a:moveTo>
                  <a:lnTo>
                    <a:pt x="6477" y="1508"/>
                  </a:lnTo>
                  <a:lnTo>
                    <a:pt x="0" y="59104"/>
                  </a:lnTo>
                  <a:lnTo>
                    <a:pt x="579666" y="57998"/>
                  </a:lnTo>
                  <a:lnTo>
                    <a:pt x="569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53"/>
            <p:cNvSpPr/>
            <p:nvPr/>
          </p:nvSpPr>
          <p:spPr>
            <a:xfrm>
              <a:off x="2402763" y="6241200"/>
              <a:ext cx="643255" cy="107314"/>
            </a:xfrm>
            <a:custGeom>
              <a:avLst/>
              <a:gdLst/>
              <a:ahLst/>
              <a:cxnLst/>
              <a:rect l="l" t="t" r="r" b="b"/>
              <a:pathLst>
                <a:path w="643255" h="107314">
                  <a:moveTo>
                    <a:pt x="16040" y="0"/>
                  </a:moveTo>
                  <a:lnTo>
                    <a:pt x="12840" y="15572"/>
                  </a:lnTo>
                  <a:lnTo>
                    <a:pt x="6172" y="49997"/>
                  </a:lnTo>
                  <a:lnTo>
                    <a:pt x="427" y="84835"/>
                  </a:lnTo>
                  <a:lnTo>
                    <a:pt x="0" y="101649"/>
                  </a:lnTo>
                  <a:lnTo>
                    <a:pt x="11772" y="102230"/>
                  </a:lnTo>
                  <a:lnTo>
                    <a:pt x="42510" y="102919"/>
                  </a:lnTo>
                  <a:lnTo>
                    <a:pt x="498043" y="106729"/>
                  </a:lnTo>
                  <a:lnTo>
                    <a:pt x="601654" y="106044"/>
                  </a:lnTo>
                  <a:lnTo>
                    <a:pt x="631801" y="105156"/>
                  </a:lnTo>
                  <a:lnTo>
                    <a:pt x="642721" y="103861"/>
                  </a:lnTo>
                  <a:lnTo>
                    <a:pt x="643048" y="98560"/>
                  </a:lnTo>
                  <a:lnTo>
                    <a:pt x="640715" y="86319"/>
                  </a:lnTo>
                  <a:lnTo>
                    <a:pt x="633524" y="57713"/>
                  </a:lnTo>
                  <a:lnTo>
                    <a:pt x="619277" y="3314"/>
                  </a:lnTo>
                  <a:lnTo>
                    <a:pt x="16040" y="0"/>
                  </a:lnTo>
                  <a:close/>
                </a:path>
              </a:pathLst>
            </a:custGeom>
            <a:solidFill>
              <a:srgbClr val="C0B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54"/>
            <p:cNvSpPr/>
            <p:nvPr/>
          </p:nvSpPr>
          <p:spPr>
            <a:xfrm>
              <a:off x="2157958" y="4702149"/>
              <a:ext cx="1102537" cy="11470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Metin kutusu 1"/>
          <p:cNvSpPr txBox="1"/>
          <p:nvPr/>
        </p:nvSpPr>
        <p:spPr>
          <a:xfrm>
            <a:off x="219805" y="2060848"/>
            <a:ext cx="452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</a:t>
            </a:r>
            <a:r>
              <a:rPr lang="tr-TR" sz="2400" dirty="0" smtClean="0"/>
              <a:t>irbirleriyle iletişim kuran yazılım, oyun vs. vardır.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1099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824440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7386" y="959071"/>
            <a:ext cx="708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İLETİŞİM KURMAK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57" name="object 3"/>
          <p:cNvSpPr/>
          <p:nvPr/>
        </p:nvSpPr>
        <p:spPr>
          <a:xfrm>
            <a:off x="287386" y="2249729"/>
            <a:ext cx="5616624" cy="4471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Metin kutusu 2"/>
          <p:cNvSpPr txBox="1"/>
          <p:nvPr/>
        </p:nvSpPr>
        <p:spPr>
          <a:xfrm>
            <a:off x="6337774" y="2961800"/>
            <a:ext cx="2592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Birbirinden uzak şehirlerde bulunan insanlar, bilgisayar ağlarını kullanarak yazılı veya görüntülü konuşma şeklinde iletişime geçebilir.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233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381</Words>
  <Application>Microsoft Office PowerPoint</Application>
  <PresentationFormat>Ekran Gösterisi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keywords>bilişim teknolojileri</cp:keywords>
  <cp:lastModifiedBy>btci</cp:lastModifiedBy>
  <cp:revision>39</cp:revision>
  <dcterms:created xsi:type="dcterms:W3CDTF">2017-11-24T17:16:12Z</dcterms:created>
  <dcterms:modified xsi:type="dcterms:W3CDTF">2019-10-27T15:43:14Z</dcterms:modified>
</cp:coreProperties>
</file>