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28C6-4282-4844-A4E3-DDA7720D13C8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3EE54-546F-41F4-949C-40699178C8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84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bilisimciruh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simciruh.com/2018/12/5-sinif-internette-arama-bilgileri-tarama-2.html" TargetMode="External"/><Relationship Id="rId2" Type="http://schemas.openxmlformats.org/officeDocument/2006/relationships/hyperlink" Target="https://www.bilisimciruh.com/2018/12/5-sinif-internette-arama-bilgileri-tarama-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bilisimciruh.com" TargetMode="External"/><Relationship Id="rId4" Type="http://schemas.openxmlformats.org/officeDocument/2006/relationships/hyperlink" Target="https://celilogretmen.blogspot.com/2019/10/5-sinif-internete-arama-bilgileri-tarama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2714644"/>
          </a:xfrm>
        </p:spPr>
        <p:txBody>
          <a:bodyPr>
            <a:normAutofit/>
          </a:bodyPr>
          <a:lstStyle/>
          <a:p>
            <a:pPr algn="ctr"/>
            <a:r>
              <a:rPr lang="tr-TR" sz="4800" dirty="0" smtClean="0"/>
              <a:t>İNTERNETTE BİLGİ ARAMA, BİLGİLERİ TARAMA</a:t>
            </a:r>
            <a:endParaRPr lang="tr-TR" sz="4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715140" y="6357958"/>
            <a:ext cx="2214562" cy="354504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hlinkClick r:id="rId2" action="ppaction://hlinkfile"/>
              </a:rPr>
              <a:t>bilisimciruh.com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8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91744" cy="6858000"/>
          </a:xfrm>
        </p:spPr>
      </p:pic>
      <p:sp>
        <p:nvSpPr>
          <p:cNvPr id="7" name="6 Metin kutusu"/>
          <p:cNvSpPr txBox="1"/>
          <p:nvPr/>
        </p:nvSpPr>
        <p:spPr>
          <a:xfrm>
            <a:off x="5214942" y="714356"/>
            <a:ext cx="32147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Arama yaparken kısaltmalar</a:t>
            </a:r>
          </a:p>
          <a:p>
            <a:r>
              <a:rPr lang="tr-TR" sz="3600" dirty="0" smtClean="0"/>
              <a:t>kullanmayın ve kelimeyi tam olarak yazın</a:t>
            </a:r>
            <a:endParaRPr lang="tr-TR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9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72066" cy="6858000"/>
          </a:xfrm>
        </p:spPr>
      </p:pic>
      <p:sp>
        <p:nvSpPr>
          <p:cNvPr id="5" name="4 Metin kutusu"/>
          <p:cNvSpPr txBox="1"/>
          <p:nvPr/>
        </p:nvSpPr>
        <p:spPr>
          <a:xfrm>
            <a:off x="4929190" y="0"/>
            <a:ext cx="321471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i="1" dirty="0" smtClean="0"/>
              <a:t>Arama yaparken, </a:t>
            </a:r>
            <a:r>
              <a:rPr lang="tr-TR" sz="3400" i="1" dirty="0" smtClean="0">
                <a:solidFill>
                  <a:srgbClr val="FF0000"/>
                </a:solidFill>
              </a:rPr>
              <a:t>yazım hataları arama motorları tarafından düzeltilir. </a:t>
            </a:r>
            <a:r>
              <a:rPr lang="tr-TR" sz="3400" i="1" dirty="0" smtClean="0"/>
              <a:t>Bu</a:t>
            </a:r>
          </a:p>
          <a:p>
            <a:r>
              <a:rPr lang="tr-TR" sz="3400" i="1" dirty="0" smtClean="0"/>
              <a:t>yüzden, kelimeyi kısaltma kullanmadan tam olarak yazın</a:t>
            </a:r>
            <a:endParaRPr lang="tr-TR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0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67955" cy="6858000"/>
          </a:xfrm>
        </p:spPr>
      </p:pic>
      <p:sp>
        <p:nvSpPr>
          <p:cNvPr id="5" name="4 Metin kutusu"/>
          <p:cNvSpPr txBox="1"/>
          <p:nvPr/>
        </p:nvSpPr>
        <p:spPr>
          <a:xfrm>
            <a:off x="4786314" y="714356"/>
            <a:ext cx="37862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i="1" dirty="0" smtClean="0"/>
              <a:t>Aradığınız kelimeler bir kalıp (sözcük grubu, cümle, söz) ise, slaytta gördüğünüz</a:t>
            </a:r>
          </a:p>
          <a:p>
            <a:r>
              <a:rPr lang="tr-TR" sz="3600" i="1" dirty="0" smtClean="0"/>
              <a:t>gibi tırnak işareti içinde yazarak arayabilirsiniz</a:t>
            </a:r>
            <a:endParaRPr lang="tr-TR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29796" cy="6858000"/>
          </a:xfrm>
        </p:spPr>
      </p:pic>
      <p:sp>
        <p:nvSpPr>
          <p:cNvPr id="5" name="4 Metin kutusu"/>
          <p:cNvSpPr txBox="1"/>
          <p:nvPr/>
        </p:nvSpPr>
        <p:spPr>
          <a:xfrm>
            <a:off x="4786314" y="1785926"/>
            <a:ext cx="407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/>
              <a:t>Arama motorunda ayrıca sesli arama da yapabiliriz. Daha önce deneyen var</a:t>
            </a:r>
          </a:p>
          <a:p>
            <a:r>
              <a:rPr lang="tr-TR" sz="2400" i="1" dirty="0" smtClean="0"/>
              <a:t>mı? Sesli arama yapmak için arama motoru sayfasında, slaytta gördüğünüz gibi</a:t>
            </a:r>
          </a:p>
          <a:p>
            <a:r>
              <a:rPr lang="tr-TR" sz="2400" i="1" dirty="0" smtClean="0"/>
              <a:t>mikrofon şeklindeki küçük butona basmanız gerekir</a:t>
            </a:r>
            <a:endParaRPr lang="tr-T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582594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ÖZET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UZANTILAR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ÜLKELER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0"/>
            <a:ext cx="4357718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ETKİNLİKLER</a:t>
            </a:r>
            <a:endParaRPr lang="tr-TR" sz="4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4800" dirty="0" smtClean="0">
                <a:hlinkClick r:id="rId2"/>
              </a:rPr>
              <a:t>TEST 1</a:t>
            </a:r>
            <a:endParaRPr lang="tr-TR" sz="4800" dirty="0" smtClean="0"/>
          </a:p>
          <a:p>
            <a:pPr algn="ctr">
              <a:buNone/>
            </a:pPr>
            <a:r>
              <a:rPr lang="tr-TR" sz="4800" dirty="0" smtClean="0">
                <a:hlinkClick r:id="rId3"/>
              </a:rPr>
              <a:t>TEST </a:t>
            </a:r>
            <a:r>
              <a:rPr lang="tr-TR" sz="4800" dirty="0" smtClean="0">
                <a:hlinkClick r:id="rId3"/>
              </a:rPr>
              <a:t>2</a:t>
            </a:r>
            <a:endParaRPr lang="tr-TR" sz="4800" dirty="0" smtClean="0"/>
          </a:p>
          <a:p>
            <a:pPr algn="ctr">
              <a:buNone/>
            </a:pPr>
            <a:r>
              <a:rPr lang="tr-TR" sz="4800" dirty="0" smtClean="0">
                <a:hlinkClick r:id="rId4"/>
              </a:rPr>
              <a:t>DOĞRU YANLIŞ ETKİNLİĞİ</a:t>
            </a:r>
            <a:endParaRPr lang="tr-TR" sz="4800" dirty="0" smtClean="0"/>
          </a:p>
          <a:p>
            <a:pPr algn="ctr">
              <a:buNone/>
            </a:pPr>
            <a:endParaRPr lang="tr-TR" sz="4800" dirty="0" smtClean="0"/>
          </a:p>
          <a:p>
            <a:pPr algn="ctr">
              <a:buNone/>
            </a:pPr>
            <a:endParaRPr lang="tr-TR" sz="4800" dirty="0" smtClean="0"/>
          </a:p>
          <a:p>
            <a:pPr algn="ctr">
              <a:buNone/>
            </a:pPr>
            <a:r>
              <a:rPr lang="tr-TR" sz="2800" dirty="0" smtClean="0"/>
              <a:t>Daha fazla test için : </a:t>
            </a:r>
            <a:r>
              <a:rPr lang="tr-TR" sz="2800" dirty="0" smtClean="0">
                <a:hlinkClick r:id="rId5" action="ppaction://hlinkfile"/>
              </a:rPr>
              <a:t>bilisimciruh.com</a:t>
            </a:r>
            <a:endParaRPr lang="tr-T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/>
              <a:t>Sorular: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/>
              <a:t>*Kimler şu ana kadar İnternet’te bir konuyu araştırdı?</a:t>
            </a:r>
          </a:p>
          <a:p>
            <a:pPr>
              <a:buNone/>
            </a:pPr>
            <a:r>
              <a:rPr lang="tr-TR" sz="2800" b="1" dirty="0" smtClean="0"/>
              <a:t>*Kimler İnternet’ten oyun oynuyor?</a:t>
            </a:r>
          </a:p>
          <a:p>
            <a:pPr>
              <a:buNone/>
            </a:pPr>
            <a:r>
              <a:rPr lang="tr-TR" sz="2800" b="1" dirty="0" smtClean="0"/>
              <a:t>*Kimler her gün mutlaka İnternet’e giriyor?</a:t>
            </a:r>
          </a:p>
          <a:p>
            <a:pPr>
              <a:buNone/>
            </a:pPr>
            <a:r>
              <a:rPr lang="tr-TR" sz="2800" b="1" dirty="0" smtClean="0"/>
              <a:t>*Kaç kişi günde 4 saatten fazla vaktini İnternet’te geçiriyor?</a:t>
            </a:r>
          </a:p>
          <a:p>
            <a:pPr>
              <a:buNone/>
            </a:pPr>
            <a:r>
              <a:rPr lang="tr-TR" sz="2800" b="1" dirty="0" smtClean="0"/>
              <a:t>*Kimler İnternet’te video, müzik, fotoğraf paylaşıyor?</a:t>
            </a:r>
          </a:p>
          <a:p>
            <a:pPr>
              <a:buNone/>
            </a:pPr>
            <a:r>
              <a:rPr lang="tr-TR" sz="2800" b="1" dirty="0" smtClean="0"/>
              <a:t>*Bir gününü hiç İnternet’e girmeden geçiren kaç kişi var?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377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tr-TR" dirty="0" smtClean="0"/>
              <a:t>İNTERNETLE İLGİLİ BAZI KAVRAMLAR</a:t>
            </a:r>
            <a:endParaRPr lang="tr-TR" dirty="0"/>
          </a:p>
        </p:txBody>
      </p:sp>
      <p:pic>
        <p:nvPicPr>
          <p:cNvPr id="8" name="7 Resim" descr="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1810003" cy="1295581"/>
          </a:xfrm>
          <a:prstGeom prst="rect">
            <a:avLst/>
          </a:prstGeom>
        </p:spPr>
      </p:pic>
      <p:pic>
        <p:nvPicPr>
          <p:cNvPr id="9" name="8 Resim" descr="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142984"/>
            <a:ext cx="2643206" cy="1286055"/>
          </a:xfrm>
          <a:prstGeom prst="rect">
            <a:avLst/>
          </a:prstGeom>
        </p:spPr>
      </p:pic>
      <p:pic>
        <p:nvPicPr>
          <p:cNvPr id="10" name="9 Resim" descr="A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1214422"/>
            <a:ext cx="1714739" cy="1200318"/>
          </a:xfrm>
          <a:prstGeom prst="rect">
            <a:avLst/>
          </a:prstGeom>
        </p:spPr>
      </p:pic>
      <p:pic>
        <p:nvPicPr>
          <p:cNvPr id="15" name="14 Resim" descr="A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143380"/>
            <a:ext cx="2143140" cy="1607356"/>
          </a:xfrm>
          <a:prstGeom prst="rect">
            <a:avLst/>
          </a:prstGeom>
        </p:spPr>
      </p:pic>
      <p:pic>
        <p:nvPicPr>
          <p:cNvPr id="16" name="15 Resim" descr="A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143380"/>
            <a:ext cx="2286016" cy="1262505"/>
          </a:xfrm>
          <a:prstGeom prst="rect">
            <a:avLst/>
          </a:prstGeom>
        </p:spPr>
      </p:pic>
      <p:sp>
        <p:nvSpPr>
          <p:cNvPr id="17" name="16 Metin kutusu"/>
          <p:cNvSpPr txBox="1"/>
          <p:nvPr/>
        </p:nvSpPr>
        <p:spPr>
          <a:xfrm>
            <a:off x="357158" y="2500306"/>
            <a:ext cx="1571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Dünyadaki bilgisayarları birbirine bağlayan yapı</a:t>
            </a:r>
          </a:p>
          <a:p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2428860" y="250030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Elektronik Posta</a:t>
            </a:r>
          </a:p>
          <a:p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4429124" y="2500306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World</a:t>
            </a:r>
            <a:r>
              <a:rPr lang="tr-TR" dirty="0" smtClean="0"/>
              <a:t> </a:t>
            </a:r>
            <a:r>
              <a:rPr lang="tr-TR" dirty="0" err="1" smtClean="0"/>
              <a:t>Wide</a:t>
            </a:r>
            <a:r>
              <a:rPr lang="tr-TR" dirty="0" smtClean="0"/>
              <a:t> Web olan bu ifade Türkçede "Geniş Dünya Ağı" anlamına gelmektedir. Bu ağ sayesinde dünya üzerinde kullanılan bütün bilgisayarlar birbiri ile iletişim kurabilmektedir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214282" y="5534561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/>
              <a:t>Http'nin</a:t>
            </a:r>
            <a:r>
              <a:rPr lang="tr-TR" sz="1600" dirty="0" smtClean="0"/>
              <a:t> açılımı “</a:t>
            </a:r>
            <a:r>
              <a:rPr lang="tr-TR" sz="1600" dirty="0" err="1" smtClean="0">
                <a:solidFill>
                  <a:srgbClr val="FF0000"/>
                </a:solidFill>
              </a:rPr>
              <a:t>Hyper</a:t>
            </a:r>
            <a:r>
              <a:rPr lang="tr-TR" sz="1600" dirty="0" smtClean="0">
                <a:solidFill>
                  <a:srgbClr val="FF0000"/>
                </a:solidFill>
              </a:rPr>
              <a:t> </a:t>
            </a:r>
            <a:r>
              <a:rPr lang="tr-TR" sz="1600" dirty="0" err="1" smtClean="0">
                <a:solidFill>
                  <a:srgbClr val="FF0000"/>
                </a:solidFill>
              </a:rPr>
              <a:t>Text</a:t>
            </a:r>
            <a:r>
              <a:rPr lang="tr-TR" sz="1600" dirty="0" smtClean="0">
                <a:solidFill>
                  <a:srgbClr val="FF0000"/>
                </a:solidFill>
              </a:rPr>
              <a:t> Transfer </a:t>
            </a:r>
            <a:r>
              <a:rPr lang="tr-TR" sz="1600" dirty="0" err="1" smtClean="0">
                <a:solidFill>
                  <a:srgbClr val="FF0000"/>
                </a:solidFill>
              </a:rPr>
              <a:t>Protocol</a:t>
            </a:r>
            <a:r>
              <a:rPr lang="tr-TR" sz="1600" dirty="0" smtClean="0"/>
              <a:t>” dür. Yani Türkçe anlamı ile" </a:t>
            </a:r>
            <a:r>
              <a:rPr lang="tr-TR" sz="1600" dirty="0" err="1" smtClean="0">
                <a:solidFill>
                  <a:srgbClr val="FF0000"/>
                </a:solidFill>
              </a:rPr>
              <a:t>Hiper</a:t>
            </a:r>
            <a:r>
              <a:rPr lang="tr-TR" sz="1600" dirty="0" smtClean="0">
                <a:solidFill>
                  <a:srgbClr val="FF0000"/>
                </a:solidFill>
              </a:rPr>
              <a:t> Metin Transferi Protokolü</a:t>
            </a:r>
            <a:r>
              <a:rPr lang="tr-TR" sz="1600" dirty="0" smtClean="0"/>
              <a:t>" demektir. </a:t>
            </a:r>
            <a:r>
              <a:rPr lang="tr-TR" sz="1600" dirty="0" err="1" smtClean="0"/>
              <a:t>Kısacasizin</a:t>
            </a:r>
            <a:r>
              <a:rPr lang="tr-TR" sz="1600" dirty="0" smtClean="0"/>
              <a:t> internet sitelerine bağlanmanızı sağlayan bir anahtardır.</a:t>
            </a:r>
            <a:endParaRPr lang="tr-TR" sz="1600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4857752" y="600076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E-posta adreslerinde kullanılan işarettir.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tr-TR" dirty="0" smtClean="0"/>
              <a:t>İNTERNETLE İLGİLİ BAZI KAVRAMLAR</a:t>
            </a:r>
            <a:endParaRPr lang="tr-TR" dirty="0"/>
          </a:p>
        </p:txBody>
      </p:sp>
      <p:pic>
        <p:nvPicPr>
          <p:cNvPr id="11" name="10 Resim" descr="A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000504"/>
            <a:ext cx="2071702" cy="1381134"/>
          </a:xfrm>
          <a:prstGeom prst="rect">
            <a:avLst/>
          </a:prstGeom>
        </p:spPr>
      </p:pic>
      <p:pic>
        <p:nvPicPr>
          <p:cNvPr id="12" name="11 Resim" descr="A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85860"/>
            <a:ext cx="1934186" cy="1357322"/>
          </a:xfrm>
          <a:prstGeom prst="rect">
            <a:avLst/>
          </a:prstGeom>
        </p:spPr>
      </p:pic>
      <p:pic>
        <p:nvPicPr>
          <p:cNvPr id="13" name="12 Resim" descr="A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214422"/>
            <a:ext cx="2071702" cy="1653726"/>
          </a:xfrm>
          <a:prstGeom prst="rect">
            <a:avLst/>
          </a:prstGeom>
        </p:spPr>
      </p:pic>
      <p:pic>
        <p:nvPicPr>
          <p:cNvPr id="14" name="13 Resim" descr="A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214422"/>
            <a:ext cx="2000264" cy="1407593"/>
          </a:xfrm>
          <a:prstGeom prst="rect">
            <a:avLst/>
          </a:prstGeom>
        </p:spPr>
      </p:pic>
      <p:sp>
        <p:nvSpPr>
          <p:cNvPr id="21" name="20 Metin kutusu"/>
          <p:cNvSpPr txBox="1"/>
          <p:nvPr/>
        </p:nvSpPr>
        <p:spPr>
          <a:xfrm>
            <a:off x="500034" y="271462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İnternette gezinirken aninde açılan küçük pencere uygulamalarıdır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3428992" y="3000372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İstenmeyen gereksiz ve uygunsuz maillere denir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428596" y="5380672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İnternet adreslerinin adıdır diyebiliriz. </a:t>
            </a:r>
            <a:r>
              <a:rPr lang="tr-TR" dirty="0" err="1" smtClean="0">
                <a:solidFill>
                  <a:srgbClr val="FF0000"/>
                </a:solidFill>
              </a:rPr>
              <a:t>Uniform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Resource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Locator</a:t>
            </a:r>
            <a:r>
              <a:rPr lang="tr-TR" dirty="0" smtClean="0"/>
              <a:t> </a:t>
            </a:r>
            <a:r>
              <a:rPr lang="tr-TR" dirty="0" err="1" smtClean="0"/>
              <a:t>ingilizce</a:t>
            </a:r>
            <a:r>
              <a:rPr lang="tr-TR" dirty="0" smtClean="0"/>
              <a:t> açılımıdır. Türkçe olarak düzgün kaynak bulucu anlamına gelir.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572264" y="2928934"/>
            <a:ext cx="1643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İnternette arama yaptığımız web siteleridir. Örneğin; </a:t>
            </a:r>
            <a:r>
              <a:rPr lang="tr-TR" dirty="0" err="1" smtClean="0"/>
              <a:t>Google</a:t>
            </a:r>
            <a:r>
              <a:rPr lang="tr-TR" dirty="0" smtClean="0"/>
              <a:t>, </a:t>
            </a:r>
            <a:r>
              <a:rPr lang="tr-TR" dirty="0" err="1" smtClean="0"/>
              <a:t>Yandex</a:t>
            </a:r>
            <a:r>
              <a:rPr lang="tr-TR" dirty="0" smtClean="0"/>
              <a:t> gibi</a:t>
            </a:r>
            <a:endParaRPr lang="tr-TR" dirty="0"/>
          </a:p>
        </p:txBody>
      </p:sp>
      <p:pic>
        <p:nvPicPr>
          <p:cNvPr id="25" name="24 Resim" descr="A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4286256"/>
            <a:ext cx="1785950" cy="1394741"/>
          </a:xfrm>
          <a:prstGeom prst="rect">
            <a:avLst/>
          </a:prstGeom>
        </p:spPr>
      </p:pic>
      <p:sp>
        <p:nvSpPr>
          <p:cNvPr id="26" name="25 Metin kutusu"/>
          <p:cNvSpPr txBox="1"/>
          <p:nvPr/>
        </p:nvSpPr>
        <p:spPr>
          <a:xfrm>
            <a:off x="4214810" y="593467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İnternette bir sitenin aktif çalışması ya da kişilerin ulaşılabilir olmasıdır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2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48849" cy="3105584"/>
          </a:xfrm>
        </p:spPr>
      </p:pic>
      <p:pic>
        <p:nvPicPr>
          <p:cNvPr id="5" name="4 Resim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467" y="0"/>
            <a:ext cx="4715533" cy="3096057"/>
          </a:xfrm>
          <a:prstGeom prst="rect">
            <a:avLst/>
          </a:prstGeom>
        </p:spPr>
      </p:pic>
      <p:pic>
        <p:nvPicPr>
          <p:cNvPr id="6" name="5 Resim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364"/>
            <a:ext cx="4620270" cy="3124636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4929190" y="2703016"/>
            <a:ext cx="3786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/>
              <a:t>İnternet’te arama yaparken, istediğiniz dosya türü ile de arama yapabilirsiniz.</a:t>
            </a:r>
          </a:p>
          <a:p>
            <a:r>
              <a:rPr lang="tr-TR" sz="2400" b="1" i="1" dirty="0" smtClean="0"/>
              <a:t>Bunun için 3 harfli dosya kısaltmasını aradığınız kelime ile birlikte (PDF,</a:t>
            </a:r>
          </a:p>
          <a:p>
            <a:r>
              <a:rPr lang="tr-TR" sz="2400" b="1" i="1" dirty="0" smtClean="0"/>
              <a:t>PPT veya XLS) yazarak arama yapabilirsiniz.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4 İçerik Yer Tutucusu" descr="5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72066" cy="6858000"/>
          </a:xfrm>
        </p:spPr>
      </p:pic>
      <p:sp>
        <p:nvSpPr>
          <p:cNvPr id="6" name="5 Metin kutusu"/>
          <p:cNvSpPr txBox="1"/>
          <p:nvPr/>
        </p:nvSpPr>
        <p:spPr>
          <a:xfrm>
            <a:off x="5000628" y="302359"/>
            <a:ext cx="36433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 smtClean="0">
                <a:solidFill>
                  <a:srgbClr val="FF0000"/>
                </a:solidFill>
              </a:rPr>
              <a:t>Aramalarınızı belirli bir web sitesi içerisinde yapabilirsiniz. </a:t>
            </a:r>
          </a:p>
          <a:p>
            <a:endParaRPr lang="tr-TR" sz="2800" i="1" dirty="0" smtClean="0"/>
          </a:p>
          <a:p>
            <a:r>
              <a:rPr lang="tr-TR" sz="2800" i="1" dirty="0" smtClean="0"/>
              <a:t>Aradığınız kelimeleri,</a:t>
            </a:r>
          </a:p>
          <a:p>
            <a:r>
              <a:rPr lang="tr-TR" sz="2800" i="1" dirty="0" smtClean="0"/>
              <a:t>slaytta gördüğünüz gibi belli bir web sitesi içinde aranmasını istiyorsanız,</a:t>
            </a:r>
          </a:p>
          <a:p>
            <a:r>
              <a:rPr lang="tr-TR" sz="2800" i="1" dirty="0" smtClean="0"/>
              <a:t>arama yaptığınız kelimelerin başına ‘site:’ ifadesini koyun</a:t>
            </a:r>
            <a:endParaRPr lang="tr-TR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6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14942" cy="6715148"/>
          </a:xfrm>
        </p:spPr>
      </p:pic>
      <p:sp>
        <p:nvSpPr>
          <p:cNvPr id="5" name="4 Metin kutusu"/>
          <p:cNvSpPr txBox="1"/>
          <p:nvPr/>
        </p:nvSpPr>
        <p:spPr>
          <a:xfrm>
            <a:off x="5214942" y="500042"/>
            <a:ext cx="30003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 smtClean="0"/>
              <a:t>Arama yaparken, unutmayın: </a:t>
            </a:r>
            <a:r>
              <a:rPr lang="tr-TR" sz="2800" b="1" i="1" dirty="0" smtClean="0">
                <a:solidFill>
                  <a:srgbClr val="FF0000"/>
                </a:solidFill>
              </a:rPr>
              <a:t>Ne kadar azsa o kadar iyidir! </a:t>
            </a:r>
            <a:r>
              <a:rPr lang="tr-TR" sz="2800" i="1" dirty="0" smtClean="0"/>
              <a:t>Basit, iki kelimeli</a:t>
            </a:r>
          </a:p>
          <a:p>
            <a:r>
              <a:rPr lang="tr-TR" sz="2800" i="1" dirty="0" smtClean="0"/>
              <a:t>arama terimleri genellikle en geniş kapsamlı sonuçları getirir. Kısa arama</a:t>
            </a:r>
          </a:p>
          <a:p>
            <a:r>
              <a:rPr lang="tr-TR" sz="2800" i="1" dirty="0" smtClean="0"/>
              <a:t>terimleriyle arama yapmaya başlayın.</a:t>
            </a:r>
            <a:endParaRPr lang="tr-T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7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63165" cy="6858000"/>
          </a:xfrm>
        </p:spPr>
      </p:pic>
      <p:sp>
        <p:nvSpPr>
          <p:cNvPr id="5" name="4 Metin kutusu"/>
          <p:cNvSpPr txBox="1"/>
          <p:nvPr/>
        </p:nvSpPr>
        <p:spPr>
          <a:xfrm>
            <a:off x="4714876" y="357166"/>
            <a:ext cx="36433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i="1" dirty="0" smtClean="0"/>
              <a:t>Arama yaparken web dostu kelimeler seçin. </a:t>
            </a:r>
            <a:endParaRPr lang="tr-TR" sz="2800" i="1" dirty="0" smtClean="0"/>
          </a:p>
          <a:p>
            <a:endParaRPr lang="tr-TR" sz="2800" i="1" dirty="0" smtClean="0"/>
          </a:p>
          <a:p>
            <a:r>
              <a:rPr lang="nn-NO" sz="2800" i="1" dirty="0" smtClean="0">
                <a:solidFill>
                  <a:srgbClr val="FF0000"/>
                </a:solidFill>
              </a:rPr>
              <a:t>Bu ne demek? </a:t>
            </a:r>
            <a:r>
              <a:rPr lang="nn-NO" sz="2800" i="1" dirty="0" smtClean="0"/>
              <a:t>Arama motorları,</a:t>
            </a:r>
            <a:r>
              <a:rPr lang="tr-TR" sz="2800" i="1" dirty="0" smtClean="0"/>
              <a:t>girdiğiniz kelimeleri </a:t>
            </a:r>
            <a:r>
              <a:rPr lang="tr-TR" sz="2800" i="1" dirty="0" err="1" smtClean="0"/>
              <a:t>webteki</a:t>
            </a:r>
            <a:r>
              <a:rPr lang="tr-TR" sz="2800" i="1" dirty="0" smtClean="0"/>
              <a:t> sayfalarla eşleştirerek çalışırlar. </a:t>
            </a:r>
          </a:p>
          <a:p>
            <a:endParaRPr lang="tr-TR" sz="2800" i="1" dirty="0" smtClean="0"/>
          </a:p>
          <a:p>
            <a:r>
              <a:rPr lang="tr-TR" sz="2800" i="1" dirty="0" smtClean="0"/>
              <a:t>Bu nedenle,</a:t>
            </a:r>
          </a:p>
          <a:p>
            <a:r>
              <a:rPr lang="tr-TR" sz="2800" i="1" dirty="0" smtClean="0"/>
              <a:t>sayfalarda sık görünen kelimeleri kullanmak en iyi sonuçları sağlayacaktır</a:t>
            </a:r>
            <a:endParaRPr lang="tr-TR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</TotalTime>
  <Words>419</Words>
  <Application>Microsoft Office PowerPoint</Application>
  <PresentationFormat>Ekran Gösterisi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Cumba</vt:lpstr>
      <vt:lpstr>İNTERNETTE BİLGİ ARAMA, BİLGİLERİ TARAMA</vt:lpstr>
      <vt:lpstr>Sorular: </vt:lpstr>
      <vt:lpstr>PowerPoint Sunusu</vt:lpstr>
      <vt:lpstr>İNTERNETLE İLGİLİ BAZI KAVRAMLAR</vt:lpstr>
      <vt:lpstr>İNTERNETLE İLGİLİ BAZI KAVRAMLAR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ETKİNLİKLER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İNTERNETTE BİLGİ ARAMA, BİLGİLERİ TARAMA</dc:title>
  <dc:creator>User</dc:creator>
  <cp:lastModifiedBy>btci</cp:lastModifiedBy>
  <cp:revision>37</cp:revision>
  <dcterms:created xsi:type="dcterms:W3CDTF">2018-12-17T11:41:34Z</dcterms:created>
  <dcterms:modified xsi:type="dcterms:W3CDTF">2019-10-27T15:43:43Z</dcterms:modified>
</cp:coreProperties>
</file>