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0" r:id="rId7"/>
    <p:sldId id="265" r:id="rId8"/>
    <p:sldId id="266" r:id="rId9"/>
    <p:sldId id="268" r:id="rId10"/>
    <p:sldId id="267" r:id="rId11"/>
    <p:sldId id="269" r:id="rId12"/>
    <p:sldId id="271" r:id="rId13"/>
    <p:sldId id="272" r:id="rId14"/>
    <p:sldId id="270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65" autoAdjust="0"/>
    <p:restoredTop sz="96764" autoAdjust="0"/>
  </p:normalViewPr>
  <p:slideViewPr>
    <p:cSldViewPr snapToGrid="0">
      <p:cViewPr>
        <p:scale>
          <a:sx n="79" d="100"/>
          <a:sy n="79" d="100"/>
        </p:scale>
        <p:origin x="-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2963D2C-F7FF-4DE4-A54C-F2CB552A9FE8}" type="datetime1">
              <a:rPr lang="tr-TR" smtClean="0"/>
              <a:pPr algn="r" rtl="0"/>
              <a:t>29.11.2020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27D2C03-8DA0-4C77-95ED-96AE298EFA52}" type="datetime1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8" name="Tarih Yer Tutucusu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7CB07E-1B83-4187-8BBD-E960EFD7EEEC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9" name="Alt Bilgi Yer Tutucusu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1AA681-54AA-4F0D-9E5C-CB720A805D4E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186115-00E3-47F3-A196-2EE5CA9A071E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7A9D74-A53F-4FB4-8213-E21F86AD9511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113D68-B4C0-4A0D-AA99-C5D1F58BB2DA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89BC9B-BC25-43FA-93E9-47138C056170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1479-A217-473C-B676-187475F8A743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23011-B26B-4117-B580-06BF14747AFF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543FF3-E787-4639-A0A6-17AA892B765C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45EBEB-00F3-48C4-926D-E0F472F0C7BD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FCC5D4-08C0-4680-825D-37489A8E124E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dirty="0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78EA94F8-64B6-462D-AB2E-FA74835AE034}" type="datetime1">
              <a:rPr lang="tr-TR" smtClean="0"/>
              <a:pPr rtl="0"/>
              <a:t>29.11.2020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50" b="1">
                <a:solidFill>
                  <a:schemeClr val="accent2"/>
                </a:solidFill>
              </a:defRPr>
            </a:lvl1pPr>
          </a:lstStyle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97833" y="304800"/>
            <a:ext cx="9709484" cy="2793906"/>
          </a:xfrm>
        </p:spPr>
        <p:txBody>
          <a:bodyPr rtlCol="0"/>
          <a:lstStyle/>
          <a:p>
            <a:r>
              <a:rPr lang="tr-TR" dirty="0" smtClean="0">
                <a:solidFill>
                  <a:schemeClr val="tx2"/>
                </a:solidFill>
              </a:rPr>
              <a:t>İLETİŞİM ARAÇLARI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1727892"/>
          </a:xfrm>
        </p:spPr>
        <p:txBody>
          <a:bodyPr rtlCol="0">
            <a:norm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E-posta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Forum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Sohbet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Sesli Görüntülü Konferans</a:t>
            </a:r>
            <a:endParaRPr lang="fr-CA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8013" y="770021"/>
            <a:ext cx="9372600" cy="711132"/>
          </a:xfrm>
        </p:spPr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E-postanın Sağladığı Kolaylıklar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298032" y="1778585"/>
            <a:ext cx="9312442" cy="36675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Çok fazla içerik bir anda gönderilebilir.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Güvenlidir. E-posta iletilmediğinde size bildirilir. Size gelen veya gönderdiğiniz e-postalar sadece hesap sahibi tarafından okunabilir.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Daha?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http://www.intercede.com/sites/default/files/secure%20email%20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41" y="3493695"/>
            <a:ext cx="2961638" cy="2161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7674" y="304800"/>
            <a:ext cx="10943139" cy="1200416"/>
          </a:xfrm>
        </p:spPr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Forum Nedir?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38461" y="1682152"/>
            <a:ext cx="9168063" cy="3811561"/>
          </a:xfrm>
          <a:prstGeom prst="rect">
            <a:avLst/>
          </a:prstGeom>
        </p:spPr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Kullanıcıların belirli konularda fikir alışverişinde bulunduğu, çeşitli paylaşımlar yaptığı bir tartışma alanıdır.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Forumda bir konu hakkında başlık açılır ve kullanıcılar bu başlık altına mesaj yazarak fikirlerini belirtirler.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4.bp.blogspot.com/_PK7HgogKBOU/TUurVwW7TMI/AAAAAAAABr8/OiaCDADWoPk/s1600/MC910221021%25282%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98" y="3425584"/>
            <a:ext cx="2046681" cy="2385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2369" y="697832"/>
            <a:ext cx="10082463" cy="849730"/>
          </a:xfrm>
        </p:spPr>
        <p:txBody>
          <a:bodyPr rtlCol="0">
            <a:norm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Forum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8" name="Picture 2" descr="http://literatenation.org/wp-content/themes/willbridge/images/le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55" y="4319491"/>
            <a:ext cx="1463382" cy="1521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442411" y="1971092"/>
            <a:ext cx="8578516" cy="3022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Forumlar sadece bir tartışma alanı değil aynı zamanda yardımlaşma ve paylaşım siteleridir.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 konu hakkında yardım almak için de forumda başlık açılabilir.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Örneğin bilgisayarımızda oluşan bir sorunun nedenini forumdaki kullanıcılara sorabiliriz.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Forum Yönetimi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874840"/>
            <a:ext cx="6845968" cy="27934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Forumlara üye olan herkes mesaj yazabilir.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 yüzden gereksiz mesajların çoğalmaması için forumda yöneticiler bulunur.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Yöneticiler forum kurallarına uymayan başlık/mesajları silebilir, üyeyi engelleyebilir.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45" y="1713021"/>
            <a:ext cx="4369883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6139" y="256674"/>
            <a:ext cx="9372600" cy="1200416"/>
          </a:xfrm>
        </p:spPr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Örnek Forum Siteleri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932040" y="1403518"/>
            <a:ext cx="6281392" cy="38835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Günümüzde birçok internet sitesi ziyaretçilerine birbirleriyle iletişim kurabileceği forum sayfaları sunmaktadır.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Donanımhaber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ShiftDelete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.Net, CHIP Online gibi birçok teknoloji haber sitesinin kendisine ait forumları vardır.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http://www.payu.com.tr/sites/turkey/files/Turkey/SDN_Logo_conve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58" y="4341041"/>
            <a:ext cx="2632376" cy="721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chip.de/ii/206052283_b88bfb0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61" y="2439171"/>
            <a:ext cx="1905000" cy="1733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9" y="1771035"/>
            <a:ext cx="4139952" cy="511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4559" y="782053"/>
            <a:ext cx="10082463" cy="849730"/>
          </a:xfrm>
        </p:spPr>
        <p:txBody>
          <a:bodyPr rtlCol="0">
            <a:norm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Forumun Sağladığı Kolaylıklar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44579" y="2110790"/>
            <a:ext cx="886727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Foruma açtığınız bir konuyu binlerce kişi ile tartışabilirsiniz.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Yardıma ihtiyacınız olduğu bir konuda bilgili/deneyimli kullanıcılara ulaşarak sorunu hızlıca çözebilirsiniz.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Forumda yer alan konuları okuyarak çeşitli konularda bilgi sahibi olabilirsiniz.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careconnect.org.au.stage.gs/getattachment/2290b0d0-e357-4999-8f26-cd3f91ddc1a5/Forum-Ageing-issues-and-support-for-people-living.aspx?width=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4" r="3512"/>
          <a:stretch/>
        </p:blipFill>
        <p:spPr bwMode="auto">
          <a:xfrm>
            <a:off x="7567501" y="3978538"/>
            <a:ext cx="4320480" cy="1880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0811" y="1179095"/>
            <a:ext cx="10082463" cy="849730"/>
          </a:xfrm>
        </p:spPr>
        <p:txBody>
          <a:bodyPr rtlCol="0">
            <a:norm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Sohbet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215189" y="2091408"/>
            <a:ext cx="9901989" cy="1999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veya daha fazla kişinin aynı zaman içerisinde internet üzerinden birbirleriyle yazışabildiği alanlardır.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Sohbet bir yazılım aracılığı ile yapılabileceği gibi doğrudan internet sayfası üzerinden de yapılabilir.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rgbClr val="E35C0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vapartners.ca/wp-content/uploads/2013/09/Startup-Sales-Messag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79" y="3625316"/>
            <a:ext cx="3441757" cy="174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60676" y="890337"/>
            <a:ext cx="6400801" cy="909888"/>
          </a:xfrm>
        </p:spPr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Sohbet Yazılımları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696452" y="1882551"/>
            <a:ext cx="10010274" cy="256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Günümüzde yazışmanın yanı sıra, sesli ve görüntülü iletişim de sağlayan sohbet yazılımları bulunuyor.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Bunlardan en popülerleri,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Skype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Yahoo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Messenger ,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WhatsApp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Gtalk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yazılımıdır.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Eskiden MSN, Windows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Messenger adıyla bilinen yazılım günümüzde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Skype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ile birleşmiştir.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skype-indir.org/wp-content/uploads/s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25" t="33868" r="14471" b="12310"/>
          <a:stretch/>
        </p:blipFill>
        <p:spPr bwMode="auto">
          <a:xfrm>
            <a:off x="7408501" y="4016437"/>
            <a:ext cx="2551140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llindir.com/wp-content/uploads/2013/04/allindir.yahoo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124" y="3740007"/>
            <a:ext cx="1434346" cy="1325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androidspin.com/wp-content/uploads/2012/10/talk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80" y="4248600"/>
            <a:ext cx="2232248" cy="1075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938464"/>
            <a:ext cx="10744200" cy="849730"/>
          </a:xfrm>
        </p:spPr>
        <p:txBody>
          <a:bodyPr rtlCol="0">
            <a:normAutofit/>
          </a:bodyPr>
          <a:lstStyle/>
          <a:p>
            <a:r>
              <a:rPr lang="tr-TR" sz="4400" dirty="0" smtClean="0">
                <a:solidFill>
                  <a:schemeClr val="tx2"/>
                </a:solidFill>
              </a:rPr>
              <a:t>Sohbet Yazılımının Sağladığı Kolaylıklar</a:t>
            </a:r>
            <a:endParaRPr lang="tr-TR" sz="4400" dirty="0">
              <a:solidFill>
                <a:schemeClr val="tx2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48324" y="1941076"/>
            <a:ext cx="9180095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Sesli ve görüntülü konuşmamızı sağlar.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Gönderilen ileti, fotoğraf, video veya dosya karşıdaki kişiye o anda ulaşır.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Sohbet listenizdeki kişiler dışındakiler sizi rahatsız edemez, iletişim kuramaz.</a:t>
            </a:r>
          </a:p>
        </p:txBody>
      </p:sp>
      <p:pic>
        <p:nvPicPr>
          <p:cNvPr id="8" name="Picture 2" descr="http://betanews.com/wp-content/uploads/2013/04/chat-instant-messaging-600x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69" y="4046785"/>
            <a:ext cx="3729789" cy="1813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0811" y="1179095"/>
            <a:ext cx="10082463" cy="849730"/>
          </a:xfrm>
        </p:spPr>
        <p:txBody>
          <a:bodyPr rtlCol="0">
            <a:norm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Sesli Görüntülü Konferans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34715" y="2398276"/>
            <a:ext cx="10840453" cy="201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Birden fazla kişi ile aynı odadaymış gibi sesli ve görüntülü görüşme sağlayan yazılım veya internet sayfasıdır.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Genellikle uzaktan eğitim ya da toplantılarda kullanılır.</a:t>
            </a:r>
          </a:p>
        </p:txBody>
      </p:sp>
      <p:pic>
        <p:nvPicPr>
          <p:cNvPr id="4" name="Picture 2" descr="http://lerablog.org/wp-content/uploads/2013/11/Video-Conferenc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83" y="3156629"/>
            <a:ext cx="3499188" cy="2329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chemeClr val="tx2"/>
                </a:solidFill>
              </a:rPr>
              <a:t>E-posta Nedir?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4598" y="1646239"/>
            <a:ext cx="7399421" cy="359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E-posta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günlük yaşamdaki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mektubun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bilgisayar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ortamındaki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karşılığıdır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Kısaca elektronik mektup (elektronik posta) diyebiliriz.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E Posta adresi alma işlemi | E Posta adresi nasıl açılır? - Son Dakika Hab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8586" y="3366670"/>
            <a:ext cx="4043446" cy="227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13739" y="1179095"/>
            <a:ext cx="6400801" cy="849730"/>
          </a:xfrm>
        </p:spPr>
        <p:txBody>
          <a:bodyPr rtlCol="0"/>
          <a:lstStyle/>
          <a:p>
            <a:r>
              <a:rPr lang="tr-TR" dirty="0" smtClean="0">
                <a:solidFill>
                  <a:schemeClr val="tx2"/>
                </a:solidFill>
              </a:rPr>
              <a:t>E-posta Adresi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835969" y="2081462"/>
            <a:ext cx="6906852" cy="25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Hiç mektup aldınız mı?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Mektubu getiren postacı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 olarak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evinizin nerede olduğunu nasıl biliyor?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Peki hiç mektup gönderdiniz mi?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Mektup zarfının üzerine neler yazıyorsunuz?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rgbClr val="E35C0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http://totallyadd.com/wp-content/uploads/postman_or_mailman_delivering_a_letter_0521-1008-0622-0533_SM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5895" y="4540442"/>
            <a:ext cx="2031287" cy="2161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Elazığ'da “Elektronik Posta“ Konulu Konferans Yapıldı - Son Dak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238" y="240381"/>
            <a:ext cx="2984668" cy="2238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5326" y="304800"/>
            <a:ext cx="11075487" cy="1200416"/>
          </a:xfrm>
        </p:spPr>
        <p:txBody>
          <a:bodyPr rtlCol="0"/>
          <a:lstStyle/>
          <a:p>
            <a:r>
              <a:rPr lang="tr-TR" dirty="0" smtClean="0">
                <a:solidFill>
                  <a:schemeClr val="tx2"/>
                </a:solidFill>
              </a:rPr>
              <a:t>E-posta Adresi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82842" y="1563340"/>
            <a:ext cx="8868598" cy="1458038"/>
          </a:xfrm>
          <a:prstGeom prst="rect">
            <a:avLst/>
          </a:prstGeom>
        </p:spPr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Nasıl ki evimize mektupların ulaşması için bir ev adresimiz varsa e-posta kutumuza ait de bir adresimiz var.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 adres çeşitli bölümlerden oluşuyor: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750" y="2895351"/>
            <a:ext cx="9056019" cy="235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52944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0337" y="529389"/>
            <a:ext cx="10582192" cy="783321"/>
          </a:xfrm>
        </p:spPr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E-posta Adresi Seçimi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467852" y="1489828"/>
            <a:ext cx="10070431" cy="34792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 e-posta servisine kaydolurken bizden bir kullanıcı adı belirtmemiz istenir.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Kullanıcı adı seçiminde şu noktalara dikkat etmeliyiz:</a:t>
            </a: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Türkçe karakterler içermemeli, örneğin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Çç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Ğğ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İı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Öö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Üü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gibi.</a:t>
            </a: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Boşluk kullanılmamalı.</a:t>
            </a: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Çok uzun ya da karmaşık olmamalı,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akılda kalıcı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olmalı.</a:t>
            </a: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İstediğimiz kullanıcı adı önceden alınmışsa kullanıcı adımızın sonuna rakam vs. ekleyebiliriz. Örneğin dilara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gmail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65484" y="304800"/>
            <a:ext cx="11015329" cy="1018674"/>
          </a:xfrm>
        </p:spPr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E-posta Servisleri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0810" y="1429671"/>
            <a:ext cx="10190747" cy="2011361"/>
          </a:xfrm>
          <a:prstGeom prst="rect">
            <a:avLst/>
          </a:prstGeom>
        </p:spPr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E-posta hizmetini veren şirket ya da kuruluştur.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 servislerin kayıt sayfalarını kullanarak e-posta hesabı oluşturabiliriz.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popüler e-posta servisleri şunlardır: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www.maximumpc.com/files/u154082/gmail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0" y="3680560"/>
            <a:ext cx="1687141" cy="745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xn--hotmaila-z0a.com/wp-content/uploads/2013/06/hotmail-oturum-a%C3%A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81" b="18088"/>
          <a:stretch/>
        </p:blipFill>
        <p:spPr bwMode="auto">
          <a:xfrm>
            <a:off x="4543658" y="3629256"/>
            <a:ext cx="2204443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teknoblog.com/wp-content/uploads/2013/04/outlook-com-logo-1804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14" b="30089"/>
          <a:stretch/>
        </p:blipFill>
        <p:spPr bwMode="auto">
          <a:xfrm>
            <a:off x="2751367" y="4652003"/>
            <a:ext cx="2701807" cy="702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digitalmarketinginstitute.com/uploads/default/files/Yahoo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935" y="3762962"/>
            <a:ext cx="2142666" cy="405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xn--hotmaila-z0a.com/wp-content/uploads/2013/07/yandex-mai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56" b="24428"/>
          <a:stretch/>
        </p:blipFill>
        <p:spPr bwMode="auto">
          <a:xfrm>
            <a:off x="6748101" y="4477158"/>
            <a:ext cx="1656184" cy="800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42211" y="304800"/>
            <a:ext cx="10738602" cy="1200416"/>
          </a:xfrm>
        </p:spPr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E-posta Kutusu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66275" y="1537955"/>
            <a:ext cx="6027820" cy="3523529"/>
          </a:xfrm>
          <a:prstGeom prst="rect">
            <a:avLst/>
          </a:prstGeom>
        </p:spPr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Bize gelen veya bizim gönderdiğimiz e-postaların yer aldığı sanal posta kutusudur.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E-posta kutumuza (hesabımıza) üye olurken belirttiğimiz kullanıcı adı ve şifremiz ile girebiliriz.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http://smallbusinessblog.infostreet.com/wp-content/uploads/2011/01/mail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5" y="1223447"/>
            <a:ext cx="3638046" cy="3408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E-posta Kullanım Amaçları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283967" y="1922965"/>
            <a:ext cx="7109937" cy="30220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 kişiye veya gruba bilgi göndermek/almak.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Resim, müzik, video, belge veya herhangi bir türde dosya göndermek/almak.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E35C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Çeşitli kaynaklardan haber, reklam almak.(Örneğin; alışveriş sitelerinden ürün indirimleri hakkında anında bilgi alabiliriz.)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rgbClr val="E35C0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img.sparknotes.com/content/sparklife/sparktalk/uglyworldof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718720" cy="278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1" y="697832"/>
            <a:ext cx="10082463" cy="849730"/>
          </a:xfrm>
        </p:spPr>
        <p:txBody>
          <a:bodyPr rtlCol="0">
            <a:norm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E-postanın Sağladığı Kolaylıklar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320716" y="1838745"/>
            <a:ext cx="7423484" cy="366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Ücretsizdir. Dileyen herkes e-posta hesabı açıp kullanabilir.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Hızlıdır. E-postalar gönderildiği an karşı tarafa ulaşır.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Gönderim için zaman ve yer sınırı yoktur, her an ve her yerde gönderilebilir.</a:t>
            </a:r>
          </a:p>
        </p:txBody>
      </p:sp>
      <p:pic>
        <p:nvPicPr>
          <p:cNvPr id="8" name="Picture 2" descr="http://literatenation.org/wp-content/themes/willbridge/images/le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55" y="4319491"/>
            <a:ext cx="1463382" cy="1521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Çocuklar Mutlu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3ACA78-A274-4649-895B-0A186772844B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DB3DE0D-024C-483B-A6B7-830610782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8115A4-3310-48A1-A92C-01BFC85749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Office PowerPoint</Application>
  <PresentationFormat>Özel</PresentationFormat>
  <Paragraphs>76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Çocuklar Mutlu 16x9</vt:lpstr>
      <vt:lpstr>İLETİŞİM ARAÇLARI</vt:lpstr>
      <vt:lpstr>E-posta Nedir?</vt:lpstr>
      <vt:lpstr>E-posta Adresi</vt:lpstr>
      <vt:lpstr>E-posta Adresi</vt:lpstr>
      <vt:lpstr>E-posta Adresi Seçimi</vt:lpstr>
      <vt:lpstr>E-posta Servisleri</vt:lpstr>
      <vt:lpstr>E-posta Kutusu</vt:lpstr>
      <vt:lpstr>E-posta Kullanım Amaçları</vt:lpstr>
      <vt:lpstr>E-postanın Sağladığı Kolaylıklar</vt:lpstr>
      <vt:lpstr>E-postanın Sağladığı Kolaylıklar</vt:lpstr>
      <vt:lpstr>Forum Nedir?</vt:lpstr>
      <vt:lpstr>Forum</vt:lpstr>
      <vt:lpstr>Forum Yönetimi</vt:lpstr>
      <vt:lpstr>Örnek Forum Siteleri</vt:lpstr>
      <vt:lpstr>Forumun Sağladığı Kolaylıklar</vt:lpstr>
      <vt:lpstr>Sohbet</vt:lpstr>
      <vt:lpstr>Sohbet Yazılımları</vt:lpstr>
      <vt:lpstr>Sohbet Yazılımının Sağladığı Kolaylıklar</vt:lpstr>
      <vt:lpstr>Sesli Görüntülü Konferans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2013-07-31T14:58:52Z</dcterms:created>
  <dcterms:modified xsi:type="dcterms:W3CDTF">2020-11-29T19:09:49Z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